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3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1" r:id="rId1"/>
  </p:sldMasterIdLst>
  <p:notesMasterIdLst>
    <p:notesMasterId r:id="rId19"/>
  </p:notesMasterIdLst>
  <p:sldIdLst>
    <p:sldId id="287" r:id="rId2"/>
    <p:sldId id="288" r:id="rId3"/>
    <p:sldId id="289" r:id="rId4"/>
    <p:sldId id="290" r:id="rId5"/>
    <p:sldId id="256" r:id="rId6"/>
    <p:sldId id="282" r:id="rId7"/>
    <p:sldId id="291" r:id="rId8"/>
    <p:sldId id="285" r:id="rId9"/>
    <p:sldId id="286" r:id="rId10"/>
    <p:sldId id="306" r:id="rId11"/>
    <p:sldId id="307" r:id="rId12"/>
    <p:sldId id="308" r:id="rId13"/>
    <p:sldId id="311" r:id="rId14"/>
    <p:sldId id="309" r:id="rId15"/>
    <p:sldId id="310" r:id="rId16"/>
    <p:sldId id="305" r:id="rId17"/>
    <p:sldId id="296" r:id="rId18"/>
  </p:sldIdLst>
  <p:sldSz cx="9144000" cy="6858000" type="screen4x3"/>
  <p:notesSz cx="6858000" cy="9144000"/>
  <p:defaultTextStyle>
    <a:defPPr>
      <a:defRPr lang="en-US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66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559" autoAdjust="0"/>
    <p:restoredTop sz="94599" autoAdjust="0"/>
  </p:normalViewPr>
  <p:slideViewPr>
    <p:cSldViewPr>
      <p:cViewPr varScale="1">
        <p:scale>
          <a:sx n="69" d="100"/>
          <a:sy n="69" d="100"/>
        </p:scale>
        <p:origin x="142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6E8C711-E7C6-44E4-B321-1C44B0A61579}" type="datetimeFigureOut">
              <a:rPr lang="en-US"/>
              <a:pPr>
                <a:defRPr/>
              </a:pPr>
              <a:t>12/10/2022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A8214F2-0DBF-4197-8B1B-067F48866B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812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7170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1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8483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5347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9525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4353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5259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12/10/2022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51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12/10/2022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16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12/10/2022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513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rtl="0"/>
            <a:fld id="{00000000-1234-1234-1234-123412341234}" type="slidenum">
              <a:rPr lang="en-GB" smtClean="0"/>
              <a:pPr algn="r"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10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80FC53F-6150-489B-B5EC-8F2BF908B2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2" y="6480016"/>
            <a:ext cx="90076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74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BBCA23-DDE2-486B-A50A-39133CAC41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2" y="6480016"/>
            <a:ext cx="90076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4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12/10/2022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041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12/10/2022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533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12/10/2022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40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12/10/2022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269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12/10/2022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528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12/10/2022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704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12/10/2022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8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12/10/2022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87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12/10/2022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35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ransition>
    <p:strips/>
    <p:sndAc>
      <p:stSnd>
        <p:snd r:embed="rId16" name="cashreg.wav"/>
      </p:stSnd>
    </p:sndAc>
  </p:transition>
  <p:timing>
    <p:tnLst>
      <p:par>
        <p:cTn id="1" dur="indefinite" restart="never" nodeType="tmRoot"/>
      </p:par>
    </p:tnLst>
  </p:timing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1.png"/><Relationship Id="rId3" Type="http://schemas.openxmlformats.org/officeDocument/2006/relationships/image" Target="../media/image27.png"/><Relationship Id="rId21" Type="http://schemas.openxmlformats.org/officeDocument/2006/relationships/image" Target="../media/image44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microsoft.com/office/2007/relationships/hdphoto" Target="../media/hdphoto2.wdp"/><Relationship Id="rId2" Type="http://schemas.openxmlformats.org/officeDocument/2006/relationships/audio" Target="../media/audio3.wav"/><Relationship Id="rId16" Type="http://schemas.openxmlformats.org/officeDocument/2006/relationships/image" Target="../media/image40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microsoft.com/office/2007/relationships/hdphoto" Target="../media/hdphoto1.wdp"/><Relationship Id="rId10" Type="http://schemas.openxmlformats.org/officeDocument/2006/relationships/image" Target="../media/image35.png"/><Relationship Id="rId19" Type="http://schemas.openxmlformats.org/officeDocument/2006/relationships/image" Target="../media/image42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6.png"/><Relationship Id="rId3" Type="http://schemas.openxmlformats.org/officeDocument/2006/relationships/image" Target="../media/image27.png"/><Relationship Id="rId21" Type="http://schemas.openxmlformats.org/officeDocument/2006/relationships/image" Target="../media/image47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microsoft.com/office/2007/relationships/hdphoto" Target="../media/hdphoto2.wdp"/><Relationship Id="rId2" Type="http://schemas.openxmlformats.org/officeDocument/2006/relationships/audio" Target="../media/audio3.wav"/><Relationship Id="rId16" Type="http://schemas.openxmlformats.org/officeDocument/2006/relationships/image" Target="../media/image40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microsoft.com/office/2007/relationships/hdphoto" Target="../media/hdphoto1.wdp"/><Relationship Id="rId10" Type="http://schemas.openxmlformats.org/officeDocument/2006/relationships/image" Target="../media/image35.png"/><Relationship Id="rId19" Type="http://schemas.openxmlformats.org/officeDocument/2006/relationships/image" Target="../media/image42.png"/><Relationship Id="rId4" Type="http://schemas.openxmlformats.org/officeDocument/2006/relationships/image" Target="../media/image29.png"/><Relationship Id="rId9" Type="http://schemas.openxmlformats.org/officeDocument/2006/relationships/image" Target="../media/image45.png"/><Relationship Id="rId1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38.png"/><Relationship Id="rId18" Type="http://schemas.openxmlformats.org/officeDocument/2006/relationships/image" Target="../media/image51.png"/><Relationship Id="rId3" Type="http://schemas.openxmlformats.org/officeDocument/2006/relationships/image" Target="../media/image27.png"/><Relationship Id="rId21" Type="http://schemas.openxmlformats.org/officeDocument/2006/relationships/image" Target="../media/image53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microsoft.com/office/2007/relationships/hdphoto" Target="../media/hdphoto2.wdp"/><Relationship Id="rId2" Type="http://schemas.openxmlformats.org/officeDocument/2006/relationships/audio" Target="../media/audio3.wav"/><Relationship Id="rId16" Type="http://schemas.openxmlformats.org/officeDocument/2006/relationships/image" Target="../media/image40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microsoft.com/office/2007/relationships/hdphoto" Target="../media/hdphoto1.wdp"/><Relationship Id="rId10" Type="http://schemas.openxmlformats.org/officeDocument/2006/relationships/image" Target="../media/image35.png"/><Relationship Id="rId19" Type="http://schemas.openxmlformats.org/officeDocument/2006/relationships/image" Target="../media/image42.png"/><Relationship Id="rId4" Type="http://schemas.openxmlformats.org/officeDocument/2006/relationships/image" Target="../media/image29.png"/><Relationship Id="rId9" Type="http://schemas.openxmlformats.org/officeDocument/2006/relationships/image" Target="../media/image50.png"/><Relationship Id="rId1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microsoft.com/office/2007/relationships/hdphoto" Target="../media/hdphoto2.wdp"/><Relationship Id="rId3" Type="http://schemas.openxmlformats.org/officeDocument/2006/relationships/image" Target="../media/image27.png"/><Relationship Id="rId21" Type="http://schemas.openxmlformats.org/officeDocument/2006/relationships/image" Target="../media/image52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0.png"/><Relationship Id="rId2" Type="http://schemas.openxmlformats.org/officeDocument/2006/relationships/audio" Target="../media/audio3.wav"/><Relationship Id="rId16" Type="http://schemas.openxmlformats.org/officeDocument/2006/relationships/image" Target="../media/image54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microsoft.com/office/2007/relationships/hdphoto" Target="../media/hdphoto1.wdp"/><Relationship Id="rId10" Type="http://schemas.openxmlformats.org/officeDocument/2006/relationships/image" Target="../media/image35.png"/><Relationship Id="rId19" Type="http://schemas.openxmlformats.org/officeDocument/2006/relationships/image" Target="../media/image55.png"/><Relationship Id="rId4" Type="http://schemas.openxmlformats.org/officeDocument/2006/relationships/image" Target="../media/image29.png"/><Relationship Id="rId9" Type="http://schemas.openxmlformats.org/officeDocument/2006/relationships/image" Target="../media/image45.png"/><Relationship Id="rId14" Type="http://schemas.openxmlformats.org/officeDocument/2006/relationships/image" Target="../media/image39.png"/><Relationship Id="rId22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38.png"/><Relationship Id="rId18" Type="http://schemas.openxmlformats.org/officeDocument/2006/relationships/image" Target="../media/image51.png"/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microsoft.com/office/2007/relationships/hdphoto" Target="../media/hdphoto2.wdp"/><Relationship Id="rId2" Type="http://schemas.openxmlformats.org/officeDocument/2006/relationships/audio" Target="../media/audio3.wav"/><Relationship Id="rId16" Type="http://schemas.openxmlformats.org/officeDocument/2006/relationships/image" Target="../media/image40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microsoft.com/office/2007/relationships/hdphoto" Target="../media/hdphoto1.wdp"/><Relationship Id="rId10" Type="http://schemas.openxmlformats.org/officeDocument/2006/relationships/image" Target="../media/image35.png"/><Relationship Id="rId19" Type="http://schemas.openxmlformats.org/officeDocument/2006/relationships/image" Target="../media/image42.png"/><Relationship Id="rId4" Type="http://schemas.openxmlformats.org/officeDocument/2006/relationships/image" Target="../media/image29.png"/><Relationship Id="rId9" Type="http://schemas.openxmlformats.org/officeDocument/2006/relationships/image" Target="../media/image50.png"/><Relationship Id="rId1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18" Type="http://schemas.openxmlformats.org/officeDocument/2006/relationships/image" Target="../media/image5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hyperlink" Target="https://www.liveworksheets.com/bu2704612nx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jpeg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152464" y="921338"/>
            <a:ext cx="4631323" cy="322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84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0"/>
            <a:ext cx="9105900" cy="6858000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DF3DACD0-7758-4138-BAB3-DE055DBE4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87" y="1155383"/>
            <a:ext cx="3488738" cy="437578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1B83DB3-F798-4F42-A15A-0A1AB0BD85D8}"/>
              </a:ext>
            </a:extLst>
          </p:cNvPr>
          <p:cNvSpPr/>
          <p:nvPr/>
        </p:nvSpPr>
        <p:spPr>
          <a:xfrm>
            <a:off x="4589883" y="1974756"/>
            <a:ext cx="3669915" cy="173124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mplified Arabic" panose="02020603050405020304" pitchFamily="18" charset="-78"/>
                <a:cs typeface="Simplified Arabic" panose="02020603050405020304" pitchFamily="18" charset="-78"/>
              </a:rPr>
              <a:t>نشاط باستخدام </a:t>
            </a:r>
          </a:p>
          <a:p>
            <a:pPr algn="ctr"/>
            <a:r>
              <a:rPr lang="ar-SA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mplified Arabic" panose="02020603050405020304" pitchFamily="18" charset="-78"/>
                <a:cs typeface="Simplified Arabic" panose="02020603050405020304" pitchFamily="18" charset="-78"/>
              </a:rPr>
              <a:t>مكينة الألعاب </a:t>
            </a:r>
          </a:p>
        </p:txBody>
      </p:sp>
    </p:spTree>
    <p:extLst>
      <p:ext uri="{BB962C8B-B14F-4D97-AF65-F5344CB8AC3E}">
        <p14:creationId xmlns:p14="http://schemas.microsoft.com/office/powerpoint/2010/main" val="399701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صورة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0"/>
            <a:ext cx="91059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17617A-A77E-4150-9CAE-4FC57602C1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609" y="1242094"/>
            <a:ext cx="3488738" cy="43738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4DA391-E281-4A39-A2C6-DFF38AFE6C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21648">
            <a:off x="726492" y="2927622"/>
            <a:ext cx="641291" cy="11166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77B379-7BC8-48EE-B7B8-ACB96E7F8D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752" y="2050176"/>
            <a:ext cx="784439" cy="14496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58BA46-0BB6-42FF-B50B-5DD642BB1B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162" y="2481124"/>
            <a:ext cx="755404" cy="1327979"/>
          </a:xfrm>
          <a:prstGeom prst="rect">
            <a:avLst/>
          </a:prstGeom>
        </p:spPr>
      </p:pic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487545A-B197-4D27-84BB-4F421BA9AB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919" y="2901684"/>
            <a:ext cx="727235" cy="11635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D76341-AC67-4FC2-8BCA-10DD1F640C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3161" y="2964674"/>
            <a:ext cx="568772" cy="1051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6CF474-57CD-42CB-B707-F4D85812FA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92199">
            <a:off x="1941632" y="2565477"/>
            <a:ext cx="720920" cy="12096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A29941-C2A6-4969-BE10-FEF694553FC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22944">
            <a:off x="1269581" y="3234618"/>
            <a:ext cx="546528" cy="65811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2869415-9144-4AB6-88A5-2B942F865307}"/>
              </a:ext>
            </a:extLst>
          </p:cNvPr>
          <p:cNvGrpSpPr/>
          <p:nvPr/>
        </p:nvGrpSpPr>
        <p:grpSpPr>
          <a:xfrm>
            <a:off x="1729830" y="1682494"/>
            <a:ext cx="798894" cy="1190045"/>
            <a:chOff x="6557655" y="372117"/>
            <a:chExt cx="1287262" cy="277945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8BC38B-B01D-46A4-8C18-18BB322036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clrChange>
                <a:clrFrom>
                  <a:srgbClr val="C3E9ED"/>
                </a:clrFrom>
                <a:clrTo>
                  <a:srgbClr val="C3E9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62" t="12135" r="36680" b="59357"/>
            <a:stretch/>
          </p:blipFill>
          <p:spPr>
            <a:xfrm>
              <a:off x="6557655" y="1473694"/>
              <a:ext cx="1287262" cy="167787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C214BDD-96E1-48F1-BE41-1D59E56D5C13}"/>
                </a:ext>
              </a:extLst>
            </p:cNvPr>
            <p:cNvSpPr/>
            <p:nvPr/>
          </p:nvSpPr>
          <p:spPr>
            <a:xfrm>
              <a:off x="7152458" y="372117"/>
              <a:ext cx="105335" cy="1101577"/>
            </a:xfrm>
            <a:prstGeom prst="rect">
              <a:avLst/>
            </a:prstGeom>
            <a:solidFill>
              <a:srgbClr val="A5A1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577333A-267D-4795-9F96-8F3637F4EB14}"/>
              </a:ext>
            </a:extLst>
          </p:cNvPr>
          <p:cNvGrpSpPr/>
          <p:nvPr/>
        </p:nvGrpSpPr>
        <p:grpSpPr>
          <a:xfrm>
            <a:off x="2688722" y="1571535"/>
            <a:ext cx="813416" cy="1554077"/>
            <a:chOff x="7026207" y="1493185"/>
            <a:chExt cx="1065192" cy="235460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71C3088-0A23-4DAD-B0A3-B2D317D354BF}"/>
                </a:ext>
              </a:extLst>
            </p:cNvPr>
            <p:cNvGrpSpPr/>
            <p:nvPr/>
          </p:nvGrpSpPr>
          <p:grpSpPr>
            <a:xfrm>
              <a:off x="7026207" y="2491970"/>
              <a:ext cx="1065192" cy="1355824"/>
              <a:chOff x="6557655" y="372117"/>
              <a:chExt cx="1287262" cy="237498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6BAB5019-323D-440D-916B-92D3AE1330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57655" y="1069219"/>
                <a:ext cx="1287262" cy="1677879"/>
              </a:xfrm>
              <a:prstGeom prst="rect">
                <a:avLst/>
              </a:prstGeom>
            </p:spPr>
          </p:pic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84F9831-0228-4EC6-9087-C1E9006EF061}"/>
                  </a:ext>
                </a:extLst>
              </p:cNvPr>
              <p:cNvSpPr/>
              <p:nvPr/>
            </p:nvSpPr>
            <p:spPr>
              <a:xfrm>
                <a:off x="7152459" y="372117"/>
                <a:ext cx="105335" cy="1101578"/>
              </a:xfrm>
              <a:prstGeom prst="rect">
                <a:avLst/>
              </a:prstGeom>
              <a:solidFill>
                <a:srgbClr val="A5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33FF6BE-2490-4761-9456-1AE344F2DA52}"/>
                </a:ext>
              </a:extLst>
            </p:cNvPr>
            <p:cNvSpPr/>
            <p:nvPr/>
          </p:nvSpPr>
          <p:spPr>
            <a:xfrm>
              <a:off x="7519071" y="1493185"/>
              <a:ext cx="81070" cy="925140"/>
            </a:xfrm>
            <a:prstGeom prst="rect">
              <a:avLst/>
            </a:prstGeom>
            <a:solidFill>
              <a:srgbClr val="AA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5EE09BF-C1BE-4E9B-BED3-35D35E63413C}"/>
              </a:ext>
            </a:extLst>
          </p:cNvPr>
          <p:cNvGrpSpPr/>
          <p:nvPr/>
        </p:nvGrpSpPr>
        <p:grpSpPr>
          <a:xfrm>
            <a:off x="2689727" y="1649834"/>
            <a:ext cx="798894" cy="1451471"/>
            <a:chOff x="7018863" y="1677503"/>
            <a:chExt cx="1065192" cy="2343385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44D4964-4F98-490F-8FB0-E69A633D68A9}"/>
                </a:ext>
              </a:extLst>
            </p:cNvPr>
            <p:cNvGrpSpPr/>
            <p:nvPr/>
          </p:nvGrpSpPr>
          <p:grpSpPr>
            <a:xfrm>
              <a:off x="7018863" y="2491970"/>
              <a:ext cx="1065192" cy="1528918"/>
              <a:chOff x="6548779" y="372117"/>
              <a:chExt cx="1287262" cy="2678195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8761519-D99A-4308-80ED-8E54524989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12050" b="37750" l="38193" r="62137">
                            <a14:foregroundMark x1="39314" y1="13800" x2="59499" y2="12050"/>
                            <a14:foregroundMark x1="62137" y1="13450" x2="62137" y2="13450"/>
                            <a14:backgroundMark x1="54156" y1="32100" x2="54156" y2="32100"/>
                            <a14:backgroundMark x1="54156" y1="30650" x2="55475" y2="349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48779" y="1372435"/>
                <a:ext cx="1287262" cy="1677877"/>
              </a:xfrm>
              <a:prstGeom prst="rect">
                <a:avLst/>
              </a:prstGeom>
            </p:spPr>
          </p:pic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5C40FF2-15A9-43BA-8CB4-BDC1E398B463}"/>
                  </a:ext>
                </a:extLst>
              </p:cNvPr>
              <p:cNvSpPr/>
              <p:nvPr/>
            </p:nvSpPr>
            <p:spPr>
              <a:xfrm>
                <a:off x="7152458" y="372117"/>
                <a:ext cx="105335" cy="1101577"/>
              </a:xfrm>
              <a:prstGeom prst="rect">
                <a:avLst/>
              </a:prstGeom>
              <a:solidFill>
                <a:srgbClr val="A5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321BE89-A4AC-4B8B-B44E-541898256D83}"/>
                </a:ext>
              </a:extLst>
            </p:cNvPr>
            <p:cNvSpPr/>
            <p:nvPr/>
          </p:nvSpPr>
          <p:spPr>
            <a:xfrm>
              <a:off x="7519601" y="1677503"/>
              <a:ext cx="85678" cy="990370"/>
            </a:xfrm>
            <a:prstGeom prst="rect">
              <a:avLst/>
            </a:prstGeom>
            <a:solidFill>
              <a:srgbClr val="AA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8FFFFC0-2440-4910-8A10-CF8487372803}"/>
              </a:ext>
            </a:extLst>
          </p:cNvPr>
          <p:cNvGrpSpPr/>
          <p:nvPr/>
        </p:nvGrpSpPr>
        <p:grpSpPr>
          <a:xfrm>
            <a:off x="675271" y="1054762"/>
            <a:ext cx="798894" cy="2284404"/>
            <a:chOff x="3738703" y="1149358"/>
            <a:chExt cx="1065192" cy="3008540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F0DD093-3C56-473D-A1BB-D84BE27CA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738480">
              <a:off x="3918826" y="2773608"/>
              <a:ext cx="758364" cy="1384290"/>
            </a:xfrm>
            <a:prstGeom prst="rect">
              <a:avLst/>
            </a:prstGeom>
          </p:spPr>
        </p:pic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C1A3AFE2-3C1C-464B-8AC0-FD66895F2C6A}"/>
                </a:ext>
              </a:extLst>
            </p:cNvPr>
            <p:cNvGrpSpPr/>
            <p:nvPr/>
          </p:nvGrpSpPr>
          <p:grpSpPr>
            <a:xfrm>
              <a:off x="3738703" y="1149358"/>
              <a:ext cx="1065192" cy="1995116"/>
              <a:chOff x="7018863" y="1605067"/>
              <a:chExt cx="1065192" cy="2415821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9C52C9CB-4E4A-4C25-A551-7A63CE2D62A5}"/>
                  </a:ext>
                </a:extLst>
              </p:cNvPr>
              <p:cNvGrpSpPr/>
              <p:nvPr/>
            </p:nvGrpSpPr>
            <p:grpSpPr>
              <a:xfrm>
                <a:off x="7018863" y="1605067"/>
                <a:ext cx="1065192" cy="2415821"/>
                <a:chOff x="6548779" y="-1181464"/>
                <a:chExt cx="1287262" cy="4231776"/>
              </a:xfrm>
            </p:grpSpPr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6447422A-A56B-4111-A307-664302EC5C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 cstate="print">
                  <a:clrChange>
                    <a:clrFrom>
                      <a:srgbClr val="C3E9ED"/>
                    </a:clrFrom>
                    <a:clrTo>
                      <a:srgbClr val="C3E9ED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2050" b="37750" l="38193" r="62137">
                              <a14:foregroundMark x1="39314" y1="13800" x2="59499" y2="12050"/>
                              <a14:foregroundMark x1="62137" y1="13450" x2="62137" y2="13450"/>
                              <a14:backgroundMark x1="54156" y1="32100" x2="54156" y2="32100"/>
                              <a14:backgroundMark x1="54156" y1="30650" x2="55475" y2="349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462" t="12135" r="36680" b="59357"/>
                <a:stretch/>
              </p:blipFill>
              <p:spPr>
                <a:xfrm>
                  <a:off x="6548779" y="1372435"/>
                  <a:ext cx="1287262" cy="1677877"/>
                </a:xfrm>
                <a:prstGeom prst="rect">
                  <a:avLst/>
                </a:prstGeom>
              </p:spPr>
            </p:pic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FB7F0A82-3492-4875-987A-5A1E8E16C3AC}"/>
                    </a:ext>
                  </a:extLst>
                </p:cNvPr>
                <p:cNvSpPr/>
                <p:nvPr/>
              </p:nvSpPr>
              <p:spPr>
                <a:xfrm>
                  <a:off x="7152458" y="-1181464"/>
                  <a:ext cx="142544" cy="2655158"/>
                </a:xfrm>
                <a:prstGeom prst="rect">
                  <a:avLst/>
                </a:prstGeom>
                <a:solidFill>
                  <a:srgbClr val="A5A1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AE" dirty="0"/>
                </a:p>
              </p:txBody>
            </p:sp>
          </p:grp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08EC88B3-EBA9-40DF-BDBF-2F13D62093C7}"/>
                  </a:ext>
                </a:extLst>
              </p:cNvPr>
              <p:cNvSpPr/>
              <p:nvPr/>
            </p:nvSpPr>
            <p:spPr>
              <a:xfrm>
                <a:off x="7519601" y="1677503"/>
                <a:ext cx="85678" cy="990370"/>
              </a:xfrm>
              <a:prstGeom prst="rect">
                <a:avLst/>
              </a:prstGeom>
              <a:solidFill>
                <a:srgbClr val="AA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4FE897A6-E045-4667-9D67-C6A39CD56EE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772" y="3368578"/>
            <a:ext cx="546755" cy="1010412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F3B05046-CAC2-4E83-A8BF-A64905085328}"/>
              </a:ext>
            </a:extLst>
          </p:cNvPr>
          <p:cNvGrpSpPr/>
          <p:nvPr/>
        </p:nvGrpSpPr>
        <p:grpSpPr>
          <a:xfrm>
            <a:off x="687690" y="1431179"/>
            <a:ext cx="798894" cy="2250494"/>
            <a:chOff x="6673770" y="1189079"/>
            <a:chExt cx="1065192" cy="3000659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41F5C53F-44AF-4B8E-9A03-C188B8A7E5C0}"/>
                </a:ext>
              </a:extLst>
            </p:cNvPr>
            <p:cNvGrpSpPr/>
            <p:nvPr/>
          </p:nvGrpSpPr>
          <p:grpSpPr>
            <a:xfrm>
              <a:off x="6673770" y="2603012"/>
              <a:ext cx="1065192" cy="1586726"/>
              <a:chOff x="6562677" y="372117"/>
              <a:chExt cx="1287262" cy="2779455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CEA0C1A2-C023-45FF-9E2E-ADACAE0569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62677" y="1473695"/>
                <a:ext cx="1287262" cy="1677877"/>
              </a:xfrm>
              <a:prstGeom prst="rect">
                <a:avLst/>
              </a:prstGeom>
            </p:spPr>
          </p:pic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BE177B3-9BC8-4932-9796-CA935789E52E}"/>
                  </a:ext>
                </a:extLst>
              </p:cNvPr>
              <p:cNvSpPr/>
              <p:nvPr/>
            </p:nvSpPr>
            <p:spPr>
              <a:xfrm>
                <a:off x="7152458" y="372117"/>
                <a:ext cx="105335" cy="1101577"/>
              </a:xfrm>
              <a:prstGeom prst="rect">
                <a:avLst/>
              </a:prstGeom>
              <a:solidFill>
                <a:srgbClr val="A5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AF76F88-BC59-466E-A341-954225BBC1B7}"/>
                </a:ext>
              </a:extLst>
            </p:cNvPr>
            <p:cNvSpPr/>
            <p:nvPr/>
          </p:nvSpPr>
          <p:spPr>
            <a:xfrm>
              <a:off x="7161805" y="1189079"/>
              <a:ext cx="85679" cy="1583920"/>
            </a:xfrm>
            <a:prstGeom prst="rect">
              <a:avLst/>
            </a:prstGeom>
            <a:solidFill>
              <a:srgbClr val="A5A1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04CA127-9041-4986-99EE-17A02A26BF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38480">
            <a:off x="2827890" y="2759883"/>
            <a:ext cx="568772" cy="1051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396436-764B-45FE-BC9E-CEF0959659F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8924" y="2919354"/>
            <a:ext cx="721888" cy="1155021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D2FA5D89-8EB3-48F4-A643-035FE2B7BEE9}"/>
              </a:ext>
            </a:extLst>
          </p:cNvPr>
          <p:cNvGrpSpPr/>
          <p:nvPr/>
        </p:nvGrpSpPr>
        <p:grpSpPr>
          <a:xfrm>
            <a:off x="2702074" y="1134055"/>
            <a:ext cx="798894" cy="2198348"/>
            <a:chOff x="3738703" y="1209179"/>
            <a:chExt cx="1065192" cy="2931131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460D6C5-9FFD-4E3D-98A1-1A3657CD6AB7}"/>
                </a:ext>
              </a:extLst>
            </p:cNvPr>
            <p:cNvGrpSpPr/>
            <p:nvPr/>
          </p:nvGrpSpPr>
          <p:grpSpPr>
            <a:xfrm>
              <a:off x="3738703" y="1209179"/>
              <a:ext cx="1065192" cy="1935294"/>
              <a:chOff x="7018863" y="1677503"/>
              <a:chExt cx="1065192" cy="2343385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0B0B1D78-1415-4F5B-BE6B-27B25656146F}"/>
                  </a:ext>
                </a:extLst>
              </p:cNvPr>
              <p:cNvGrpSpPr/>
              <p:nvPr/>
            </p:nvGrpSpPr>
            <p:grpSpPr>
              <a:xfrm>
                <a:off x="7018863" y="2491970"/>
                <a:ext cx="1065192" cy="1528918"/>
                <a:chOff x="6548779" y="372117"/>
                <a:chExt cx="1287262" cy="2678195"/>
              </a:xfrm>
            </p:grpSpPr>
            <p:pic>
              <p:nvPicPr>
                <p:cNvPr id="51" name="Picture 50">
                  <a:extLst>
                    <a:ext uri="{FF2B5EF4-FFF2-40B4-BE49-F238E27FC236}">
                      <a16:creationId xmlns:a16="http://schemas.microsoft.com/office/drawing/2014/main" id="{D4096662-6335-4009-980A-4554F2ACA8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clrChange>
                    <a:clrFrom>
                      <a:srgbClr val="C3E9ED"/>
                    </a:clrFrom>
                    <a:clrTo>
                      <a:srgbClr val="C3E9ED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12050" b="37750" l="38193" r="62137">
                              <a14:foregroundMark x1="39314" y1="13800" x2="59499" y2="12050"/>
                              <a14:foregroundMark x1="62137" y1="13450" x2="62137" y2="13450"/>
                              <a14:backgroundMark x1="54156" y1="32100" x2="54156" y2="32100"/>
                              <a14:backgroundMark x1="54156" y1="30650" x2="55475" y2="349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462" t="12135" r="36680" b="59357"/>
                <a:stretch/>
              </p:blipFill>
              <p:spPr>
                <a:xfrm>
                  <a:off x="6548779" y="1372435"/>
                  <a:ext cx="1287262" cy="1677877"/>
                </a:xfrm>
                <a:prstGeom prst="rect">
                  <a:avLst/>
                </a:prstGeom>
              </p:spPr>
            </p:pic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BBCE49EA-66D1-4C4D-B954-917707555802}"/>
                    </a:ext>
                  </a:extLst>
                </p:cNvPr>
                <p:cNvSpPr/>
                <p:nvPr/>
              </p:nvSpPr>
              <p:spPr>
                <a:xfrm>
                  <a:off x="7152458" y="372117"/>
                  <a:ext cx="105335" cy="1101577"/>
                </a:xfrm>
                <a:prstGeom prst="rect">
                  <a:avLst/>
                </a:prstGeom>
                <a:solidFill>
                  <a:srgbClr val="A5A1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AE" dirty="0"/>
                </a:p>
              </p:txBody>
            </p:sp>
          </p:grp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F6CCAA05-C09E-4098-8DD3-581E8623C81E}"/>
                  </a:ext>
                </a:extLst>
              </p:cNvPr>
              <p:cNvSpPr/>
              <p:nvPr/>
            </p:nvSpPr>
            <p:spPr>
              <a:xfrm>
                <a:off x="7519601" y="1677503"/>
                <a:ext cx="85678" cy="990370"/>
              </a:xfrm>
              <a:prstGeom prst="rect">
                <a:avLst/>
              </a:prstGeom>
              <a:solidFill>
                <a:srgbClr val="AA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315A189D-5D42-41D8-B9F1-A0D06063D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738480">
              <a:off x="3931018" y="2738844"/>
              <a:ext cx="758363" cy="1401466"/>
            </a:xfrm>
            <a:prstGeom prst="rect">
              <a:avLst/>
            </a:prstGeom>
          </p:spPr>
        </p:pic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DCCB32B7-2AE1-4C10-B3B6-40FE264702BA}"/>
              </a:ext>
            </a:extLst>
          </p:cNvPr>
          <p:cNvSpPr/>
          <p:nvPr/>
        </p:nvSpPr>
        <p:spPr>
          <a:xfrm>
            <a:off x="190765" y="1045358"/>
            <a:ext cx="3816416" cy="808031"/>
          </a:xfrm>
          <a:prstGeom prst="roundRect">
            <a:avLst/>
          </a:prstGeom>
          <a:solidFill>
            <a:srgbClr val="0097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2622417-CFD1-4DD3-B23D-BC382533A72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716" y="2883217"/>
            <a:ext cx="759339" cy="1274165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126922DE-7733-4233-A057-56B92E1EE7A3}"/>
              </a:ext>
            </a:extLst>
          </p:cNvPr>
          <p:cNvSpPr/>
          <p:nvPr/>
        </p:nvSpPr>
        <p:spPr>
          <a:xfrm>
            <a:off x="4993811" y="2569666"/>
            <a:ext cx="2929448" cy="53091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SA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</a:t>
            </a:r>
            <a:endParaRPr lang="en-US" sz="3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F24AA91-C2F2-4E73-AB43-CCCB153C82A2}"/>
              </a:ext>
            </a:extLst>
          </p:cNvPr>
          <p:cNvSpPr/>
          <p:nvPr/>
        </p:nvSpPr>
        <p:spPr>
          <a:xfrm>
            <a:off x="4968329" y="3328611"/>
            <a:ext cx="2954930" cy="53091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SA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13</a:t>
            </a:r>
            <a:endParaRPr lang="en-US" sz="3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288822" y="1251199"/>
            <a:ext cx="2305512" cy="940047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6706637" y="1449374"/>
            <a:ext cx="2134239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كم عدد الضفادع ؟</a:t>
            </a:r>
          </a:p>
        </p:txBody>
      </p:sp>
    </p:spTree>
    <p:extLst>
      <p:ext uri="{BB962C8B-B14F-4D97-AF65-F5344CB8AC3E}">
        <p14:creationId xmlns:p14="http://schemas.microsoft.com/office/powerpoint/2010/main" val="6692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0.11055 -0.00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1" y="-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ina almarzooq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81481E-6 L -1.45833E-6 0.0002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4.16667E-7 -0.1155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8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4.58333E-6 -0.115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-0.00301 L -0.22109 0.0020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5 0.01319 L 0.00286 0.1370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2639 L 0.00378 -0.01713 L 0.00378 -0.03125 " pathEditMode="relative" rAng="0" ptsTypes="AAA">
                                      <p:cBhvr>
                                        <p:cTn id="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-0.0681 -0.0263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4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صورة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0"/>
            <a:ext cx="91059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17617A-A77E-4150-9CAE-4FC57602C1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609" y="1242094"/>
            <a:ext cx="3488738" cy="43738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4DA391-E281-4A39-A2C6-DFF38AFE6C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21648">
            <a:off x="726492" y="2927622"/>
            <a:ext cx="641291" cy="11166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77B379-7BC8-48EE-B7B8-ACB96E7F8D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752" y="2050176"/>
            <a:ext cx="784439" cy="14496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58BA46-0BB6-42FF-B50B-5DD642BB1B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162" y="2481124"/>
            <a:ext cx="755404" cy="1327979"/>
          </a:xfrm>
          <a:prstGeom prst="rect">
            <a:avLst/>
          </a:prstGeom>
        </p:spPr>
      </p:pic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487545A-B197-4D27-84BB-4F421BA9AB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919" y="2901684"/>
            <a:ext cx="727235" cy="11635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D76341-AC67-4FC2-8BCA-10DD1F640C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3161" y="2990282"/>
            <a:ext cx="568772" cy="999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6CF474-57CD-42CB-B707-F4D85812FA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92199">
            <a:off x="1941632" y="2565477"/>
            <a:ext cx="720920" cy="12096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A29941-C2A6-4969-BE10-FEF694553FC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22944">
            <a:off x="1269581" y="3234618"/>
            <a:ext cx="546528" cy="65811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2869415-9144-4AB6-88A5-2B942F865307}"/>
              </a:ext>
            </a:extLst>
          </p:cNvPr>
          <p:cNvGrpSpPr/>
          <p:nvPr/>
        </p:nvGrpSpPr>
        <p:grpSpPr>
          <a:xfrm>
            <a:off x="1729830" y="1682494"/>
            <a:ext cx="798894" cy="1190045"/>
            <a:chOff x="6557655" y="372117"/>
            <a:chExt cx="1287262" cy="277945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8BC38B-B01D-46A4-8C18-18BB322036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clrChange>
                <a:clrFrom>
                  <a:srgbClr val="C3E9ED"/>
                </a:clrFrom>
                <a:clrTo>
                  <a:srgbClr val="C3E9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62" t="12135" r="36680" b="59357"/>
            <a:stretch/>
          </p:blipFill>
          <p:spPr>
            <a:xfrm>
              <a:off x="6557655" y="1473694"/>
              <a:ext cx="1287262" cy="167787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C214BDD-96E1-48F1-BE41-1D59E56D5C13}"/>
                </a:ext>
              </a:extLst>
            </p:cNvPr>
            <p:cNvSpPr/>
            <p:nvPr/>
          </p:nvSpPr>
          <p:spPr>
            <a:xfrm>
              <a:off x="7152458" y="372117"/>
              <a:ext cx="105335" cy="1101577"/>
            </a:xfrm>
            <a:prstGeom prst="rect">
              <a:avLst/>
            </a:prstGeom>
            <a:solidFill>
              <a:srgbClr val="A5A1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577333A-267D-4795-9F96-8F3637F4EB14}"/>
              </a:ext>
            </a:extLst>
          </p:cNvPr>
          <p:cNvGrpSpPr/>
          <p:nvPr/>
        </p:nvGrpSpPr>
        <p:grpSpPr>
          <a:xfrm>
            <a:off x="2688722" y="1571535"/>
            <a:ext cx="813416" cy="1554077"/>
            <a:chOff x="7026207" y="1493185"/>
            <a:chExt cx="1065192" cy="235460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71C3088-0A23-4DAD-B0A3-B2D317D354BF}"/>
                </a:ext>
              </a:extLst>
            </p:cNvPr>
            <p:cNvGrpSpPr/>
            <p:nvPr/>
          </p:nvGrpSpPr>
          <p:grpSpPr>
            <a:xfrm>
              <a:off x="7026207" y="2491970"/>
              <a:ext cx="1065192" cy="1355824"/>
              <a:chOff x="6557655" y="372117"/>
              <a:chExt cx="1287262" cy="237498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6BAB5019-323D-440D-916B-92D3AE1330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57655" y="1069219"/>
                <a:ext cx="1287262" cy="1677879"/>
              </a:xfrm>
              <a:prstGeom prst="rect">
                <a:avLst/>
              </a:prstGeom>
            </p:spPr>
          </p:pic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84F9831-0228-4EC6-9087-C1E9006EF061}"/>
                  </a:ext>
                </a:extLst>
              </p:cNvPr>
              <p:cNvSpPr/>
              <p:nvPr/>
            </p:nvSpPr>
            <p:spPr>
              <a:xfrm>
                <a:off x="7152459" y="372117"/>
                <a:ext cx="105335" cy="1101578"/>
              </a:xfrm>
              <a:prstGeom prst="rect">
                <a:avLst/>
              </a:prstGeom>
              <a:solidFill>
                <a:srgbClr val="A5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33FF6BE-2490-4761-9456-1AE344F2DA52}"/>
                </a:ext>
              </a:extLst>
            </p:cNvPr>
            <p:cNvSpPr/>
            <p:nvPr/>
          </p:nvSpPr>
          <p:spPr>
            <a:xfrm>
              <a:off x="7519071" y="1493185"/>
              <a:ext cx="81070" cy="925140"/>
            </a:xfrm>
            <a:prstGeom prst="rect">
              <a:avLst/>
            </a:prstGeom>
            <a:solidFill>
              <a:srgbClr val="AA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5EE09BF-C1BE-4E9B-BED3-35D35E63413C}"/>
              </a:ext>
            </a:extLst>
          </p:cNvPr>
          <p:cNvGrpSpPr/>
          <p:nvPr/>
        </p:nvGrpSpPr>
        <p:grpSpPr>
          <a:xfrm>
            <a:off x="2689727" y="1649834"/>
            <a:ext cx="798894" cy="1451471"/>
            <a:chOff x="7018863" y="1677503"/>
            <a:chExt cx="1065192" cy="2343385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44D4964-4F98-490F-8FB0-E69A633D68A9}"/>
                </a:ext>
              </a:extLst>
            </p:cNvPr>
            <p:cNvGrpSpPr/>
            <p:nvPr/>
          </p:nvGrpSpPr>
          <p:grpSpPr>
            <a:xfrm>
              <a:off x="7018863" y="2491970"/>
              <a:ext cx="1065192" cy="1528918"/>
              <a:chOff x="6548779" y="372117"/>
              <a:chExt cx="1287262" cy="2678195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8761519-D99A-4308-80ED-8E54524989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12050" b="37750" l="38193" r="62137">
                            <a14:foregroundMark x1="39314" y1="13800" x2="59499" y2="12050"/>
                            <a14:foregroundMark x1="62137" y1="13450" x2="62137" y2="13450"/>
                            <a14:backgroundMark x1="54156" y1="32100" x2="54156" y2="32100"/>
                            <a14:backgroundMark x1="54156" y1="30650" x2="55475" y2="349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48779" y="1372435"/>
                <a:ext cx="1287262" cy="1677877"/>
              </a:xfrm>
              <a:prstGeom prst="rect">
                <a:avLst/>
              </a:prstGeom>
            </p:spPr>
          </p:pic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5C40FF2-15A9-43BA-8CB4-BDC1E398B463}"/>
                  </a:ext>
                </a:extLst>
              </p:cNvPr>
              <p:cNvSpPr/>
              <p:nvPr/>
            </p:nvSpPr>
            <p:spPr>
              <a:xfrm>
                <a:off x="7152458" y="372117"/>
                <a:ext cx="105335" cy="1101577"/>
              </a:xfrm>
              <a:prstGeom prst="rect">
                <a:avLst/>
              </a:prstGeom>
              <a:solidFill>
                <a:srgbClr val="A5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321BE89-A4AC-4B8B-B44E-541898256D83}"/>
                </a:ext>
              </a:extLst>
            </p:cNvPr>
            <p:cNvSpPr/>
            <p:nvPr/>
          </p:nvSpPr>
          <p:spPr>
            <a:xfrm>
              <a:off x="7519601" y="1677503"/>
              <a:ext cx="85678" cy="990370"/>
            </a:xfrm>
            <a:prstGeom prst="rect">
              <a:avLst/>
            </a:prstGeom>
            <a:solidFill>
              <a:srgbClr val="AA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8FFFFC0-2440-4910-8A10-CF8487372803}"/>
              </a:ext>
            </a:extLst>
          </p:cNvPr>
          <p:cNvGrpSpPr/>
          <p:nvPr/>
        </p:nvGrpSpPr>
        <p:grpSpPr>
          <a:xfrm>
            <a:off x="675271" y="1054762"/>
            <a:ext cx="798894" cy="2198871"/>
            <a:chOff x="3738703" y="1149358"/>
            <a:chExt cx="1065192" cy="2895895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F0DD093-3C56-473D-A1BB-D84BE27CA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738480">
              <a:off x="3918826" y="2728411"/>
              <a:ext cx="758364" cy="1316842"/>
            </a:xfrm>
            <a:prstGeom prst="rect">
              <a:avLst/>
            </a:prstGeom>
          </p:spPr>
        </p:pic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C1A3AFE2-3C1C-464B-8AC0-FD66895F2C6A}"/>
                </a:ext>
              </a:extLst>
            </p:cNvPr>
            <p:cNvGrpSpPr/>
            <p:nvPr/>
          </p:nvGrpSpPr>
          <p:grpSpPr>
            <a:xfrm>
              <a:off x="3738703" y="1149358"/>
              <a:ext cx="1065192" cy="1995116"/>
              <a:chOff x="7018863" y="1605067"/>
              <a:chExt cx="1065192" cy="2415821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9C52C9CB-4E4A-4C25-A551-7A63CE2D62A5}"/>
                  </a:ext>
                </a:extLst>
              </p:cNvPr>
              <p:cNvGrpSpPr/>
              <p:nvPr/>
            </p:nvGrpSpPr>
            <p:grpSpPr>
              <a:xfrm>
                <a:off x="7018863" y="1605067"/>
                <a:ext cx="1065192" cy="2415821"/>
                <a:chOff x="6548779" y="-1181464"/>
                <a:chExt cx="1287262" cy="4231776"/>
              </a:xfrm>
            </p:grpSpPr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6447422A-A56B-4111-A307-664302EC5C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 cstate="print">
                  <a:clrChange>
                    <a:clrFrom>
                      <a:srgbClr val="C3E9ED"/>
                    </a:clrFrom>
                    <a:clrTo>
                      <a:srgbClr val="C3E9ED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2050" b="37750" l="38193" r="62137">
                              <a14:foregroundMark x1="39314" y1="13800" x2="59499" y2="12050"/>
                              <a14:foregroundMark x1="62137" y1="13450" x2="62137" y2="13450"/>
                              <a14:backgroundMark x1="54156" y1="32100" x2="54156" y2="32100"/>
                              <a14:backgroundMark x1="54156" y1="30650" x2="55475" y2="349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462" t="12135" r="36680" b="59357"/>
                <a:stretch/>
              </p:blipFill>
              <p:spPr>
                <a:xfrm>
                  <a:off x="6548779" y="1372434"/>
                  <a:ext cx="1287262" cy="1677878"/>
                </a:xfrm>
                <a:prstGeom prst="rect">
                  <a:avLst/>
                </a:prstGeom>
              </p:spPr>
            </p:pic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FB7F0A82-3492-4875-987A-5A1E8E16C3AC}"/>
                    </a:ext>
                  </a:extLst>
                </p:cNvPr>
                <p:cNvSpPr/>
                <p:nvPr/>
              </p:nvSpPr>
              <p:spPr>
                <a:xfrm>
                  <a:off x="7152458" y="-1181464"/>
                  <a:ext cx="142544" cy="2655158"/>
                </a:xfrm>
                <a:prstGeom prst="rect">
                  <a:avLst/>
                </a:prstGeom>
                <a:solidFill>
                  <a:srgbClr val="A5A1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AE" dirty="0"/>
                </a:p>
              </p:txBody>
            </p:sp>
          </p:grp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08EC88B3-EBA9-40DF-BDBF-2F13D62093C7}"/>
                  </a:ext>
                </a:extLst>
              </p:cNvPr>
              <p:cNvSpPr/>
              <p:nvPr/>
            </p:nvSpPr>
            <p:spPr>
              <a:xfrm>
                <a:off x="7519601" y="1677503"/>
                <a:ext cx="85678" cy="990370"/>
              </a:xfrm>
              <a:prstGeom prst="rect">
                <a:avLst/>
              </a:prstGeom>
              <a:solidFill>
                <a:srgbClr val="AA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4FE897A6-E045-4667-9D67-C6A39CD56EE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772" y="3393194"/>
            <a:ext cx="546755" cy="961180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F3B05046-CAC2-4E83-A8BF-A64905085328}"/>
              </a:ext>
            </a:extLst>
          </p:cNvPr>
          <p:cNvGrpSpPr/>
          <p:nvPr/>
        </p:nvGrpSpPr>
        <p:grpSpPr>
          <a:xfrm>
            <a:off x="687690" y="1431179"/>
            <a:ext cx="798894" cy="2250494"/>
            <a:chOff x="6673770" y="1189079"/>
            <a:chExt cx="1065192" cy="3000659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41F5C53F-44AF-4B8E-9A03-C188B8A7E5C0}"/>
                </a:ext>
              </a:extLst>
            </p:cNvPr>
            <p:cNvGrpSpPr/>
            <p:nvPr/>
          </p:nvGrpSpPr>
          <p:grpSpPr>
            <a:xfrm>
              <a:off x="6673770" y="2603012"/>
              <a:ext cx="1065192" cy="1586726"/>
              <a:chOff x="6562677" y="372117"/>
              <a:chExt cx="1287262" cy="2779455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CEA0C1A2-C023-45FF-9E2E-ADACAE0569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62677" y="1473695"/>
                <a:ext cx="1287262" cy="1677877"/>
              </a:xfrm>
              <a:prstGeom prst="rect">
                <a:avLst/>
              </a:prstGeom>
            </p:spPr>
          </p:pic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BE177B3-9BC8-4932-9796-CA935789E52E}"/>
                  </a:ext>
                </a:extLst>
              </p:cNvPr>
              <p:cNvSpPr/>
              <p:nvPr/>
            </p:nvSpPr>
            <p:spPr>
              <a:xfrm>
                <a:off x="7152458" y="372117"/>
                <a:ext cx="105335" cy="1101577"/>
              </a:xfrm>
              <a:prstGeom prst="rect">
                <a:avLst/>
              </a:prstGeom>
              <a:solidFill>
                <a:srgbClr val="A5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AF76F88-BC59-466E-A341-954225BBC1B7}"/>
                </a:ext>
              </a:extLst>
            </p:cNvPr>
            <p:cNvSpPr/>
            <p:nvPr/>
          </p:nvSpPr>
          <p:spPr>
            <a:xfrm>
              <a:off x="7161805" y="1189079"/>
              <a:ext cx="85679" cy="1583920"/>
            </a:xfrm>
            <a:prstGeom prst="rect">
              <a:avLst/>
            </a:prstGeom>
            <a:solidFill>
              <a:srgbClr val="A5A1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04CA127-9041-4986-99EE-17A02A26BF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38480">
            <a:off x="2827890" y="2752198"/>
            <a:ext cx="568772" cy="9998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396436-764B-45FE-BC9E-CEF0959659F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8924" y="2919354"/>
            <a:ext cx="721888" cy="1155021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D2FA5D89-8EB3-48F4-A643-035FE2B7BEE9}"/>
              </a:ext>
            </a:extLst>
          </p:cNvPr>
          <p:cNvGrpSpPr/>
          <p:nvPr/>
        </p:nvGrpSpPr>
        <p:grpSpPr>
          <a:xfrm>
            <a:off x="2702074" y="1134054"/>
            <a:ext cx="798894" cy="2126132"/>
            <a:chOff x="3738703" y="1209179"/>
            <a:chExt cx="1065192" cy="2834842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460D6C5-9FFD-4E3D-98A1-1A3657CD6AB7}"/>
                </a:ext>
              </a:extLst>
            </p:cNvPr>
            <p:cNvGrpSpPr/>
            <p:nvPr/>
          </p:nvGrpSpPr>
          <p:grpSpPr>
            <a:xfrm>
              <a:off x="3738703" y="1209179"/>
              <a:ext cx="1065192" cy="1935294"/>
              <a:chOff x="7018863" y="1677503"/>
              <a:chExt cx="1065192" cy="2343385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0B0B1D78-1415-4F5B-BE6B-27B25656146F}"/>
                  </a:ext>
                </a:extLst>
              </p:cNvPr>
              <p:cNvGrpSpPr/>
              <p:nvPr/>
            </p:nvGrpSpPr>
            <p:grpSpPr>
              <a:xfrm>
                <a:off x="7018863" y="2491970"/>
                <a:ext cx="1065192" cy="1528918"/>
                <a:chOff x="6548779" y="372117"/>
                <a:chExt cx="1287262" cy="2678195"/>
              </a:xfrm>
            </p:grpSpPr>
            <p:pic>
              <p:nvPicPr>
                <p:cNvPr id="51" name="Picture 50">
                  <a:extLst>
                    <a:ext uri="{FF2B5EF4-FFF2-40B4-BE49-F238E27FC236}">
                      <a16:creationId xmlns:a16="http://schemas.microsoft.com/office/drawing/2014/main" id="{D4096662-6335-4009-980A-4554F2ACA8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clrChange>
                    <a:clrFrom>
                      <a:srgbClr val="C3E9ED"/>
                    </a:clrFrom>
                    <a:clrTo>
                      <a:srgbClr val="C3E9ED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12050" b="37750" l="38193" r="62137">
                              <a14:foregroundMark x1="39314" y1="13800" x2="59499" y2="12050"/>
                              <a14:foregroundMark x1="62137" y1="13450" x2="62137" y2="13450"/>
                              <a14:backgroundMark x1="54156" y1="32100" x2="54156" y2="32100"/>
                              <a14:backgroundMark x1="54156" y1="30650" x2="55475" y2="349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462" t="12135" r="36680" b="59357"/>
                <a:stretch/>
              </p:blipFill>
              <p:spPr>
                <a:xfrm>
                  <a:off x="6548779" y="1372435"/>
                  <a:ext cx="1287262" cy="1677877"/>
                </a:xfrm>
                <a:prstGeom prst="rect">
                  <a:avLst/>
                </a:prstGeom>
              </p:spPr>
            </p:pic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BBCE49EA-66D1-4C4D-B954-917707555802}"/>
                    </a:ext>
                  </a:extLst>
                </p:cNvPr>
                <p:cNvSpPr/>
                <p:nvPr/>
              </p:nvSpPr>
              <p:spPr>
                <a:xfrm>
                  <a:off x="7152458" y="372117"/>
                  <a:ext cx="105335" cy="1101577"/>
                </a:xfrm>
                <a:prstGeom prst="rect">
                  <a:avLst/>
                </a:prstGeom>
                <a:solidFill>
                  <a:srgbClr val="A5A1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AE" dirty="0"/>
                </a:p>
              </p:txBody>
            </p:sp>
          </p:grp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F6CCAA05-C09E-4098-8DD3-581E8623C81E}"/>
                  </a:ext>
                </a:extLst>
              </p:cNvPr>
              <p:cNvSpPr/>
              <p:nvPr/>
            </p:nvSpPr>
            <p:spPr>
              <a:xfrm>
                <a:off x="7519601" y="1677503"/>
                <a:ext cx="85678" cy="990370"/>
              </a:xfrm>
              <a:prstGeom prst="rect">
                <a:avLst/>
              </a:prstGeom>
              <a:solidFill>
                <a:srgbClr val="AA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315A189D-5D42-41D8-B9F1-A0D06063D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738480">
              <a:off x="3931018" y="2710841"/>
              <a:ext cx="758363" cy="1333180"/>
            </a:xfrm>
            <a:prstGeom prst="rect">
              <a:avLst/>
            </a:prstGeom>
          </p:spPr>
        </p:pic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DCCB32B7-2AE1-4C10-B3B6-40FE264702BA}"/>
              </a:ext>
            </a:extLst>
          </p:cNvPr>
          <p:cNvSpPr/>
          <p:nvPr/>
        </p:nvSpPr>
        <p:spPr>
          <a:xfrm>
            <a:off x="190765" y="1045358"/>
            <a:ext cx="3816416" cy="808031"/>
          </a:xfrm>
          <a:prstGeom prst="roundRect">
            <a:avLst/>
          </a:prstGeom>
          <a:solidFill>
            <a:srgbClr val="0097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2622417-CFD1-4DD3-B23D-BC382533A72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716" y="2883217"/>
            <a:ext cx="759339" cy="1274165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126922DE-7733-4233-A057-56B92E1EE7A3}"/>
              </a:ext>
            </a:extLst>
          </p:cNvPr>
          <p:cNvSpPr/>
          <p:nvPr/>
        </p:nvSpPr>
        <p:spPr>
          <a:xfrm>
            <a:off x="4905223" y="3194330"/>
            <a:ext cx="2954930" cy="53091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SA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خطأ</a:t>
            </a:r>
            <a:endParaRPr lang="en-US" sz="3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F24AA91-C2F2-4E73-AB43-CCCB153C82A2}"/>
              </a:ext>
            </a:extLst>
          </p:cNvPr>
          <p:cNvSpPr/>
          <p:nvPr/>
        </p:nvSpPr>
        <p:spPr>
          <a:xfrm>
            <a:off x="4905223" y="2432362"/>
            <a:ext cx="2954930" cy="53091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SA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صح</a:t>
            </a:r>
            <a:endParaRPr lang="en-US" sz="3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103586" y="1073357"/>
            <a:ext cx="2631256" cy="1108784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6712081" y="953595"/>
            <a:ext cx="2296142" cy="13157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4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عدد الأرانب </a:t>
            </a:r>
          </a:p>
          <a:p>
            <a:pPr algn="ctr"/>
            <a:r>
              <a:rPr lang="ar-SA" sz="4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يساوي 15</a:t>
            </a:r>
          </a:p>
        </p:txBody>
      </p:sp>
    </p:spTree>
    <p:extLst>
      <p:ext uri="{BB962C8B-B14F-4D97-AF65-F5344CB8AC3E}">
        <p14:creationId xmlns:p14="http://schemas.microsoft.com/office/powerpoint/2010/main" val="238212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0.11055 -0.00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1" y="-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ina almarzooq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81481E-6 L -1.45833E-6 0.0002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4.16667E-7 -0.1155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8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4.58333E-6 -0.115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-0.00301 L -0.22109 0.0020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5 0.01319 L 0.00286 0.1370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2639 L 0.00378 -0.01713 L 0.00378 -0.03125 " pathEditMode="relative" rAng="0" ptsTypes="AAA">
                                      <p:cBhvr>
                                        <p:cTn id="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-0.0681 -0.0263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4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صورة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0"/>
            <a:ext cx="91059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17617A-A77E-4150-9CAE-4FC57602C1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609" y="1242094"/>
            <a:ext cx="3488738" cy="43738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4DA391-E281-4A39-A2C6-DFF38AFE6C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21648">
            <a:off x="726492" y="2927622"/>
            <a:ext cx="641291" cy="11166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77B379-7BC8-48EE-B7B8-ACB96E7F8D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1752" y="2116862"/>
            <a:ext cx="784439" cy="13162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58BA46-0BB6-42FF-B50B-5DD642BB1B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162" y="2481124"/>
            <a:ext cx="755404" cy="13279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87545A-B197-4D27-84BB-4F421BA9AB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5717" y="2901684"/>
            <a:ext cx="629636" cy="11635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D76341-AC67-4FC2-8BCA-10DD1F640C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3161" y="3035206"/>
            <a:ext cx="568772" cy="9100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6CF474-57CD-42CB-B707-F4D85812FA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92199">
            <a:off x="1941632" y="2565477"/>
            <a:ext cx="720920" cy="12096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A29941-C2A6-4969-BE10-FEF694553FC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22944">
            <a:off x="1269581" y="3234618"/>
            <a:ext cx="546528" cy="65811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2869415-9144-4AB6-88A5-2B942F865307}"/>
              </a:ext>
            </a:extLst>
          </p:cNvPr>
          <p:cNvGrpSpPr/>
          <p:nvPr/>
        </p:nvGrpSpPr>
        <p:grpSpPr>
          <a:xfrm>
            <a:off x="1729830" y="1682494"/>
            <a:ext cx="798894" cy="1190045"/>
            <a:chOff x="6557655" y="372117"/>
            <a:chExt cx="1287262" cy="277945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8BC38B-B01D-46A4-8C18-18BB322036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clrChange>
                <a:clrFrom>
                  <a:srgbClr val="C3E9ED"/>
                </a:clrFrom>
                <a:clrTo>
                  <a:srgbClr val="C3E9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62" t="12135" r="36680" b="59357"/>
            <a:stretch/>
          </p:blipFill>
          <p:spPr>
            <a:xfrm>
              <a:off x="6557655" y="1473694"/>
              <a:ext cx="1287262" cy="167787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C214BDD-96E1-48F1-BE41-1D59E56D5C13}"/>
                </a:ext>
              </a:extLst>
            </p:cNvPr>
            <p:cNvSpPr/>
            <p:nvPr/>
          </p:nvSpPr>
          <p:spPr>
            <a:xfrm>
              <a:off x="7152458" y="372117"/>
              <a:ext cx="105335" cy="1101577"/>
            </a:xfrm>
            <a:prstGeom prst="rect">
              <a:avLst/>
            </a:prstGeom>
            <a:solidFill>
              <a:srgbClr val="A5A1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577333A-267D-4795-9F96-8F3637F4EB14}"/>
              </a:ext>
            </a:extLst>
          </p:cNvPr>
          <p:cNvGrpSpPr/>
          <p:nvPr/>
        </p:nvGrpSpPr>
        <p:grpSpPr>
          <a:xfrm>
            <a:off x="2688722" y="1571535"/>
            <a:ext cx="813416" cy="1554077"/>
            <a:chOff x="7026207" y="1493185"/>
            <a:chExt cx="1065192" cy="235460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71C3088-0A23-4DAD-B0A3-B2D317D354BF}"/>
                </a:ext>
              </a:extLst>
            </p:cNvPr>
            <p:cNvGrpSpPr/>
            <p:nvPr/>
          </p:nvGrpSpPr>
          <p:grpSpPr>
            <a:xfrm>
              <a:off x="7026207" y="2491970"/>
              <a:ext cx="1065192" cy="1355824"/>
              <a:chOff x="6557655" y="372117"/>
              <a:chExt cx="1287262" cy="237498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6BAB5019-323D-440D-916B-92D3AE1330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57655" y="1069219"/>
                <a:ext cx="1287262" cy="1677879"/>
              </a:xfrm>
              <a:prstGeom prst="rect">
                <a:avLst/>
              </a:prstGeom>
            </p:spPr>
          </p:pic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84F9831-0228-4EC6-9087-C1E9006EF061}"/>
                  </a:ext>
                </a:extLst>
              </p:cNvPr>
              <p:cNvSpPr/>
              <p:nvPr/>
            </p:nvSpPr>
            <p:spPr>
              <a:xfrm>
                <a:off x="7152459" y="372117"/>
                <a:ext cx="105335" cy="1101578"/>
              </a:xfrm>
              <a:prstGeom prst="rect">
                <a:avLst/>
              </a:prstGeom>
              <a:solidFill>
                <a:srgbClr val="A5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33FF6BE-2490-4761-9456-1AE344F2DA52}"/>
                </a:ext>
              </a:extLst>
            </p:cNvPr>
            <p:cNvSpPr/>
            <p:nvPr/>
          </p:nvSpPr>
          <p:spPr>
            <a:xfrm>
              <a:off x="7519071" y="1493185"/>
              <a:ext cx="81070" cy="925140"/>
            </a:xfrm>
            <a:prstGeom prst="rect">
              <a:avLst/>
            </a:prstGeom>
            <a:solidFill>
              <a:srgbClr val="AA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5EE09BF-C1BE-4E9B-BED3-35D35E63413C}"/>
              </a:ext>
            </a:extLst>
          </p:cNvPr>
          <p:cNvGrpSpPr/>
          <p:nvPr/>
        </p:nvGrpSpPr>
        <p:grpSpPr>
          <a:xfrm>
            <a:off x="2689727" y="1649834"/>
            <a:ext cx="798894" cy="1451471"/>
            <a:chOff x="7018863" y="1677503"/>
            <a:chExt cx="1065192" cy="2343385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44D4964-4F98-490F-8FB0-E69A633D68A9}"/>
                </a:ext>
              </a:extLst>
            </p:cNvPr>
            <p:cNvGrpSpPr/>
            <p:nvPr/>
          </p:nvGrpSpPr>
          <p:grpSpPr>
            <a:xfrm>
              <a:off x="7018863" y="2491970"/>
              <a:ext cx="1065192" cy="1528918"/>
              <a:chOff x="6548779" y="372117"/>
              <a:chExt cx="1287262" cy="2678195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8761519-D99A-4308-80ED-8E54524989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12050" b="37750" l="38193" r="62137">
                            <a14:foregroundMark x1="39314" y1="13800" x2="59499" y2="12050"/>
                            <a14:foregroundMark x1="62137" y1="13450" x2="62137" y2="13450"/>
                            <a14:backgroundMark x1="54156" y1="32100" x2="54156" y2="32100"/>
                            <a14:backgroundMark x1="54156" y1="30650" x2="55475" y2="349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48779" y="1372435"/>
                <a:ext cx="1287262" cy="1677877"/>
              </a:xfrm>
              <a:prstGeom prst="rect">
                <a:avLst/>
              </a:prstGeom>
            </p:spPr>
          </p:pic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5C40FF2-15A9-43BA-8CB4-BDC1E398B463}"/>
                  </a:ext>
                </a:extLst>
              </p:cNvPr>
              <p:cNvSpPr/>
              <p:nvPr/>
            </p:nvSpPr>
            <p:spPr>
              <a:xfrm>
                <a:off x="7152458" y="372117"/>
                <a:ext cx="105335" cy="1101577"/>
              </a:xfrm>
              <a:prstGeom prst="rect">
                <a:avLst/>
              </a:prstGeom>
              <a:solidFill>
                <a:srgbClr val="A5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321BE89-A4AC-4B8B-B44E-541898256D83}"/>
                </a:ext>
              </a:extLst>
            </p:cNvPr>
            <p:cNvSpPr/>
            <p:nvPr/>
          </p:nvSpPr>
          <p:spPr>
            <a:xfrm>
              <a:off x="7519601" y="1677503"/>
              <a:ext cx="85678" cy="990370"/>
            </a:xfrm>
            <a:prstGeom prst="rect">
              <a:avLst/>
            </a:prstGeom>
            <a:solidFill>
              <a:srgbClr val="AA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8FFFFC0-2440-4910-8A10-CF8487372803}"/>
              </a:ext>
            </a:extLst>
          </p:cNvPr>
          <p:cNvGrpSpPr/>
          <p:nvPr/>
        </p:nvGrpSpPr>
        <p:grpSpPr>
          <a:xfrm>
            <a:off x="675271" y="1054762"/>
            <a:ext cx="798894" cy="2067386"/>
            <a:chOff x="3738703" y="1149358"/>
            <a:chExt cx="1065192" cy="2722732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F0DD093-3C56-473D-A1BB-D84BE27CA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738480">
              <a:off x="3918826" y="2673578"/>
              <a:ext cx="758364" cy="1198512"/>
            </a:xfrm>
            <a:prstGeom prst="rect">
              <a:avLst/>
            </a:prstGeom>
          </p:spPr>
        </p:pic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C1A3AFE2-3C1C-464B-8AC0-FD66895F2C6A}"/>
                </a:ext>
              </a:extLst>
            </p:cNvPr>
            <p:cNvGrpSpPr/>
            <p:nvPr/>
          </p:nvGrpSpPr>
          <p:grpSpPr>
            <a:xfrm>
              <a:off x="3738703" y="1149358"/>
              <a:ext cx="1065192" cy="1995116"/>
              <a:chOff x="7018863" y="1605067"/>
              <a:chExt cx="1065192" cy="2415821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9C52C9CB-4E4A-4C25-A551-7A63CE2D62A5}"/>
                  </a:ext>
                </a:extLst>
              </p:cNvPr>
              <p:cNvGrpSpPr/>
              <p:nvPr/>
            </p:nvGrpSpPr>
            <p:grpSpPr>
              <a:xfrm>
                <a:off x="7018863" y="1605067"/>
                <a:ext cx="1065192" cy="2415821"/>
                <a:chOff x="6548779" y="-1181464"/>
                <a:chExt cx="1287262" cy="4231776"/>
              </a:xfrm>
            </p:grpSpPr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6447422A-A56B-4111-A307-664302EC5C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 cstate="print">
                  <a:clrChange>
                    <a:clrFrom>
                      <a:srgbClr val="C3E9ED"/>
                    </a:clrFrom>
                    <a:clrTo>
                      <a:srgbClr val="C3E9ED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2050" b="37750" l="38193" r="62137">
                              <a14:foregroundMark x1="39314" y1="13800" x2="59499" y2="12050"/>
                              <a14:foregroundMark x1="62137" y1="13450" x2="62137" y2="13450"/>
                              <a14:backgroundMark x1="54156" y1="32100" x2="54156" y2="32100"/>
                              <a14:backgroundMark x1="54156" y1="30650" x2="55475" y2="349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462" t="12135" r="36680" b="59357"/>
                <a:stretch/>
              </p:blipFill>
              <p:spPr>
                <a:xfrm>
                  <a:off x="6548779" y="1372434"/>
                  <a:ext cx="1287262" cy="1677878"/>
                </a:xfrm>
                <a:prstGeom prst="rect">
                  <a:avLst/>
                </a:prstGeom>
              </p:spPr>
            </p:pic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FB7F0A82-3492-4875-987A-5A1E8E16C3AC}"/>
                    </a:ext>
                  </a:extLst>
                </p:cNvPr>
                <p:cNvSpPr/>
                <p:nvPr/>
              </p:nvSpPr>
              <p:spPr>
                <a:xfrm>
                  <a:off x="7152458" y="-1181464"/>
                  <a:ext cx="142544" cy="2655158"/>
                </a:xfrm>
                <a:prstGeom prst="rect">
                  <a:avLst/>
                </a:prstGeom>
                <a:solidFill>
                  <a:srgbClr val="A5A1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AE" dirty="0"/>
                </a:p>
              </p:txBody>
            </p:sp>
          </p:grp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08EC88B3-EBA9-40DF-BDBF-2F13D62093C7}"/>
                  </a:ext>
                </a:extLst>
              </p:cNvPr>
              <p:cNvSpPr/>
              <p:nvPr/>
            </p:nvSpPr>
            <p:spPr>
              <a:xfrm>
                <a:off x="7519601" y="1677503"/>
                <a:ext cx="85678" cy="990370"/>
              </a:xfrm>
              <a:prstGeom prst="rect">
                <a:avLst/>
              </a:prstGeom>
              <a:solidFill>
                <a:srgbClr val="AA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4FE897A6-E045-4667-9D67-C6A39CD56EE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772" y="3436380"/>
            <a:ext cx="546755" cy="874808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F3B05046-CAC2-4E83-A8BF-A64905085328}"/>
              </a:ext>
            </a:extLst>
          </p:cNvPr>
          <p:cNvGrpSpPr/>
          <p:nvPr/>
        </p:nvGrpSpPr>
        <p:grpSpPr>
          <a:xfrm>
            <a:off x="687690" y="1431179"/>
            <a:ext cx="798894" cy="2250494"/>
            <a:chOff x="6673770" y="1189079"/>
            <a:chExt cx="1065192" cy="3000659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41F5C53F-44AF-4B8E-9A03-C188B8A7E5C0}"/>
                </a:ext>
              </a:extLst>
            </p:cNvPr>
            <p:cNvGrpSpPr/>
            <p:nvPr/>
          </p:nvGrpSpPr>
          <p:grpSpPr>
            <a:xfrm>
              <a:off x="6673770" y="2603012"/>
              <a:ext cx="1065192" cy="1586726"/>
              <a:chOff x="6562677" y="372117"/>
              <a:chExt cx="1287262" cy="2779455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CEA0C1A2-C023-45FF-9E2E-ADACAE0569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62677" y="1473695"/>
                <a:ext cx="1287262" cy="1677877"/>
              </a:xfrm>
              <a:prstGeom prst="rect">
                <a:avLst/>
              </a:prstGeom>
            </p:spPr>
          </p:pic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BE177B3-9BC8-4932-9796-CA935789E52E}"/>
                  </a:ext>
                </a:extLst>
              </p:cNvPr>
              <p:cNvSpPr/>
              <p:nvPr/>
            </p:nvSpPr>
            <p:spPr>
              <a:xfrm>
                <a:off x="7152458" y="372117"/>
                <a:ext cx="105335" cy="1101577"/>
              </a:xfrm>
              <a:prstGeom prst="rect">
                <a:avLst/>
              </a:prstGeom>
              <a:solidFill>
                <a:srgbClr val="A5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AF76F88-BC59-466E-A341-954225BBC1B7}"/>
                </a:ext>
              </a:extLst>
            </p:cNvPr>
            <p:cNvSpPr/>
            <p:nvPr/>
          </p:nvSpPr>
          <p:spPr>
            <a:xfrm>
              <a:off x="7161805" y="1189079"/>
              <a:ext cx="85679" cy="1583920"/>
            </a:xfrm>
            <a:prstGeom prst="rect">
              <a:avLst/>
            </a:prstGeom>
            <a:solidFill>
              <a:srgbClr val="A5A1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04CA127-9041-4986-99EE-17A02A26BF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38480">
            <a:off x="2834548" y="2750513"/>
            <a:ext cx="568772" cy="9100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396436-764B-45FE-BC9E-CEF0959659F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8924" y="2919355"/>
            <a:ext cx="721888" cy="115502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D2FA5D89-8EB3-48F4-A643-035FE2B7BEE9}"/>
              </a:ext>
            </a:extLst>
          </p:cNvPr>
          <p:cNvGrpSpPr/>
          <p:nvPr/>
        </p:nvGrpSpPr>
        <p:grpSpPr>
          <a:xfrm>
            <a:off x="2702074" y="1134054"/>
            <a:ext cx="798894" cy="2007965"/>
            <a:chOff x="3738703" y="1209179"/>
            <a:chExt cx="1065192" cy="2677286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460D6C5-9FFD-4E3D-98A1-1A3657CD6AB7}"/>
                </a:ext>
              </a:extLst>
            </p:cNvPr>
            <p:cNvGrpSpPr/>
            <p:nvPr/>
          </p:nvGrpSpPr>
          <p:grpSpPr>
            <a:xfrm>
              <a:off x="3738703" y="1209179"/>
              <a:ext cx="1065192" cy="1935294"/>
              <a:chOff x="7018863" y="1677503"/>
              <a:chExt cx="1065192" cy="2343385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0B0B1D78-1415-4F5B-BE6B-27B25656146F}"/>
                  </a:ext>
                </a:extLst>
              </p:cNvPr>
              <p:cNvGrpSpPr/>
              <p:nvPr/>
            </p:nvGrpSpPr>
            <p:grpSpPr>
              <a:xfrm>
                <a:off x="7018863" y="2491970"/>
                <a:ext cx="1065192" cy="1528918"/>
                <a:chOff x="6548779" y="372117"/>
                <a:chExt cx="1287262" cy="2678195"/>
              </a:xfrm>
            </p:grpSpPr>
            <p:pic>
              <p:nvPicPr>
                <p:cNvPr id="51" name="Picture 50">
                  <a:extLst>
                    <a:ext uri="{FF2B5EF4-FFF2-40B4-BE49-F238E27FC236}">
                      <a16:creationId xmlns:a16="http://schemas.microsoft.com/office/drawing/2014/main" id="{D4096662-6335-4009-980A-4554F2ACA8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clrChange>
                    <a:clrFrom>
                      <a:srgbClr val="C3E9ED"/>
                    </a:clrFrom>
                    <a:clrTo>
                      <a:srgbClr val="C3E9ED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12050" b="37750" l="38193" r="62137">
                              <a14:foregroundMark x1="39314" y1="13800" x2="59499" y2="12050"/>
                              <a14:foregroundMark x1="62137" y1="13450" x2="62137" y2="13450"/>
                              <a14:backgroundMark x1="54156" y1="32100" x2="54156" y2="32100"/>
                              <a14:backgroundMark x1="54156" y1="30650" x2="55475" y2="349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462" t="12135" r="36680" b="59357"/>
                <a:stretch/>
              </p:blipFill>
              <p:spPr>
                <a:xfrm>
                  <a:off x="6548779" y="1372435"/>
                  <a:ext cx="1287262" cy="1677877"/>
                </a:xfrm>
                <a:prstGeom prst="rect">
                  <a:avLst/>
                </a:prstGeom>
              </p:spPr>
            </p:pic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BBCE49EA-66D1-4C4D-B954-917707555802}"/>
                    </a:ext>
                  </a:extLst>
                </p:cNvPr>
                <p:cNvSpPr/>
                <p:nvPr/>
              </p:nvSpPr>
              <p:spPr>
                <a:xfrm>
                  <a:off x="7152458" y="372117"/>
                  <a:ext cx="105335" cy="1101577"/>
                </a:xfrm>
                <a:prstGeom prst="rect">
                  <a:avLst/>
                </a:prstGeom>
                <a:solidFill>
                  <a:srgbClr val="A5A1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AE" dirty="0"/>
                </a:p>
              </p:txBody>
            </p:sp>
          </p:grp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F6CCAA05-C09E-4098-8DD3-581E8623C81E}"/>
                  </a:ext>
                </a:extLst>
              </p:cNvPr>
              <p:cNvSpPr/>
              <p:nvPr/>
            </p:nvSpPr>
            <p:spPr>
              <a:xfrm>
                <a:off x="7519601" y="1677503"/>
                <a:ext cx="85678" cy="990370"/>
              </a:xfrm>
              <a:prstGeom prst="rect">
                <a:avLst/>
              </a:prstGeom>
              <a:solidFill>
                <a:srgbClr val="AA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315A189D-5D42-41D8-B9F1-A0D06063D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738480">
              <a:off x="3931018" y="2673084"/>
              <a:ext cx="758363" cy="1213381"/>
            </a:xfrm>
            <a:prstGeom prst="rect">
              <a:avLst/>
            </a:prstGeom>
          </p:spPr>
        </p:pic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DCCB32B7-2AE1-4C10-B3B6-40FE264702BA}"/>
              </a:ext>
            </a:extLst>
          </p:cNvPr>
          <p:cNvSpPr/>
          <p:nvPr/>
        </p:nvSpPr>
        <p:spPr>
          <a:xfrm>
            <a:off x="190765" y="1045358"/>
            <a:ext cx="3816416" cy="808031"/>
          </a:xfrm>
          <a:prstGeom prst="roundRect">
            <a:avLst/>
          </a:prstGeom>
          <a:solidFill>
            <a:srgbClr val="0097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2622417-CFD1-4DD3-B23D-BC382533A72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5647" y="2883217"/>
            <a:ext cx="689477" cy="12741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014AC2-3F57-4E5E-8F20-9B5422006E81}"/>
              </a:ext>
            </a:extLst>
          </p:cNvPr>
          <p:cNvSpPr/>
          <p:nvPr/>
        </p:nvSpPr>
        <p:spPr>
          <a:xfrm>
            <a:off x="4007181" y="448229"/>
            <a:ext cx="4936288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27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كم أضيف على 10 لكي تعطيني العدد 15 ؟</a:t>
            </a:r>
            <a:endParaRPr lang="en-US" sz="27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26922DE-7733-4233-A057-56B92E1EE7A3}"/>
              </a:ext>
            </a:extLst>
          </p:cNvPr>
          <p:cNvSpPr/>
          <p:nvPr/>
        </p:nvSpPr>
        <p:spPr>
          <a:xfrm>
            <a:off x="5066540" y="3129861"/>
            <a:ext cx="2954930" cy="53091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SA" sz="3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en-US" sz="3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F24AA91-C2F2-4E73-AB43-CCCB153C82A2}"/>
              </a:ext>
            </a:extLst>
          </p:cNvPr>
          <p:cNvSpPr/>
          <p:nvPr/>
        </p:nvSpPr>
        <p:spPr>
          <a:xfrm>
            <a:off x="5066540" y="2341624"/>
            <a:ext cx="2954930" cy="53091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SA" sz="3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sz="3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65755" y="1129098"/>
            <a:ext cx="2876551" cy="98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06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0.11055 -0.00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1" y="-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ina almarzooq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81481E-6 L -1.45833E-6 0.0002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4.16667E-7 -0.1155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8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4.58333E-6 -0.115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-0.00301 L -0.22109 0.0020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5 0.01319 L 0.00286 0.1370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2639 L 0.00378 -0.01713 L 0.00378 -0.03125 " pathEditMode="relative" rAng="0" ptsTypes="AAA">
                                      <p:cBhvr>
                                        <p:cTn id="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-0.0681 -0.0263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4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صورة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0"/>
            <a:ext cx="91059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17617A-A77E-4150-9CAE-4FC57602C1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609" y="1242094"/>
            <a:ext cx="3488738" cy="43738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4DA391-E281-4A39-A2C6-DFF38AFE6C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21648">
            <a:off x="726492" y="2927622"/>
            <a:ext cx="641291" cy="11166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77B379-7BC8-48EE-B7B8-ACB96E7F8D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752" y="2050176"/>
            <a:ext cx="784439" cy="14496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58BA46-0BB6-42FF-B50B-5DD642BB1B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162" y="2481124"/>
            <a:ext cx="755404" cy="1327979"/>
          </a:xfrm>
          <a:prstGeom prst="rect">
            <a:avLst/>
          </a:prstGeom>
        </p:spPr>
      </p:pic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487545A-B197-4D27-84BB-4F421BA9AB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919" y="2901684"/>
            <a:ext cx="727235" cy="11635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D76341-AC67-4FC2-8BCA-10DD1F640C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3161" y="2990282"/>
            <a:ext cx="568772" cy="999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6CF474-57CD-42CB-B707-F4D85812FA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92199">
            <a:off x="1941632" y="2565477"/>
            <a:ext cx="720920" cy="12096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A29941-C2A6-4969-BE10-FEF694553FC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22944">
            <a:off x="1269581" y="3234618"/>
            <a:ext cx="546528" cy="65811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2869415-9144-4AB6-88A5-2B942F865307}"/>
              </a:ext>
            </a:extLst>
          </p:cNvPr>
          <p:cNvGrpSpPr/>
          <p:nvPr/>
        </p:nvGrpSpPr>
        <p:grpSpPr>
          <a:xfrm>
            <a:off x="1729830" y="1682494"/>
            <a:ext cx="798894" cy="1190045"/>
            <a:chOff x="6557655" y="372117"/>
            <a:chExt cx="1287262" cy="277945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8BC38B-B01D-46A4-8C18-18BB322036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clrChange>
                <a:clrFrom>
                  <a:srgbClr val="C3E9ED"/>
                </a:clrFrom>
                <a:clrTo>
                  <a:srgbClr val="C3E9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62" t="12135" r="36680" b="59357"/>
            <a:stretch/>
          </p:blipFill>
          <p:spPr>
            <a:xfrm>
              <a:off x="6557655" y="1473694"/>
              <a:ext cx="1287262" cy="167787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C214BDD-96E1-48F1-BE41-1D59E56D5C13}"/>
                </a:ext>
              </a:extLst>
            </p:cNvPr>
            <p:cNvSpPr/>
            <p:nvPr/>
          </p:nvSpPr>
          <p:spPr>
            <a:xfrm>
              <a:off x="7152458" y="372117"/>
              <a:ext cx="105335" cy="1101577"/>
            </a:xfrm>
            <a:prstGeom prst="rect">
              <a:avLst/>
            </a:prstGeom>
            <a:solidFill>
              <a:srgbClr val="A5A1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577333A-267D-4795-9F96-8F3637F4EB14}"/>
              </a:ext>
            </a:extLst>
          </p:cNvPr>
          <p:cNvGrpSpPr/>
          <p:nvPr/>
        </p:nvGrpSpPr>
        <p:grpSpPr>
          <a:xfrm>
            <a:off x="2688722" y="1571535"/>
            <a:ext cx="813416" cy="1554077"/>
            <a:chOff x="7026207" y="1493185"/>
            <a:chExt cx="1065192" cy="235460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71C3088-0A23-4DAD-B0A3-B2D317D354BF}"/>
                </a:ext>
              </a:extLst>
            </p:cNvPr>
            <p:cNvGrpSpPr/>
            <p:nvPr/>
          </p:nvGrpSpPr>
          <p:grpSpPr>
            <a:xfrm>
              <a:off x="7026207" y="2491970"/>
              <a:ext cx="1065192" cy="1355824"/>
              <a:chOff x="6557655" y="372117"/>
              <a:chExt cx="1287262" cy="237498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6BAB5019-323D-440D-916B-92D3AE1330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57655" y="1069219"/>
                <a:ext cx="1287262" cy="1677879"/>
              </a:xfrm>
              <a:prstGeom prst="rect">
                <a:avLst/>
              </a:prstGeom>
            </p:spPr>
          </p:pic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84F9831-0228-4EC6-9087-C1E9006EF061}"/>
                  </a:ext>
                </a:extLst>
              </p:cNvPr>
              <p:cNvSpPr/>
              <p:nvPr/>
            </p:nvSpPr>
            <p:spPr>
              <a:xfrm>
                <a:off x="7152459" y="372117"/>
                <a:ext cx="105335" cy="1101578"/>
              </a:xfrm>
              <a:prstGeom prst="rect">
                <a:avLst/>
              </a:prstGeom>
              <a:solidFill>
                <a:srgbClr val="A5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33FF6BE-2490-4761-9456-1AE344F2DA52}"/>
                </a:ext>
              </a:extLst>
            </p:cNvPr>
            <p:cNvSpPr/>
            <p:nvPr/>
          </p:nvSpPr>
          <p:spPr>
            <a:xfrm>
              <a:off x="7519071" y="1493185"/>
              <a:ext cx="81070" cy="925140"/>
            </a:xfrm>
            <a:prstGeom prst="rect">
              <a:avLst/>
            </a:prstGeom>
            <a:solidFill>
              <a:srgbClr val="AA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5EE09BF-C1BE-4E9B-BED3-35D35E63413C}"/>
              </a:ext>
            </a:extLst>
          </p:cNvPr>
          <p:cNvGrpSpPr/>
          <p:nvPr/>
        </p:nvGrpSpPr>
        <p:grpSpPr>
          <a:xfrm>
            <a:off x="2689727" y="1649834"/>
            <a:ext cx="798894" cy="1451471"/>
            <a:chOff x="7018863" y="1677503"/>
            <a:chExt cx="1065192" cy="2343385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44D4964-4F98-490F-8FB0-E69A633D68A9}"/>
                </a:ext>
              </a:extLst>
            </p:cNvPr>
            <p:cNvGrpSpPr/>
            <p:nvPr/>
          </p:nvGrpSpPr>
          <p:grpSpPr>
            <a:xfrm>
              <a:off x="7018863" y="2491970"/>
              <a:ext cx="1065192" cy="1528918"/>
              <a:chOff x="6548779" y="372117"/>
              <a:chExt cx="1287262" cy="2678195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8761519-D99A-4308-80ED-8E54524989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12050" b="37750" l="38193" r="62137">
                            <a14:foregroundMark x1="39314" y1="13800" x2="59499" y2="12050"/>
                            <a14:foregroundMark x1="62137" y1="13450" x2="62137" y2="13450"/>
                            <a14:backgroundMark x1="54156" y1="32100" x2="54156" y2="32100"/>
                            <a14:backgroundMark x1="54156" y1="30650" x2="55475" y2="349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48779" y="1372435"/>
                <a:ext cx="1287262" cy="1677877"/>
              </a:xfrm>
              <a:prstGeom prst="rect">
                <a:avLst/>
              </a:prstGeom>
            </p:spPr>
          </p:pic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5C40FF2-15A9-43BA-8CB4-BDC1E398B463}"/>
                  </a:ext>
                </a:extLst>
              </p:cNvPr>
              <p:cNvSpPr/>
              <p:nvPr/>
            </p:nvSpPr>
            <p:spPr>
              <a:xfrm>
                <a:off x="7152458" y="372117"/>
                <a:ext cx="105335" cy="1101577"/>
              </a:xfrm>
              <a:prstGeom prst="rect">
                <a:avLst/>
              </a:prstGeom>
              <a:solidFill>
                <a:srgbClr val="A5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321BE89-A4AC-4B8B-B44E-541898256D83}"/>
                </a:ext>
              </a:extLst>
            </p:cNvPr>
            <p:cNvSpPr/>
            <p:nvPr/>
          </p:nvSpPr>
          <p:spPr>
            <a:xfrm>
              <a:off x="7519601" y="1677503"/>
              <a:ext cx="85678" cy="990370"/>
            </a:xfrm>
            <a:prstGeom prst="rect">
              <a:avLst/>
            </a:prstGeom>
            <a:solidFill>
              <a:srgbClr val="AA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8FFFFC0-2440-4910-8A10-CF8487372803}"/>
              </a:ext>
            </a:extLst>
          </p:cNvPr>
          <p:cNvGrpSpPr/>
          <p:nvPr/>
        </p:nvGrpSpPr>
        <p:grpSpPr>
          <a:xfrm>
            <a:off x="675271" y="1054762"/>
            <a:ext cx="798894" cy="2089565"/>
            <a:chOff x="3738703" y="1149358"/>
            <a:chExt cx="1065192" cy="2751942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F0DD093-3C56-473D-A1BB-D84BE27CA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738480">
              <a:off x="3918826" y="2644368"/>
              <a:ext cx="758364" cy="1256932"/>
            </a:xfrm>
            <a:prstGeom prst="rect">
              <a:avLst/>
            </a:prstGeom>
          </p:spPr>
        </p:pic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C1A3AFE2-3C1C-464B-8AC0-FD66895F2C6A}"/>
                </a:ext>
              </a:extLst>
            </p:cNvPr>
            <p:cNvGrpSpPr/>
            <p:nvPr/>
          </p:nvGrpSpPr>
          <p:grpSpPr>
            <a:xfrm>
              <a:off x="3738703" y="1149358"/>
              <a:ext cx="1065192" cy="1995116"/>
              <a:chOff x="7018863" y="1605067"/>
              <a:chExt cx="1065192" cy="2415821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9C52C9CB-4E4A-4C25-A551-7A63CE2D62A5}"/>
                  </a:ext>
                </a:extLst>
              </p:cNvPr>
              <p:cNvGrpSpPr/>
              <p:nvPr/>
            </p:nvGrpSpPr>
            <p:grpSpPr>
              <a:xfrm>
                <a:off x="7018863" y="1605067"/>
                <a:ext cx="1065192" cy="2415821"/>
                <a:chOff x="6548779" y="-1181464"/>
                <a:chExt cx="1287262" cy="4231776"/>
              </a:xfrm>
            </p:grpSpPr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6447422A-A56B-4111-A307-664302EC5C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print">
                  <a:clrChange>
                    <a:clrFrom>
                      <a:srgbClr val="C3E9ED"/>
                    </a:clrFrom>
                    <a:clrTo>
                      <a:srgbClr val="C3E9ED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2050" b="37750" l="38193" r="62137">
                              <a14:foregroundMark x1="39314" y1="13800" x2="59499" y2="12050"/>
                              <a14:foregroundMark x1="62137" y1="13450" x2="62137" y2="13450"/>
                              <a14:backgroundMark x1="54156" y1="32100" x2="54156" y2="32100"/>
                              <a14:backgroundMark x1="54156" y1="30650" x2="55475" y2="349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462" t="12135" r="36680" b="59357"/>
                <a:stretch/>
              </p:blipFill>
              <p:spPr>
                <a:xfrm>
                  <a:off x="6548779" y="1372434"/>
                  <a:ext cx="1287262" cy="1677878"/>
                </a:xfrm>
                <a:prstGeom prst="rect">
                  <a:avLst/>
                </a:prstGeom>
              </p:spPr>
            </p:pic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FB7F0A82-3492-4875-987A-5A1E8E16C3AC}"/>
                    </a:ext>
                  </a:extLst>
                </p:cNvPr>
                <p:cNvSpPr/>
                <p:nvPr/>
              </p:nvSpPr>
              <p:spPr>
                <a:xfrm>
                  <a:off x="7152458" y="-1181464"/>
                  <a:ext cx="142544" cy="2655158"/>
                </a:xfrm>
                <a:prstGeom prst="rect">
                  <a:avLst/>
                </a:prstGeom>
                <a:solidFill>
                  <a:srgbClr val="A5A1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AE" dirty="0"/>
                </a:p>
              </p:txBody>
            </p:sp>
          </p:grp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08EC88B3-EBA9-40DF-BDBF-2F13D62093C7}"/>
                  </a:ext>
                </a:extLst>
              </p:cNvPr>
              <p:cNvSpPr/>
              <p:nvPr/>
            </p:nvSpPr>
            <p:spPr>
              <a:xfrm>
                <a:off x="7519601" y="1677503"/>
                <a:ext cx="85678" cy="990370"/>
              </a:xfrm>
              <a:prstGeom prst="rect">
                <a:avLst/>
              </a:prstGeom>
              <a:solidFill>
                <a:srgbClr val="AA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4FE897A6-E045-4667-9D67-C6A39CD56EE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772" y="3415059"/>
            <a:ext cx="546755" cy="917450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F3B05046-CAC2-4E83-A8BF-A64905085328}"/>
              </a:ext>
            </a:extLst>
          </p:cNvPr>
          <p:cNvGrpSpPr/>
          <p:nvPr/>
        </p:nvGrpSpPr>
        <p:grpSpPr>
          <a:xfrm>
            <a:off x="687690" y="1431179"/>
            <a:ext cx="798894" cy="2250494"/>
            <a:chOff x="6673770" y="1189079"/>
            <a:chExt cx="1065192" cy="3000659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41F5C53F-44AF-4B8E-9A03-C188B8A7E5C0}"/>
                </a:ext>
              </a:extLst>
            </p:cNvPr>
            <p:cNvGrpSpPr/>
            <p:nvPr/>
          </p:nvGrpSpPr>
          <p:grpSpPr>
            <a:xfrm>
              <a:off x="6673770" y="2603012"/>
              <a:ext cx="1065192" cy="1586726"/>
              <a:chOff x="6562677" y="372117"/>
              <a:chExt cx="1287262" cy="2779455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CEA0C1A2-C023-45FF-9E2E-ADACAE0569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62677" y="1473695"/>
                <a:ext cx="1287262" cy="1677877"/>
              </a:xfrm>
              <a:prstGeom prst="rect">
                <a:avLst/>
              </a:prstGeom>
            </p:spPr>
          </p:pic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BE177B3-9BC8-4932-9796-CA935789E52E}"/>
                  </a:ext>
                </a:extLst>
              </p:cNvPr>
              <p:cNvSpPr/>
              <p:nvPr/>
            </p:nvSpPr>
            <p:spPr>
              <a:xfrm>
                <a:off x="7152458" y="372117"/>
                <a:ext cx="105335" cy="1101577"/>
              </a:xfrm>
              <a:prstGeom prst="rect">
                <a:avLst/>
              </a:prstGeom>
              <a:solidFill>
                <a:srgbClr val="A5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AF76F88-BC59-466E-A341-954225BBC1B7}"/>
                </a:ext>
              </a:extLst>
            </p:cNvPr>
            <p:cNvSpPr/>
            <p:nvPr/>
          </p:nvSpPr>
          <p:spPr>
            <a:xfrm>
              <a:off x="7161805" y="1189079"/>
              <a:ext cx="85679" cy="1583920"/>
            </a:xfrm>
            <a:prstGeom prst="rect">
              <a:avLst/>
            </a:prstGeom>
            <a:solidFill>
              <a:srgbClr val="A5A1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04CA127-9041-4986-99EE-17A02A26BFD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38480">
            <a:off x="2834548" y="2728333"/>
            <a:ext cx="568772" cy="9543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396436-764B-45FE-BC9E-CEF0959659F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8924" y="2919354"/>
            <a:ext cx="721888" cy="1155021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D2FA5D89-8EB3-48F4-A643-035FE2B7BEE9}"/>
              </a:ext>
            </a:extLst>
          </p:cNvPr>
          <p:cNvGrpSpPr/>
          <p:nvPr/>
        </p:nvGrpSpPr>
        <p:grpSpPr>
          <a:xfrm>
            <a:off x="2702074" y="1134055"/>
            <a:ext cx="798894" cy="2030144"/>
            <a:chOff x="3738703" y="1209179"/>
            <a:chExt cx="1065192" cy="2706859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460D6C5-9FFD-4E3D-98A1-1A3657CD6AB7}"/>
                </a:ext>
              </a:extLst>
            </p:cNvPr>
            <p:cNvGrpSpPr/>
            <p:nvPr/>
          </p:nvGrpSpPr>
          <p:grpSpPr>
            <a:xfrm>
              <a:off x="3738703" y="1209179"/>
              <a:ext cx="1065192" cy="1935294"/>
              <a:chOff x="7018863" y="1677503"/>
              <a:chExt cx="1065192" cy="2343385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0B0B1D78-1415-4F5B-BE6B-27B25656146F}"/>
                  </a:ext>
                </a:extLst>
              </p:cNvPr>
              <p:cNvGrpSpPr/>
              <p:nvPr/>
            </p:nvGrpSpPr>
            <p:grpSpPr>
              <a:xfrm>
                <a:off x="7018863" y="2491970"/>
                <a:ext cx="1065192" cy="1528918"/>
                <a:chOff x="6548779" y="372117"/>
                <a:chExt cx="1287262" cy="2678195"/>
              </a:xfrm>
            </p:grpSpPr>
            <p:pic>
              <p:nvPicPr>
                <p:cNvPr id="51" name="Picture 50">
                  <a:extLst>
                    <a:ext uri="{FF2B5EF4-FFF2-40B4-BE49-F238E27FC236}">
                      <a16:creationId xmlns:a16="http://schemas.microsoft.com/office/drawing/2014/main" id="{D4096662-6335-4009-980A-4554F2ACA8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clrChange>
                    <a:clrFrom>
                      <a:srgbClr val="C3E9ED"/>
                    </a:clrFrom>
                    <a:clrTo>
                      <a:srgbClr val="C3E9ED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12050" b="37750" l="38193" r="62137">
                              <a14:foregroundMark x1="39314" y1="13800" x2="59499" y2="12050"/>
                              <a14:foregroundMark x1="62137" y1="13450" x2="62137" y2="13450"/>
                              <a14:backgroundMark x1="54156" y1="32100" x2="54156" y2="32100"/>
                              <a14:backgroundMark x1="54156" y1="30650" x2="55475" y2="349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462" t="12135" r="36680" b="59357"/>
                <a:stretch/>
              </p:blipFill>
              <p:spPr>
                <a:xfrm>
                  <a:off x="6548779" y="1372435"/>
                  <a:ext cx="1287262" cy="1677877"/>
                </a:xfrm>
                <a:prstGeom prst="rect">
                  <a:avLst/>
                </a:prstGeom>
              </p:spPr>
            </p:pic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BBCE49EA-66D1-4C4D-B954-917707555802}"/>
                    </a:ext>
                  </a:extLst>
                </p:cNvPr>
                <p:cNvSpPr/>
                <p:nvPr/>
              </p:nvSpPr>
              <p:spPr>
                <a:xfrm>
                  <a:off x="7152458" y="372117"/>
                  <a:ext cx="105335" cy="1101577"/>
                </a:xfrm>
                <a:prstGeom prst="rect">
                  <a:avLst/>
                </a:prstGeom>
                <a:solidFill>
                  <a:srgbClr val="A5A1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AE" dirty="0"/>
                </a:p>
              </p:txBody>
            </p:sp>
          </p:grp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F6CCAA05-C09E-4098-8DD3-581E8623C81E}"/>
                  </a:ext>
                </a:extLst>
              </p:cNvPr>
              <p:cNvSpPr/>
              <p:nvPr/>
            </p:nvSpPr>
            <p:spPr>
              <a:xfrm>
                <a:off x="7519601" y="1677503"/>
                <a:ext cx="85678" cy="990370"/>
              </a:xfrm>
              <a:prstGeom prst="rect">
                <a:avLst/>
              </a:prstGeom>
              <a:solidFill>
                <a:srgbClr val="AA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315A189D-5D42-41D8-B9F1-A0D06063D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738480">
              <a:off x="3931018" y="2643512"/>
              <a:ext cx="758363" cy="1272526"/>
            </a:xfrm>
            <a:prstGeom prst="rect">
              <a:avLst/>
            </a:prstGeom>
          </p:spPr>
        </p:pic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DCCB32B7-2AE1-4C10-B3B6-40FE264702BA}"/>
              </a:ext>
            </a:extLst>
          </p:cNvPr>
          <p:cNvSpPr/>
          <p:nvPr/>
        </p:nvSpPr>
        <p:spPr>
          <a:xfrm>
            <a:off x="190765" y="1045358"/>
            <a:ext cx="3816416" cy="808031"/>
          </a:xfrm>
          <a:prstGeom prst="roundRect">
            <a:avLst/>
          </a:prstGeom>
          <a:solidFill>
            <a:srgbClr val="0097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2622417-CFD1-4DD3-B23D-BC382533A72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5647" y="2883217"/>
            <a:ext cx="689477" cy="1274165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126922DE-7733-4233-A057-56B92E1EE7A3}"/>
              </a:ext>
            </a:extLst>
          </p:cNvPr>
          <p:cNvSpPr/>
          <p:nvPr/>
        </p:nvSpPr>
        <p:spPr>
          <a:xfrm>
            <a:off x="4968329" y="2569666"/>
            <a:ext cx="2954930" cy="53091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SA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13</a:t>
            </a:r>
            <a:endParaRPr lang="en-US" sz="3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F24AA91-C2F2-4E73-AB43-CCCB153C82A2}"/>
              </a:ext>
            </a:extLst>
          </p:cNvPr>
          <p:cNvSpPr/>
          <p:nvPr/>
        </p:nvSpPr>
        <p:spPr>
          <a:xfrm>
            <a:off x="4968329" y="3328611"/>
            <a:ext cx="2954930" cy="53091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SA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  <a:endParaRPr lang="en-US" sz="3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122028" y="1134054"/>
            <a:ext cx="2343150" cy="892969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6442989" y="1078295"/>
            <a:ext cx="2517356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العدد الذي يقع بين </a:t>
            </a:r>
          </a:p>
          <a:p>
            <a:pPr algn="ctr"/>
            <a:r>
              <a:rPr lang="ar-SA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العددين 12 و14 </a:t>
            </a:r>
          </a:p>
        </p:txBody>
      </p:sp>
    </p:spTree>
    <p:extLst>
      <p:ext uri="{BB962C8B-B14F-4D97-AF65-F5344CB8AC3E}">
        <p14:creationId xmlns:p14="http://schemas.microsoft.com/office/powerpoint/2010/main" val="240493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0.11055 -0.00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1" y="-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ina almarzooq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81481E-6 L -1.45833E-6 0.0002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4.16667E-7 -0.1155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8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4.58333E-6 -0.115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-0.00301 L -0.22109 0.0020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5 0.01319 L 0.00286 0.1370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2639 L 0.00378 -0.01713 L 0.00378 -0.03125 " pathEditMode="relative" rAng="0" ptsTypes="AAA">
                                      <p:cBhvr>
                                        <p:cTn id="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-0.0681 -0.0263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4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صورة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0"/>
            <a:ext cx="91059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17617A-A77E-4150-9CAE-4FC57602C1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609" y="1242094"/>
            <a:ext cx="3488738" cy="43738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4DA391-E281-4A39-A2C6-DFF38AFE6C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21648">
            <a:off x="726492" y="2927622"/>
            <a:ext cx="641291" cy="11166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77B379-7BC8-48EE-B7B8-ACB96E7F8D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1752" y="2116862"/>
            <a:ext cx="784439" cy="13162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58BA46-0BB6-42FF-B50B-5DD642BB1B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162" y="2481124"/>
            <a:ext cx="755404" cy="13279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87545A-B197-4D27-84BB-4F421BA9AB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5717" y="2901684"/>
            <a:ext cx="629636" cy="11635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D76341-AC67-4FC2-8BCA-10DD1F640C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3161" y="3035206"/>
            <a:ext cx="568772" cy="9100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6CF474-57CD-42CB-B707-F4D85812FA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92199">
            <a:off x="1941632" y="2565477"/>
            <a:ext cx="720920" cy="12096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A29941-C2A6-4969-BE10-FEF694553FC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22944">
            <a:off x="1269581" y="3234618"/>
            <a:ext cx="546528" cy="65811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2869415-9144-4AB6-88A5-2B942F865307}"/>
              </a:ext>
            </a:extLst>
          </p:cNvPr>
          <p:cNvGrpSpPr/>
          <p:nvPr/>
        </p:nvGrpSpPr>
        <p:grpSpPr>
          <a:xfrm>
            <a:off x="1729830" y="1682494"/>
            <a:ext cx="798894" cy="1190045"/>
            <a:chOff x="6557655" y="372117"/>
            <a:chExt cx="1287262" cy="277945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8BC38B-B01D-46A4-8C18-18BB322036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clrChange>
                <a:clrFrom>
                  <a:srgbClr val="C3E9ED"/>
                </a:clrFrom>
                <a:clrTo>
                  <a:srgbClr val="C3E9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62" t="12135" r="36680" b="59357"/>
            <a:stretch/>
          </p:blipFill>
          <p:spPr>
            <a:xfrm>
              <a:off x="6557655" y="1473694"/>
              <a:ext cx="1287262" cy="167787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C214BDD-96E1-48F1-BE41-1D59E56D5C13}"/>
                </a:ext>
              </a:extLst>
            </p:cNvPr>
            <p:cNvSpPr/>
            <p:nvPr/>
          </p:nvSpPr>
          <p:spPr>
            <a:xfrm>
              <a:off x="7152458" y="372117"/>
              <a:ext cx="105335" cy="1101577"/>
            </a:xfrm>
            <a:prstGeom prst="rect">
              <a:avLst/>
            </a:prstGeom>
            <a:solidFill>
              <a:srgbClr val="A5A1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577333A-267D-4795-9F96-8F3637F4EB14}"/>
              </a:ext>
            </a:extLst>
          </p:cNvPr>
          <p:cNvGrpSpPr/>
          <p:nvPr/>
        </p:nvGrpSpPr>
        <p:grpSpPr>
          <a:xfrm>
            <a:off x="2688722" y="1571535"/>
            <a:ext cx="813416" cy="1554077"/>
            <a:chOff x="7026207" y="1493185"/>
            <a:chExt cx="1065192" cy="235460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71C3088-0A23-4DAD-B0A3-B2D317D354BF}"/>
                </a:ext>
              </a:extLst>
            </p:cNvPr>
            <p:cNvGrpSpPr/>
            <p:nvPr/>
          </p:nvGrpSpPr>
          <p:grpSpPr>
            <a:xfrm>
              <a:off x="7026207" y="2491970"/>
              <a:ext cx="1065192" cy="1355824"/>
              <a:chOff x="6557655" y="372117"/>
              <a:chExt cx="1287262" cy="237498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6BAB5019-323D-440D-916B-92D3AE1330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57655" y="1069219"/>
                <a:ext cx="1287262" cy="1677879"/>
              </a:xfrm>
              <a:prstGeom prst="rect">
                <a:avLst/>
              </a:prstGeom>
            </p:spPr>
          </p:pic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84F9831-0228-4EC6-9087-C1E9006EF061}"/>
                  </a:ext>
                </a:extLst>
              </p:cNvPr>
              <p:cNvSpPr/>
              <p:nvPr/>
            </p:nvSpPr>
            <p:spPr>
              <a:xfrm>
                <a:off x="7152459" y="372117"/>
                <a:ext cx="105335" cy="1101578"/>
              </a:xfrm>
              <a:prstGeom prst="rect">
                <a:avLst/>
              </a:prstGeom>
              <a:solidFill>
                <a:srgbClr val="A5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33FF6BE-2490-4761-9456-1AE344F2DA52}"/>
                </a:ext>
              </a:extLst>
            </p:cNvPr>
            <p:cNvSpPr/>
            <p:nvPr/>
          </p:nvSpPr>
          <p:spPr>
            <a:xfrm>
              <a:off x="7519071" y="1493185"/>
              <a:ext cx="81070" cy="925140"/>
            </a:xfrm>
            <a:prstGeom prst="rect">
              <a:avLst/>
            </a:prstGeom>
            <a:solidFill>
              <a:srgbClr val="AA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5EE09BF-C1BE-4E9B-BED3-35D35E63413C}"/>
              </a:ext>
            </a:extLst>
          </p:cNvPr>
          <p:cNvGrpSpPr/>
          <p:nvPr/>
        </p:nvGrpSpPr>
        <p:grpSpPr>
          <a:xfrm>
            <a:off x="2689727" y="1649834"/>
            <a:ext cx="798894" cy="1451471"/>
            <a:chOff x="7018863" y="1677503"/>
            <a:chExt cx="1065192" cy="2343385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44D4964-4F98-490F-8FB0-E69A633D68A9}"/>
                </a:ext>
              </a:extLst>
            </p:cNvPr>
            <p:cNvGrpSpPr/>
            <p:nvPr/>
          </p:nvGrpSpPr>
          <p:grpSpPr>
            <a:xfrm>
              <a:off x="7018863" y="2491970"/>
              <a:ext cx="1065192" cy="1528918"/>
              <a:chOff x="6548779" y="372117"/>
              <a:chExt cx="1287262" cy="2678195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8761519-D99A-4308-80ED-8E54524989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12050" b="37750" l="38193" r="62137">
                            <a14:foregroundMark x1="39314" y1="13800" x2="59499" y2="12050"/>
                            <a14:foregroundMark x1="62137" y1="13450" x2="62137" y2="13450"/>
                            <a14:backgroundMark x1="54156" y1="32100" x2="54156" y2="32100"/>
                            <a14:backgroundMark x1="54156" y1="30650" x2="55475" y2="349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48779" y="1372435"/>
                <a:ext cx="1287262" cy="1677877"/>
              </a:xfrm>
              <a:prstGeom prst="rect">
                <a:avLst/>
              </a:prstGeom>
            </p:spPr>
          </p:pic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5C40FF2-15A9-43BA-8CB4-BDC1E398B463}"/>
                  </a:ext>
                </a:extLst>
              </p:cNvPr>
              <p:cNvSpPr/>
              <p:nvPr/>
            </p:nvSpPr>
            <p:spPr>
              <a:xfrm>
                <a:off x="7152458" y="372117"/>
                <a:ext cx="105335" cy="1101577"/>
              </a:xfrm>
              <a:prstGeom prst="rect">
                <a:avLst/>
              </a:prstGeom>
              <a:solidFill>
                <a:srgbClr val="A5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321BE89-A4AC-4B8B-B44E-541898256D83}"/>
                </a:ext>
              </a:extLst>
            </p:cNvPr>
            <p:cNvSpPr/>
            <p:nvPr/>
          </p:nvSpPr>
          <p:spPr>
            <a:xfrm>
              <a:off x="7519601" y="1677503"/>
              <a:ext cx="85678" cy="990370"/>
            </a:xfrm>
            <a:prstGeom prst="rect">
              <a:avLst/>
            </a:prstGeom>
            <a:solidFill>
              <a:srgbClr val="AA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8FFFFC0-2440-4910-8A10-CF8487372803}"/>
              </a:ext>
            </a:extLst>
          </p:cNvPr>
          <p:cNvGrpSpPr/>
          <p:nvPr/>
        </p:nvGrpSpPr>
        <p:grpSpPr>
          <a:xfrm>
            <a:off x="675271" y="1054762"/>
            <a:ext cx="798894" cy="2067386"/>
            <a:chOff x="3738703" y="1149358"/>
            <a:chExt cx="1065192" cy="2722732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F0DD093-3C56-473D-A1BB-D84BE27CA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738480">
              <a:off x="3918826" y="2673578"/>
              <a:ext cx="758364" cy="1198512"/>
            </a:xfrm>
            <a:prstGeom prst="rect">
              <a:avLst/>
            </a:prstGeom>
          </p:spPr>
        </p:pic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C1A3AFE2-3C1C-464B-8AC0-FD66895F2C6A}"/>
                </a:ext>
              </a:extLst>
            </p:cNvPr>
            <p:cNvGrpSpPr/>
            <p:nvPr/>
          </p:nvGrpSpPr>
          <p:grpSpPr>
            <a:xfrm>
              <a:off x="3738703" y="1149358"/>
              <a:ext cx="1065192" cy="1995116"/>
              <a:chOff x="7018863" y="1605067"/>
              <a:chExt cx="1065192" cy="2415821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9C52C9CB-4E4A-4C25-A551-7A63CE2D62A5}"/>
                  </a:ext>
                </a:extLst>
              </p:cNvPr>
              <p:cNvGrpSpPr/>
              <p:nvPr/>
            </p:nvGrpSpPr>
            <p:grpSpPr>
              <a:xfrm>
                <a:off x="7018863" y="1605067"/>
                <a:ext cx="1065192" cy="2415821"/>
                <a:chOff x="6548779" y="-1181464"/>
                <a:chExt cx="1287262" cy="4231776"/>
              </a:xfrm>
            </p:grpSpPr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6447422A-A56B-4111-A307-664302EC5C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 cstate="print">
                  <a:clrChange>
                    <a:clrFrom>
                      <a:srgbClr val="C3E9ED"/>
                    </a:clrFrom>
                    <a:clrTo>
                      <a:srgbClr val="C3E9ED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2050" b="37750" l="38193" r="62137">
                              <a14:foregroundMark x1="39314" y1="13800" x2="59499" y2="12050"/>
                              <a14:foregroundMark x1="62137" y1="13450" x2="62137" y2="13450"/>
                              <a14:backgroundMark x1="54156" y1="32100" x2="54156" y2="32100"/>
                              <a14:backgroundMark x1="54156" y1="30650" x2="55475" y2="349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462" t="12135" r="36680" b="59357"/>
                <a:stretch/>
              </p:blipFill>
              <p:spPr>
                <a:xfrm>
                  <a:off x="6548779" y="1372434"/>
                  <a:ext cx="1287262" cy="1677878"/>
                </a:xfrm>
                <a:prstGeom prst="rect">
                  <a:avLst/>
                </a:prstGeom>
              </p:spPr>
            </p:pic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FB7F0A82-3492-4875-987A-5A1E8E16C3AC}"/>
                    </a:ext>
                  </a:extLst>
                </p:cNvPr>
                <p:cNvSpPr/>
                <p:nvPr/>
              </p:nvSpPr>
              <p:spPr>
                <a:xfrm>
                  <a:off x="7152458" y="-1181464"/>
                  <a:ext cx="142544" cy="2655158"/>
                </a:xfrm>
                <a:prstGeom prst="rect">
                  <a:avLst/>
                </a:prstGeom>
                <a:solidFill>
                  <a:srgbClr val="A5A1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AE" dirty="0"/>
                </a:p>
              </p:txBody>
            </p:sp>
          </p:grp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08EC88B3-EBA9-40DF-BDBF-2F13D62093C7}"/>
                  </a:ext>
                </a:extLst>
              </p:cNvPr>
              <p:cNvSpPr/>
              <p:nvPr/>
            </p:nvSpPr>
            <p:spPr>
              <a:xfrm>
                <a:off x="7519601" y="1677503"/>
                <a:ext cx="85678" cy="990370"/>
              </a:xfrm>
              <a:prstGeom prst="rect">
                <a:avLst/>
              </a:prstGeom>
              <a:solidFill>
                <a:srgbClr val="AA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4FE897A6-E045-4667-9D67-C6A39CD56EE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772" y="3436380"/>
            <a:ext cx="546755" cy="874808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F3B05046-CAC2-4E83-A8BF-A64905085328}"/>
              </a:ext>
            </a:extLst>
          </p:cNvPr>
          <p:cNvGrpSpPr/>
          <p:nvPr/>
        </p:nvGrpSpPr>
        <p:grpSpPr>
          <a:xfrm>
            <a:off x="687690" y="1431179"/>
            <a:ext cx="798894" cy="2250494"/>
            <a:chOff x="6673770" y="1189079"/>
            <a:chExt cx="1065192" cy="3000659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41F5C53F-44AF-4B8E-9A03-C188B8A7E5C0}"/>
                </a:ext>
              </a:extLst>
            </p:cNvPr>
            <p:cNvGrpSpPr/>
            <p:nvPr/>
          </p:nvGrpSpPr>
          <p:grpSpPr>
            <a:xfrm>
              <a:off x="6673770" y="2603012"/>
              <a:ext cx="1065192" cy="1586726"/>
              <a:chOff x="6562677" y="372117"/>
              <a:chExt cx="1287262" cy="2779455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CEA0C1A2-C023-45FF-9E2E-ADACAE0569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62677" y="1473695"/>
                <a:ext cx="1287262" cy="1677877"/>
              </a:xfrm>
              <a:prstGeom prst="rect">
                <a:avLst/>
              </a:prstGeom>
            </p:spPr>
          </p:pic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BE177B3-9BC8-4932-9796-CA935789E52E}"/>
                  </a:ext>
                </a:extLst>
              </p:cNvPr>
              <p:cNvSpPr/>
              <p:nvPr/>
            </p:nvSpPr>
            <p:spPr>
              <a:xfrm>
                <a:off x="7152458" y="372117"/>
                <a:ext cx="105335" cy="1101577"/>
              </a:xfrm>
              <a:prstGeom prst="rect">
                <a:avLst/>
              </a:prstGeom>
              <a:solidFill>
                <a:srgbClr val="A5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AF76F88-BC59-466E-A341-954225BBC1B7}"/>
                </a:ext>
              </a:extLst>
            </p:cNvPr>
            <p:cNvSpPr/>
            <p:nvPr/>
          </p:nvSpPr>
          <p:spPr>
            <a:xfrm>
              <a:off x="7161805" y="1189079"/>
              <a:ext cx="85679" cy="1583920"/>
            </a:xfrm>
            <a:prstGeom prst="rect">
              <a:avLst/>
            </a:prstGeom>
            <a:solidFill>
              <a:srgbClr val="A5A1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04CA127-9041-4986-99EE-17A02A26BF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38480">
            <a:off x="2834548" y="2750513"/>
            <a:ext cx="568772" cy="9100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396436-764B-45FE-BC9E-CEF0959659F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8924" y="2919355"/>
            <a:ext cx="721888" cy="115502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D2FA5D89-8EB3-48F4-A643-035FE2B7BEE9}"/>
              </a:ext>
            </a:extLst>
          </p:cNvPr>
          <p:cNvGrpSpPr/>
          <p:nvPr/>
        </p:nvGrpSpPr>
        <p:grpSpPr>
          <a:xfrm>
            <a:off x="2702074" y="1134054"/>
            <a:ext cx="798894" cy="2007965"/>
            <a:chOff x="3738703" y="1209179"/>
            <a:chExt cx="1065192" cy="2677286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460D6C5-9FFD-4E3D-98A1-1A3657CD6AB7}"/>
                </a:ext>
              </a:extLst>
            </p:cNvPr>
            <p:cNvGrpSpPr/>
            <p:nvPr/>
          </p:nvGrpSpPr>
          <p:grpSpPr>
            <a:xfrm>
              <a:off x="3738703" y="1209179"/>
              <a:ext cx="1065192" cy="1935294"/>
              <a:chOff x="7018863" y="1677503"/>
              <a:chExt cx="1065192" cy="2343385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0B0B1D78-1415-4F5B-BE6B-27B25656146F}"/>
                  </a:ext>
                </a:extLst>
              </p:cNvPr>
              <p:cNvGrpSpPr/>
              <p:nvPr/>
            </p:nvGrpSpPr>
            <p:grpSpPr>
              <a:xfrm>
                <a:off x="7018863" y="2491970"/>
                <a:ext cx="1065192" cy="1528918"/>
                <a:chOff x="6548779" y="372117"/>
                <a:chExt cx="1287262" cy="2678195"/>
              </a:xfrm>
            </p:grpSpPr>
            <p:pic>
              <p:nvPicPr>
                <p:cNvPr id="51" name="Picture 50">
                  <a:extLst>
                    <a:ext uri="{FF2B5EF4-FFF2-40B4-BE49-F238E27FC236}">
                      <a16:creationId xmlns:a16="http://schemas.microsoft.com/office/drawing/2014/main" id="{D4096662-6335-4009-980A-4554F2ACA8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clrChange>
                    <a:clrFrom>
                      <a:srgbClr val="C3E9ED"/>
                    </a:clrFrom>
                    <a:clrTo>
                      <a:srgbClr val="C3E9ED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12050" b="37750" l="38193" r="62137">
                              <a14:foregroundMark x1="39314" y1="13800" x2="59499" y2="12050"/>
                              <a14:foregroundMark x1="62137" y1="13450" x2="62137" y2="13450"/>
                              <a14:backgroundMark x1="54156" y1="32100" x2="54156" y2="32100"/>
                              <a14:backgroundMark x1="54156" y1="30650" x2="55475" y2="349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462" t="12135" r="36680" b="59357"/>
                <a:stretch/>
              </p:blipFill>
              <p:spPr>
                <a:xfrm>
                  <a:off x="6548779" y="1372435"/>
                  <a:ext cx="1287262" cy="1677877"/>
                </a:xfrm>
                <a:prstGeom prst="rect">
                  <a:avLst/>
                </a:prstGeom>
              </p:spPr>
            </p:pic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BBCE49EA-66D1-4C4D-B954-917707555802}"/>
                    </a:ext>
                  </a:extLst>
                </p:cNvPr>
                <p:cNvSpPr/>
                <p:nvPr/>
              </p:nvSpPr>
              <p:spPr>
                <a:xfrm>
                  <a:off x="7152458" y="372117"/>
                  <a:ext cx="105335" cy="1101577"/>
                </a:xfrm>
                <a:prstGeom prst="rect">
                  <a:avLst/>
                </a:prstGeom>
                <a:solidFill>
                  <a:srgbClr val="A5A1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AE" dirty="0"/>
                </a:p>
              </p:txBody>
            </p:sp>
          </p:grp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F6CCAA05-C09E-4098-8DD3-581E8623C81E}"/>
                  </a:ext>
                </a:extLst>
              </p:cNvPr>
              <p:cNvSpPr/>
              <p:nvPr/>
            </p:nvSpPr>
            <p:spPr>
              <a:xfrm>
                <a:off x="7519601" y="1677503"/>
                <a:ext cx="85678" cy="990370"/>
              </a:xfrm>
              <a:prstGeom prst="rect">
                <a:avLst/>
              </a:prstGeom>
              <a:solidFill>
                <a:srgbClr val="AA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315A189D-5D42-41D8-B9F1-A0D06063D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738480">
              <a:off x="3931018" y="2673084"/>
              <a:ext cx="758363" cy="1213381"/>
            </a:xfrm>
            <a:prstGeom prst="rect">
              <a:avLst/>
            </a:prstGeom>
          </p:spPr>
        </p:pic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DCCB32B7-2AE1-4C10-B3B6-40FE264702BA}"/>
              </a:ext>
            </a:extLst>
          </p:cNvPr>
          <p:cNvSpPr/>
          <p:nvPr/>
        </p:nvSpPr>
        <p:spPr>
          <a:xfrm>
            <a:off x="190765" y="1045358"/>
            <a:ext cx="3816416" cy="808031"/>
          </a:xfrm>
          <a:prstGeom prst="roundRect">
            <a:avLst/>
          </a:prstGeom>
          <a:solidFill>
            <a:srgbClr val="0097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2622417-CFD1-4DD3-B23D-BC382533A72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5647" y="2883217"/>
            <a:ext cx="689477" cy="12741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014AC2-3F57-4E5E-8F20-9B5422006E81}"/>
              </a:ext>
            </a:extLst>
          </p:cNvPr>
          <p:cNvSpPr/>
          <p:nvPr/>
        </p:nvSpPr>
        <p:spPr>
          <a:xfrm>
            <a:off x="4576424" y="1232371"/>
            <a:ext cx="3895938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27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العدد الذي يأتي بعد العدد 11 ؟</a:t>
            </a:r>
            <a:endParaRPr lang="en-US" sz="27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26922DE-7733-4233-A057-56B92E1EE7A3}"/>
              </a:ext>
            </a:extLst>
          </p:cNvPr>
          <p:cNvSpPr/>
          <p:nvPr/>
        </p:nvSpPr>
        <p:spPr>
          <a:xfrm>
            <a:off x="5066540" y="3129861"/>
            <a:ext cx="2954930" cy="53091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SA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</a:t>
            </a:r>
            <a:endParaRPr lang="en-US" sz="3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F24AA91-C2F2-4E73-AB43-CCCB153C82A2}"/>
              </a:ext>
            </a:extLst>
          </p:cNvPr>
          <p:cNvSpPr/>
          <p:nvPr/>
        </p:nvSpPr>
        <p:spPr>
          <a:xfrm>
            <a:off x="5066540" y="2341624"/>
            <a:ext cx="2954930" cy="53091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SA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  <a:endParaRPr lang="en-US" sz="3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732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0.11055 -0.00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1" y="-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ina almarzooq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81481E-6 L -1.45833E-6 0.0002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4.16667E-7 -0.1155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8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4.58333E-6 -0.115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-0.00301 L -0.22109 0.0020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5 0.01319 L 0.00286 0.1370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2639 L 0.00378 -0.01713 L 0.00378 -0.03125 " pathEditMode="relative" rAng="0" ptsTypes="AAA">
                                      <p:cBhvr>
                                        <p:cTn id="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-0.0681 -0.0263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4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357451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955" y="671776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7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 1"/>
          <p:cNvSpPr/>
          <p:nvPr/>
        </p:nvSpPr>
        <p:spPr>
          <a:xfrm>
            <a:off x="3129447" y="920921"/>
            <a:ext cx="44326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ورقة عمل تفاعلية 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026" name="Picture 2" descr="المحاضره الرابعه اختيار من متعدد liveworksheets-الانشطه_التفاعليه_السحابيه.  - YouTub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110" y="2007783"/>
            <a:ext cx="3031088" cy="170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hlinkClick r:id="rId19"/>
          </p:cNvPr>
          <p:cNvSpPr/>
          <p:nvPr/>
        </p:nvSpPr>
        <p:spPr>
          <a:xfrm>
            <a:off x="1371806" y="3884828"/>
            <a:ext cx="495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dirty="0"/>
              <a:t>https://www.liveworksheets.com/bu2704612nx</a:t>
            </a:r>
          </a:p>
        </p:txBody>
      </p:sp>
    </p:spTree>
    <p:extLst>
      <p:ext uri="{BB962C8B-B14F-4D97-AF65-F5344CB8AC3E}">
        <p14:creationId xmlns:p14="http://schemas.microsoft.com/office/powerpoint/2010/main" val="387384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230" y="563446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2060054" y="1460205"/>
            <a:ext cx="4067139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الواجب فقرة</a:t>
            </a:r>
          </a:p>
          <a:p>
            <a:pPr algn="ctr"/>
            <a:r>
              <a:rPr lang="ar-SA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5 , 6 , 7 </a:t>
            </a:r>
          </a:p>
          <a:p>
            <a:pPr algn="ctr"/>
            <a:r>
              <a:rPr lang="ar-SA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+ النشاط المنزلي</a:t>
            </a:r>
          </a:p>
          <a:p>
            <a:pPr algn="ctr"/>
            <a:r>
              <a:rPr lang="ar-SA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  <a:p>
            <a:pPr algn="ctr"/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964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" descr="أذكارك in 2020 | Birthday cake, Birthday, Desserts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941810" y="1036542"/>
            <a:ext cx="4611390" cy="3149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9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600200" y="912040"/>
            <a:ext cx="5378655" cy="3871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8">
            <a:alphaModFix/>
          </a:blip>
          <a:srcRect l="49052"/>
          <a:stretch/>
        </p:blipFill>
        <p:spPr>
          <a:xfrm>
            <a:off x="965813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559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صورة 20" descr="Image_011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592425" y="1045796"/>
            <a:ext cx="5258352" cy="3229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82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362200" y="76200"/>
            <a:ext cx="6705600" cy="5791200"/>
            <a:chOff x="1417" y="1356"/>
            <a:chExt cx="2668" cy="2047"/>
          </a:xfr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effectLst>
            <a:glow rad="101600">
              <a:schemeClr val="bg1">
                <a:alpha val="6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" name="Freeform 4"/>
            <p:cNvSpPr>
              <a:spLocks/>
            </p:cNvSpPr>
            <p:nvPr/>
          </p:nvSpPr>
          <p:spPr bwMode="auto">
            <a:xfrm>
              <a:off x="2241" y="1356"/>
              <a:ext cx="1844" cy="1948"/>
            </a:xfrm>
            <a:custGeom>
              <a:avLst/>
              <a:gdLst>
                <a:gd name="T0" fmla="*/ 0 w 1844"/>
                <a:gd name="T1" fmla="*/ 932 h 1948"/>
                <a:gd name="T2" fmla="*/ 1844 w 1844"/>
                <a:gd name="T3" fmla="*/ 0 h 1948"/>
                <a:gd name="T4" fmla="*/ 1844 w 1844"/>
                <a:gd name="T5" fmla="*/ 4 h 1948"/>
                <a:gd name="T6" fmla="*/ 312 w 1844"/>
                <a:gd name="T7" fmla="*/ 1948 h 1948"/>
                <a:gd name="T8" fmla="*/ 0 w 1844"/>
                <a:gd name="T9" fmla="*/ 932 h 19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44"/>
                <a:gd name="T16" fmla="*/ 0 h 1948"/>
                <a:gd name="T17" fmla="*/ 1844 w 1844"/>
                <a:gd name="T18" fmla="*/ 1948 h 19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44" h="1948">
                  <a:moveTo>
                    <a:pt x="0" y="932"/>
                  </a:moveTo>
                  <a:lnTo>
                    <a:pt x="1844" y="0"/>
                  </a:lnTo>
                  <a:lnTo>
                    <a:pt x="1844" y="4"/>
                  </a:lnTo>
                  <a:lnTo>
                    <a:pt x="312" y="1948"/>
                  </a:lnTo>
                  <a:lnTo>
                    <a:pt x="0" y="9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/>
            <a:sp3d prstMaterial="softEdge">
              <a:bevelT w="127000" prst="artDeco"/>
            </a:sp3d>
          </p:spPr>
          <p:txBody>
            <a:bodyPr/>
            <a:lstStyle/>
            <a:p>
              <a:pPr algn="l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pitchFamily="34" charset="0"/>
              </a:endParaRPr>
            </a:p>
          </p:txBody>
        </p:sp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2354" y="1360"/>
              <a:ext cx="1731" cy="1350"/>
            </a:xfrm>
            <a:custGeom>
              <a:avLst/>
              <a:gdLst>
                <a:gd name="T0" fmla="*/ 1692 w 1692"/>
                <a:gd name="T1" fmla="*/ 0 h 1318"/>
                <a:gd name="T2" fmla="*/ 0 w 1692"/>
                <a:gd name="T3" fmla="*/ 1318 h 1318"/>
                <a:gd name="T4" fmla="*/ 398 w 1692"/>
                <a:gd name="T5" fmla="*/ 1314 h 1318"/>
                <a:gd name="T6" fmla="*/ 1692 w 1692"/>
                <a:gd name="T7" fmla="*/ 0 h 13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92"/>
                <a:gd name="T13" fmla="*/ 0 h 1318"/>
                <a:gd name="T14" fmla="*/ 1692 w 1692"/>
                <a:gd name="T15" fmla="*/ 1318 h 13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92" h="1318">
                  <a:moveTo>
                    <a:pt x="1692" y="0"/>
                  </a:moveTo>
                  <a:lnTo>
                    <a:pt x="0" y="1318"/>
                  </a:lnTo>
                  <a:lnTo>
                    <a:pt x="398" y="1314"/>
                  </a:lnTo>
                  <a:lnTo>
                    <a:pt x="1692" y="0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  <a:effectLst/>
            <a:sp3d prstMaterial="softEdge">
              <a:bevelT w="127000" prst="artDeco"/>
            </a:sp3d>
          </p:spPr>
          <p:txBody>
            <a:bodyPr/>
            <a:lstStyle/>
            <a:p>
              <a:pPr algn="l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pitchFamily="34" charset="0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1417" y="2247"/>
              <a:ext cx="1698" cy="1156"/>
            </a:xfrm>
            <a:custGeom>
              <a:avLst/>
              <a:gdLst>
                <a:gd name="T0" fmla="*/ 540 w 1080"/>
                <a:gd name="T1" fmla="*/ 0 h 998"/>
                <a:gd name="T2" fmla="*/ 388 w 1080"/>
                <a:gd name="T3" fmla="*/ 382 h 998"/>
                <a:gd name="T4" fmla="*/ 0 w 1080"/>
                <a:gd name="T5" fmla="*/ 382 h 998"/>
                <a:gd name="T6" fmla="*/ 310 w 1080"/>
                <a:gd name="T7" fmla="*/ 614 h 998"/>
                <a:gd name="T8" fmla="*/ 234 w 1080"/>
                <a:gd name="T9" fmla="*/ 998 h 998"/>
                <a:gd name="T10" fmla="*/ 540 w 1080"/>
                <a:gd name="T11" fmla="*/ 768 h 998"/>
                <a:gd name="T12" fmla="*/ 846 w 1080"/>
                <a:gd name="T13" fmla="*/ 998 h 998"/>
                <a:gd name="T14" fmla="*/ 770 w 1080"/>
                <a:gd name="T15" fmla="*/ 614 h 998"/>
                <a:gd name="T16" fmla="*/ 1080 w 1080"/>
                <a:gd name="T17" fmla="*/ 382 h 998"/>
                <a:gd name="T18" fmla="*/ 692 w 1080"/>
                <a:gd name="T19" fmla="*/ 382 h 998"/>
                <a:gd name="T20" fmla="*/ 540 w 1080"/>
                <a:gd name="T21" fmla="*/ 0 h 9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80"/>
                <a:gd name="T34" fmla="*/ 0 h 998"/>
                <a:gd name="T35" fmla="*/ 1080 w 1080"/>
                <a:gd name="T36" fmla="*/ 998 h 99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80" h="998">
                  <a:moveTo>
                    <a:pt x="540" y="0"/>
                  </a:moveTo>
                  <a:lnTo>
                    <a:pt x="388" y="382"/>
                  </a:lnTo>
                  <a:lnTo>
                    <a:pt x="0" y="382"/>
                  </a:lnTo>
                  <a:lnTo>
                    <a:pt x="310" y="614"/>
                  </a:lnTo>
                  <a:lnTo>
                    <a:pt x="234" y="998"/>
                  </a:lnTo>
                  <a:lnTo>
                    <a:pt x="540" y="768"/>
                  </a:lnTo>
                  <a:lnTo>
                    <a:pt x="846" y="998"/>
                  </a:lnTo>
                  <a:lnTo>
                    <a:pt x="770" y="614"/>
                  </a:lnTo>
                  <a:lnTo>
                    <a:pt x="1080" y="382"/>
                  </a:lnTo>
                  <a:lnTo>
                    <a:pt x="692" y="382"/>
                  </a:lnTo>
                  <a:lnTo>
                    <a:pt x="54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33CC"/>
                </a:gs>
                <a:gs pos="20000">
                  <a:srgbClr val="002060"/>
                </a:gs>
                <a:gs pos="50000">
                  <a:srgbClr val="00B0F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  <a:effectLst/>
            <a:sp3d prstMaterial="softEdge">
              <a:bevelT w="127000" prst="artDeco"/>
            </a:sp3d>
          </p:spPr>
          <p:txBody>
            <a:bodyPr/>
            <a:lstStyle/>
            <a:p>
              <a:pPr algn="l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76200" y="990600"/>
            <a:ext cx="3200400" cy="5791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762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110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8938" y="2090738"/>
            <a:ext cx="2506662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4400" b="1" dirty="0">
                <a:solidFill>
                  <a:schemeClr val="bg1"/>
                </a:solidFill>
                <a:latin typeface="Calibri" pitchFamily="34" charset="0"/>
              </a:rPr>
              <a:t>الفصل </a:t>
            </a:r>
            <a:r>
              <a:rPr lang="ar-SA" sz="4400" b="1" dirty="0" smtClean="0">
                <a:solidFill>
                  <a:schemeClr val="bg1"/>
                </a:solidFill>
                <a:latin typeface="Calibri" pitchFamily="34" charset="0"/>
              </a:rPr>
              <a:t>الخامس</a:t>
            </a:r>
            <a:endParaRPr lang="en-US" sz="44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055" name="Picture 9" descr="gegfg2wrbjh1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0" y="4191000"/>
            <a:ext cx="266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ستطيل 9"/>
          <p:cNvSpPr/>
          <p:nvPr/>
        </p:nvSpPr>
        <p:spPr>
          <a:xfrm>
            <a:off x="3705271" y="3829148"/>
            <a:ext cx="1455848" cy="20313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الأعداد </a:t>
            </a:r>
          </a:p>
          <a:p>
            <a:pPr algn="ctr"/>
            <a:r>
              <a:rPr lang="ar-SA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حتى 20</a:t>
            </a:r>
          </a:p>
          <a:p>
            <a:pPr algn="ctr"/>
            <a:endParaRPr lang="ar-S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trips/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78 - blip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discuss,student,Learn,classroom,books,pupils vector,discuss vector,learning  vector,Pupils clipart,discuss… | Student cartoon, Education technology  learning, Cartoo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2650" y="387457"/>
            <a:ext cx="2514600" cy="3054274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3899611" y="228600"/>
            <a:ext cx="408797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نشاهد المقطع لنتعرف على درسنا </a:t>
            </a:r>
            <a:r>
              <a:rPr lang="ar-SA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ar-SA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IMG_745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47250" y="1905000"/>
            <a:ext cx="6392325" cy="4038600"/>
          </a:xfrm>
          <a:prstGeom prst="rect">
            <a:avLst/>
          </a:prstGeom>
        </p:spPr>
      </p:pic>
    </p:spTree>
  </p:cSld>
  <p:clrMapOvr>
    <a:masterClrMapping/>
  </p:clrMapOvr>
  <p:transition>
    <p:strips/>
    <p:sndAc>
      <p:stSnd>
        <p:snd r:embed="rId4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847" y="2225251"/>
            <a:ext cx="3991502" cy="4874628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2630494" y="748409"/>
            <a:ext cx="4572000" cy="3490186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اليوم : </a:t>
            </a:r>
            <a:r>
              <a:rPr lang="ar-SA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الأحد</a:t>
            </a:r>
            <a:endParaRPr lang="ar-SA" sz="24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التاريخ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  </a:t>
            </a:r>
            <a:r>
              <a:rPr lang="ar-SA" sz="2400" b="1" cap="all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:</a:t>
            </a:r>
            <a:r>
              <a:rPr lang="ar-SA" sz="2400" b="1" cap="all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17 </a:t>
            </a: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/ 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5 </a:t>
            </a: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/ 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1444هـ</a:t>
            </a:r>
            <a:endParaRPr lang="ar-SA" sz="2400" b="1" cap="all" dirty="0">
              <a:ln w="0"/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المادة</a:t>
            </a: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 : رياضيات 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الفصل </a:t>
            </a:r>
            <a:r>
              <a:rPr lang="ar-SA" sz="2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الخامس</a:t>
            </a: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: 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الأعداد حتى 20</a:t>
            </a:r>
            <a:endParaRPr lang="ar-SA" sz="2400" b="1" cap="all" dirty="0">
              <a:ln w="0"/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موضوع الدرس : الأعداد 13- 14- 15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فكرة الدرس والهدف منه 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ar-EG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Akhbar MT" pitchFamily="2" charset="-78"/>
              </a:rPr>
              <a:t>أسمي الأعداد 13، 14، 15 وأميز</a:t>
            </a:r>
            <a:r>
              <a:rPr lang="ar-SA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Akhbar MT" pitchFamily="2" charset="-78"/>
              </a:rPr>
              <a:t>ه</a:t>
            </a:r>
            <a:r>
              <a:rPr lang="ar-EG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Akhbar MT" pitchFamily="2" charset="-78"/>
              </a:rPr>
              <a:t>ا، وأعدها، وأكتبها باستعمال أشياء ملموسة، ورسوم توضيحية.</a:t>
            </a:r>
          </a:p>
        </p:txBody>
      </p:sp>
    </p:spTree>
    <p:extLst>
      <p:ext uri="{BB962C8B-B14F-4D97-AF65-F5344CB8AC3E}">
        <p14:creationId xmlns:p14="http://schemas.microsoft.com/office/powerpoint/2010/main" val="241352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76200"/>
            <a:ext cx="8153399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/>
    <p:sndAc>
      <p:stSnd>
        <p:snd r:embed="rId2" name="cashreg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152400"/>
            <a:ext cx="79248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906</TotalTime>
  <Words>125</Words>
  <Application>Microsoft Office PowerPoint</Application>
  <PresentationFormat>عرض على الشاشة (4:3)</PresentationFormat>
  <Paragraphs>36</Paragraphs>
  <Slides>17</Slides>
  <Notes>7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24" baseType="lpstr">
      <vt:lpstr>Akhbar MT</vt:lpstr>
      <vt:lpstr>Arial</vt:lpstr>
      <vt:lpstr>Calibri</vt:lpstr>
      <vt:lpstr>Calibri Light</vt:lpstr>
      <vt:lpstr>Simplified Arabic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رياضيات أولى ب - الفصل الرابع</dc:title>
  <dc:subject>تهيئة الفصل الرابع</dc:subject>
  <dc:creator>ا/بندر الحازمي</dc:creator>
  <cp:keywords>حقيبة إنجاز المعلم والمعلمة</cp:keywords>
  <cp:lastModifiedBy>HP</cp:lastModifiedBy>
  <cp:revision>283</cp:revision>
  <dcterms:created xsi:type="dcterms:W3CDTF">2006-08-16T00:00:00Z</dcterms:created>
  <dcterms:modified xsi:type="dcterms:W3CDTF">2022-12-10T20:07:30Z</dcterms:modified>
</cp:coreProperties>
</file>