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84" r:id="rId6"/>
    <p:sldId id="262" r:id="rId7"/>
  </p:sldIdLst>
  <p:sldSz cx="9144000" cy="6858000" type="screen4x3"/>
  <p:notesSz cx="6858000" cy="9144000"/>
  <p:embeddedFontLst>
    <p:embeddedFont>
      <p:font typeface="Aharoni" panose="02010803020104030203" pitchFamily="2" charset="-79"/>
      <p:bold r:id="rId8"/>
    </p:embeddedFont>
    <p:embeddedFont>
      <p:font typeface="Calibri" panose="020F0502020204030204" pitchFamily="34" charset="0"/>
      <p:regular r:id="rId9"/>
      <p:bold r:id="rId10"/>
    </p:embeddedFont>
    <p:embeddedFont>
      <p:font typeface="Calibri Light" panose="020F0302020204030204" pitchFamily="34" charset="0"/>
      <p:regular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9A1A8"/>
    <a:srgbClr val="41B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06/10/42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1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86400"/>
            <a:ext cx="7772400" cy="2085200"/>
          </a:xfrm>
        </p:spPr>
        <p:txBody>
          <a:bodyPr>
            <a:normAutofit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Unit 8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472705" y="2511902"/>
            <a:ext cx="8198590" cy="23086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about teen's favorite place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508154-77C0-4228-A15C-8A55259F2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4" y="1136401"/>
            <a:ext cx="3068463" cy="7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4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94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0EE8E8F-5225-46C5-BDE7-4A1EB7D01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46" y="1003390"/>
            <a:ext cx="6454337" cy="14532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5AC5DB-3D88-4A77-8DA6-6E500867D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974" y="2634018"/>
            <a:ext cx="4590980" cy="381406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6BDE3D6-C71D-4CD5-9F8F-B95D8EE03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43" y="2634018"/>
            <a:ext cx="3821381" cy="38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635182D-06A8-4B25-8C39-EF4A5ABA9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708" y="859809"/>
            <a:ext cx="7761816" cy="5554640"/>
          </a:xfrm>
          <a:prstGeom prst="rect">
            <a:avLst/>
          </a:prstGeom>
        </p:spPr>
      </p:pic>
      <p:pic>
        <p:nvPicPr>
          <p:cNvPr id="3" name="SG Bk 1 F-SA_2020_51">
            <a:hlinkClick r:id="" action="ppaction://media"/>
            <a:extLst>
              <a:ext uri="{FF2B5EF4-FFF2-40B4-BE49-F238E27FC236}">
                <a16:creationId xmlns:a16="http://schemas.microsoft.com/office/drawing/2014/main" id="{F0B1DFD7-9A17-4671-AFDB-75E06BC77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476" y="1268100"/>
            <a:ext cx="779061" cy="7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2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FA568F5-6621-4FA9-9016-D96576A87975}"/>
              </a:ext>
            </a:extLst>
          </p:cNvPr>
          <p:cNvSpPr txBox="1"/>
          <p:nvPr/>
        </p:nvSpPr>
        <p:spPr>
          <a:xfrm>
            <a:off x="415636" y="3709630"/>
            <a:ext cx="8271164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teenagers’ favorite place to meet friends and socialize is the mall.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Answers will vary.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Malls are safe, and they’re comfortable in all kinds of weather. </a:t>
            </a:r>
            <a:endParaRPr lang="ar-SA" sz="4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7E5F5C-D655-47AF-BC7B-FF4C2D45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24" y="941696"/>
            <a:ext cx="8490351" cy="22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67</Words>
  <Application>Microsoft Office PowerPoint</Application>
  <PresentationFormat>عرض على الشاشة (4:3)</PresentationFormat>
  <Paragraphs>10</Paragraphs>
  <Slides>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Comic Sans MS</vt:lpstr>
      <vt:lpstr>Arial</vt:lpstr>
      <vt:lpstr>Calibri Light</vt:lpstr>
      <vt:lpstr>Aharoni</vt:lpstr>
      <vt:lpstr>Calibri</vt:lpstr>
      <vt:lpstr>نسق Office</vt:lpstr>
      <vt:lpstr>Super Goal 1</vt:lpstr>
      <vt:lpstr>Unit 8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52</cp:revision>
  <dcterms:created xsi:type="dcterms:W3CDTF">2020-10-27T16:21:59Z</dcterms:created>
  <dcterms:modified xsi:type="dcterms:W3CDTF">2021-05-17T17:28:15Z</dcterms:modified>
</cp:coreProperties>
</file>