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34" r:id="rId1"/>
  </p:sldMasterIdLst>
  <p:notesMasterIdLst>
    <p:notesMasterId r:id="rId18"/>
  </p:notesMasterIdLst>
  <p:sldIdLst>
    <p:sldId id="1235" r:id="rId2"/>
    <p:sldId id="594" r:id="rId3"/>
    <p:sldId id="673" r:id="rId4"/>
    <p:sldId id="627" r:id="rId5"/>
    <p:sldId id="598" r:id="rId6"/>
    <p:sldId id="578" r:id="rId7"/>
    <p:sldId id="1222" r:id="rId8"/>
    <p:sldId id="479" r:id="rId9"/>
    <p:sldId id="481" r:id="rId10"/>
    <p:sldId id="1234" r:id="rId11"/>
    <p:sldId id="1232" r:id="rId12"/>
    <p:sldId id="1233" r:id="rId13"/>
    <p:sldId id="1224" r:id="rId14"/>
    <p:sldId id="1230" r:id="rId15"/>
    <p:sldId id="272" r:id="rId16"/>
    <p:sldId id="315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سالي الجحدلي" initials="سالي" lastIdx="1" clrIdx="0">
    <p:extLst>
      <p:ext uri="{19B8F6BF-5375-455C-9EA6-DF929625EA0E}">
        <p15:presenceInfo xmlns:p15="http://schemas.microsoft.com/office/powerpoint/2012/main" userId="سالي الجحدل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CCFF"/>
    <a:srgbClr val="660066"/>
    <a:srgbClr val="FFEBF7"/>
    <a:srgbClr val="CC0000"/>
    <a:srgbClr val="CC00CC"/>
    <a:srgbClr val="CCCCFF"/>
    <a:srgbClr val="CC99FF"/>
    <a:srgbClr val="CCFFFF"/>
    <a:srgbClr val="F2E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400B797-538F-4578-8678-E3E0F28E5CA1}" type="datetimeFigureOut">
              <a:rPr lang="ar-SA" smtClean="0"/>
              <a:t>30/05/1443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AD83CA6-B22D-4B86-999E-FF5CBDDE3E8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7451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5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65a5c374d8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65a5c374d8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664125" y="2658775"/>
            <a:ext cx="59106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664149" y="5444825"/>
            <a:ext cx="59106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sp>
        <p:nvSpPr>
          <p:cNvPr id="15" name="Google Shape;15;p2"/>
          <p:cNvSpPr/>
          <p:nvPr/>
        </p:nvSpPr>
        <p:spPr>
          <a:xfrm rot="-916634">
            <a:off x="2194201" y="1098433"/>
            <a:ext cx="5629871" cy="4280343"/>
          </a:xfrm>
          <a:custGeom>
            <a:avLst/>
            <a:gdLst/>
            <a:ahLst/>
            <a:cxnLst/>
            <a:rect l="l" t="t" r="r" b="b"/>
            <a:pathLst>
              <a:path w="225186" h="171207" extrusionOk="0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miter lim="8000"/>
            <a:headEnd type="none" w="sm" len="sm"/>
            <a:tailEnd type="none" w="sm" len="sm"/>
          </a:ln>
        </p:spPr>
      </p:sp>
      <p:sp>
        <p:nvSpPr>
          <p:cNvPr id="16" name="Google Shape;16;p2"/>
          <p:cNvSpPr/>
          <p:nvPr/>
        </p:nvSpPr>
        <p:spPr>
          <a:xfrm rot="-3223370">
            <a:off x="995854" y="3996178"/>
            <a:ext cx="499875" cy="2530331"/>
          </a:xfrm>
          <a:custGeom>
            <a:avLst/>
            <a:gdLst/>
            <a:ahLst/>
            <a:cxnLst/>
            <a:rect l="l" t="t" r="r" b="b"/>
            <a:pathLst>
              <a:path w="485810" h="2459136" fill="none" extrusionOk="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w="485810" h="2459136" extrusionOk="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-3304665" flipH="1">
            <a:off x="1346085" y="3488853"/>
            <a:ext cx="577562" cy="2705477"/>
          </a:xfrm>
          <a:custGeom>
            <a:avLst/>
            <a:gdLst/>
            <a:ahLst/>
            <a:cxnLst/>
            <a:rect l="l" t="t" r="r" b="b"/>
            <a:pathLst>
              <a:path w="562269" h="2633841" fill="none" extrusionOk="0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w="562269" h="2633841" extrusionOk="0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rot="-4824073">
            <a:off x="1233941" y="3402586"/>
            <a:ext cx="767733" cy="2752787"/>
          </a:xfrm>
          <a:custGeom>
            <a:avLst/>
            <a:gdLst/>
            <a:ahLst/>
            <a:cxnLst/>
            <a:rect l="l" t="t" r="r" b="b"/>
            <a:pathLst>
              <a:path w="747557" h="2680444" fill="none" extrusionOk="0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w="747557" h="2680444" extrusionOk="0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3633683">
            <a:off x="1317697" y="3578576"/>
            <a:ext cx="846612" cy="3490242"/>
          </a:xfrm>
          <a:custGeom>
            <a:avLst/>
            <a:gdLst/>
            <a:ahLst/>
            <a:cxnLst/>
            <a:rect l="l" t="t" r="r" b="b"/>
            <a:pathLst>
              <a:path w="823210" h="3393764" fill="none" extrusionOk="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w="823210" h="3393764" extrusionOk="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496716" y="64995"/>
            <a:ext cx="3149789" cy="2394758"/>
          </a:xfrm>
          <a:custGeom>
            <a:avLst/>
            <a:gdLst/>
            <a:ahLst/>
            <a:cxnLst/>
            <a:rect l="l" t="t" r="r" b="b"/>
            <a:pathLst>
              <a:path w="225186" h="171207" extrusionOk="0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miter lim="8000"/>
            <a:headEnd type="none" w="sm" len="sm"/>
            <a:tailEnd type="none" w="sm" len="sm"/>
          </a:ln>
        </p:spPr>
      </p:sp>
      <p:sp>
        <p:nvSpPr>
          <p:cNvPr id="21" name="Google Shape;21;p2"/>
          <p:cNvSpPr/>
          <p:nvPr/>
        </p:nvSpPr>
        <p:spPr>
          <a:xfrm rot="4913115" flipH="1">
            <a:off x="11166451" y="1904430"/>
            <a:ext cx="279684" cy="1415740"/>
          </a:xfrm>
          <a:custGeom>
            <a:avLst/>
            <a:gdLst/>
            <a:ahLst/>
            <a:cxnLst/>
            <a:rect l="l" t="t" r="r" b="b"/>
            <a:pathLst>
              <a:path w="485810" h="2459136" fill="none" extrusionOk="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w="485810" h="2459136" extrusionOk="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 rot="4994410">
            <a:off x="11063644" y="1545638"/>
            <a:ext cx="323150" cy="1513736"/>
          </a:xfrm>
          <a:custGeom>
            <a:avLst/>
            <a:gdLst/>
            <a:ahLst/>
            <a:cxnLst/>
            <a:rect l="l" t="t" r="r" b="b"/>
            <a:pathLst>
              <a:path w="562269" h="2633841" fill="none" extrusionOk="0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w="562269" h="2633841" extrusionOk="0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 rot="6513817" flipH="1">
            <a:off x="11035391" y="1506023"/>
            <a:ext cx="429553" cy="1540207"/>
          </a:xfrm>
          <a:custGeom>
            <a:avLst/>
            <a:gdLst/>
            <a:ahLst/>
            <a:cxnLst/>
            <a:rect l="l" t="t" r="r" b="b"/>
            <a:pathLst>
              <a:path w="747557" h="2680444" fill="none" extrusionOk="0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w="747557" h="2680444" extrusionOk="0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 rot="5323427" flipH="1">
            <a:off x="10808711" y="1535877"/>
            <a:ext cx="473686" cy="1952818"/>
          </a:xfrm>
          <a:custGeom>
            <a:avLst/>
            <a:gdLst/>
            <a:ahLst/>
            <a:cxnLst/>
            <a:rect l="l" t="t" r="r" b="b"/>
            <a:pathLst>
              <a:path w="823210" h="3393764" fill="none" extrusionOk="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w="823210" h="3393764" extrusionOk="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rot="-3068711" flipH="1">
            <a:off x="407940" y="562434"/>
            <a:ext cx="3383986" cy="2433710"/>
          </a:xfrm>
          <a:custGeom>
            <a:avLst/>
            <a:gdLst/>
            <a:ahLst/>
            <a:cxnLst/>
            <a:rect l="l" t="t" r="r" b="b"/>
            <a:pathLst>
              <a:path w="225186" h="171207" extrusionOk="0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miter lim="8000"/>
            <a:headEnd type="none" w="sm" len="sm"/>
            <a:tailEnd type="none" w="sm" len="sm"/>
          </a:ln>
        </p:spPr>
      </p:sp>
      <p:sp>
        <p:nvSpPr>
          <p:cNvPr id="26" name="Google Shape;26;p2"/>
          <p:cNvSpPr/>
          <p:nvPr/>
        </p:nvSpPr>
        <p:spPr>
          <a:xfrm rot="2611246" flipH="1">
            <a:off x="4663183" y="202841"/>
            <a:ext cx="279662" cy="1415630"/>
          </a:xfrm>
          <a:custGeom>
            <a:avLst/>
            <a:gdLst/>
            <a:ahLst/>
            <a:cxnLst/>
            <a:rect l="l" t="t" r="r" b="b"/>
            <a:pathLst>
              <a:path w="485810" h="2459136" fill="none" extrusionOk="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w="485810" h="2459136" extrusionOk="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2692541">
            <a:off x="4385626" y="-38722"/>
            <a:ext cx="323125" cy="1513618"/>
          </a:xfrm>
          <a:custGeom>
            <a:avLst/>
            <a:gdLst/>
            <a:ahLst/>
            <a:cxnLst/>
            <a:rect l="l" t="t" r="r" b="b"/>
            <a:pathLst>
              <a:path w="562269" h="2633841" fill="none" extrusionOk="0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w="562269" h="2633841" extrusionOk="0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 rot="4211948" flipH="1">
            <a:off x="4335617" y="-88122"/>
            <a:ext cx="429519" cy="1540087"/>
          </a:xfrm>
          <a:custGeom>
            <a:avLst/>
            <a:gdLst/>
            <a:ahLst/>
            <a:cxnLst/>
            <a:rect l="l" t="t" r="r" b="b"/>
            <a:pathLst>
              <a:path w="747557" h="2680444" fill="none" extrusionOk="0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w="747557" h="2680444" extrusionOk="0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 rot="3021558" flipH="1">
            <a:off x="4299696" y="17728"/>
            <a:ext cx="473649" cy="1952666"/>
          </a:xfrm>
          <a:custGeom>
            <a:avLst/>
            <a:gdLst/>
            <a:ahLst/>
            <a:cxnLst/>
            <a:rect l="l" t="t" r="r" b="b"/>
            <a:pathLst>
              <a:path w="823210" h="3393764" fill="none" extrusionOk="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w="823210" h="3393764" extrusionOk="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643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Mania">
  <p:cSld name="SlidesMania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4" name="Google Shape;144;p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5" name="Google Shape;145;p14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14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-GB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-GB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-GB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-GB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-GB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-GB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GB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47" name="Google Shape;147;p14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48" name="Google Shape;148;p14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4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4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4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4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63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8E15D3B-AE06-4F26-950E-F93C1F76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30/05/1443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E9E59FE-FA48-40E2-B880-BBDFE726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B1A39A9-00B1-41DB-BACC-37162CFC1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4418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2147950" y="805400"/>
            <a:ext cx="8591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786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818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002800" y="2775200"/>
            <a:ext cx="10773900" cy="1215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sp>
        <p:nvSpPr>
          <p:cNvPr id="33" name="Google Shape;33;p3"/>
          <p:cNvSpPr/>
          <p:nvPr/>
        </p:nvSpPr>
        <p:spPr>
          <a:xfrm rot="2900982">
            <a:off x="707533" y="3506502"/>
            <a:ext cx="3515447" cy="3472490"/>
          </a:xfrm>
          <a:custGeom>
            <a:avLst/>
            <a:gdLst/>
            <a:ahLst/>
            <a:cxnLst/>
            <a:rect l="l" t="t" r="r" b="b"/>
            <a:pathLst>
              <a:path w="225186" h="171207" extrusionOk="0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miter lim="8000"/>
            <a:headEnd type="none" w="sm" len="sm"/>
            <a:tailEnd type="none" w="sm" len="sm"/>
          </a:ln>
        </p:spPr>
      </p:sp>
      <p:sp>
        <p:nvSpPr>
          <p:cNvPr id="34" name="Google Shape;34;p3"/>
          <p:cNvSpPr/>
          <p:nvPr/>
        </p:nvSpPr>
        <p:spPr>
          <a:xfrm rot="5714962" flipH="1">
            <a:off x="4547042" y="4960002"/>
            <a:ext cx="304422" cy="1540963"/>
          </a:xfrm>
          <a:custGeom>
            <a:avLst/>
            <a:gdLst/>
            <a:ahLst/>
            <a:cxnLst/>
            <a:rect l="l" t="t" r="r" b="b"/>
            <a:pathLst>
              <a:path w="485810" h="2459136" fill="none" extrusionOk="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w="485810" h="2459136" extrusionOk="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 rot="5796257">
            <a:off x="4515471" y="4558209"/>
            <a:ext cx="351733" cy="1647626"/>
          </a:xfrm>
          <a:custGeom>
            <a:avLst/>
            <a:gdLst/>
            <a:ahLst/>
            <a:cxnLst/>
            <a:rect l="l" t="t" r="r" b="b"/>
            <a:pathLst>
              <a:path w="562269" h="2633841" fill="none" extrusionOk="0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w="562269" h="2633841" extrusionOk="0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"/>
          <p:cNvSpPr/>
          <p:nvPr/>
        </p:nvSpPr>
        <p:spPr>
          <a:xfrm rot="7315664" flipH="1">
            <a:off x="4490620" y="4522144"/>
            <a:ext cx="467547" cy="1676438"/>
          </a:xfrm>
          <a:custGeom>
            <a:avLst/>
            <a:gdLst/>
            <a:ahLst/>
            <a:cxnLst/>
            <a:rect l="l" t="t" r="r" b="b"/>
            <a:pathLst>
              <a:path w="747557" h="2680444" fill="none" extrusionOk="0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w="747557" h="2680444" extrusionOk="0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"/>
          <p:cNvSpPr/>
          <p:nvPr/>
        </p:nvSpPr>
        <p:spPr>
          <a:xfrm rot="6125274" flipH="1">
            <a:off x="4190507" y="4496201"/>
            <a:ext cx="515584" cy="2125545"/>
          </a:xfrm>
          <a:custGeom>
            <a:avLst/>
            <a:gdLst/>
            <a:ahLst/>
            <a:cxnLst/>
            <a:rect l="l" t="t" r="r" b="b"/>
            <a:pathLst>
              <a:path w="823210" h="3393764" fill="none" extrusionOk="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w="823210" h="3393764" extrusionOk="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30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3822001" y="593375"/>
            <a:ext cx="7954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415600" y="2636127"/>
            <a:ext cx="5333400" cy="345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2pPr>
            <a:lvl3pPr marL="1371600" lvl="2" indent="-361950">
              <a:spcBef>
                <a:spcPts val="2100"/>
              </a:spcBef>
              <a:spcAft>
                <a:spcPts val="0"/>
              </a:spcAft>
              <a:buSzPts val="2100"/>
              <a:buChar char="■"/>
              <a:defRPr sz="2100"/>
            </a:lvl3pPr>
            <a:lvl4pPr marL="1828800" lvl="3" indent="-361950">
              <a:spcBef>
                <a:spcPts val="2100"/>
              </a:spcBef>
              <a:spcAft>
                <a:spcPts val="0"/>
              </a:spcAft>
              <a:buSzPts val="2100"/>
              <a:buChar char="●"/>
              <a:defRPr sz="2100"/>
            </a:lvl4pPr>
            <a:lvl5pPr marL="2286000" lvl="4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5pPr>
            <a:lvl6pPr marL="2743200" lvl="5" indent="-361950">
              <a:spcBef>
                <a:spcPts val="2100"/>
              </a:spcBef>
              <a:spcAft>
                <a:spcPts val="0"/>
              </a:spcAft>
              <a:buSzPts val="2100"/>
              <a:buChar char="■"/>
              <a:defRPr sz="2100"/>
            </a:lvl6pPr>
            <a:lvl7pPr marL="3200400" lvl="6" indent="-361950">
              <a:spcBef>
                <a:spcPts val="2100"/>
              </a:spcBef>
              <a:spcAft>
                <a:spcPts val="0"/>
              </a:spcAft>
              <a:buSzPts val="2100"/>
              <a:buChar char="●"/>
              <a:defRPr sz="2100"/>
            </a:lvl7pPr>
            <a:lvl8pPr marL="3657600" lvl="7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8pPr>
            <a:lvl9pPr marL="4114800" lvl="8" indent="-361950">
              <a:spcBef>
                <a:spcPts val="2100"/>
              </a:spcBef>
              <a:spcAft>
                <a:spcPts val="2100"/>
              </a:spcAft>
              <a:buSzPts val="2100"/>
              <a:buChar char="■"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2"/>
          </p:nvPr>
        </p:nvSpPr>
        <p:spPr>
          <a:xfrm>
            <a:off x="6443269" y="2636127"/>
            <a:ext cx="5333400" cy="345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2pPr>
            <a:lvl3pPr marL="1371600" lvl="2" indent="-361950">
              <a:spcBef>
                <a:spcPts val="2100"/>
              </a:spcBef>
              <a:spcAft>
                <a:spcPts val="0"/>
              </a:spcAft>
              <a:buSzPts val="2100"/>
              <a:buChar char="■"/>
              <a:defRPr sz="2100"/>
            </a:lvl3pPr>
            <a:lvl4pPr marL="1828800" lvl="3" indent="-361950">
              <a:spcBef>
                <a:spcPts val="2100"/>
              </a:spcBef>
              <a:spcAft>
                <a:spcPts val="0"/>
              </a:spcAft>
              <a:buSzPts val="2100"/>
              <a:buChar char="●"/>
              <a:defRPr sz="2100"/>
            </a:lvl4pPr>
            <a:lvl5pPr marL="2286000" lvl="4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5pPr>
            <a:lvl6pPr marL="2743200" lvl="5" indent="-361950">
              <a:spcBef>
                <a:spcPts val="2100"/>
              </a:spcBef>
              <a:spcAft>
                <a:spcPts val="0"/>
              </a:spcAft>
              <a:buSzPts val="2100"/>
              <a:buChar char="■"/>
              <a:defRPr sz="2100"/>
            </a:lvl6pPr>
            <a:lvl7pPr marL="3200400" lvl="6" indent="-361950">
              <a:spcBef>
                <a:spcPts val="2100"/>
              </a:spcBef>
              <a:spcAft>
                <a:spcPts val="0"/>
              </a:spcAft>
              <a:buSzPts val="2100"/>
              <a:buChar char="●"/>
              <a:defRPr sz="2100"/>
            </a:lvl7pPr>
            <a:lvl8pPr marL="3657600" lvl="7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8pPr>
            <a:lvl9pPr marL="4114800" lvl="8" indent="-361950">
              <a:spcBef>
                <a:spcPts val="2100"/>
              </a:spcBef>
              <a:spcAft>
                <a:spcPts val="2100"/>
              </a:spcAft>
              <a:buSzPts val="2100"/>
              <a:buChar char="■"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56;p5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sp>
        <p:nvSpPr>
          <p:cNvPr id="57" name="Google Shape;57;p5"/>
          <p:cNvSpPr/>
          <p:nvPr/>
        </p:nvSpPr>
        <p:spPr>
          <a:xfrm rot="1507624">
            <a:off x="387597" y="-41575"/>
            <a:ext cx="2387742" cy="2358413"/>
          </a:xfrm>
          <a:custGeom>
            <a:avLst/>
            <a:gdLst/>
            <a:ahLst/>
            <a:cxnLst/>
            <a:rect l="l" t="t" r="r" b="b"/>
            <a:pathLst>
              <a:path w="225186" h="171207" extrusionOk="0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miter lim="8000"/>
            <a:headEnd type="none" w="sm" len="sm"/>
            <a:tailEnd type="none" w="sm" len="sm"/>
          </a:ln>
        </p:spPr>
      </p:sp>
      <p:sp>
        <p:nvSpPr>
          <p:cNvPr id="58" name="Google Shape;58;p5"/>
          <p:cNvSpPr/>
          <p:nvPr/>
        </p:nvSpPr>
        <p:spPr>
          <a:xfrm rot="4321744" flipH="1">
            <a:off x="3004233" y="320544"/>
            <a:ext cx="206716" cy="1046383"/>
          </a:xfrm>
          <a:custGeom>
            <a:avLst/>
            <a:gdLst/>
            <a:ahLst/>
            <a:cxnLst/>
            <a:rect l="l" t="t" r="r" b="b"/>
            <a:pathLst>
              <a:path w="485810" h="2459136" fill="none" extrusionOk="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w="485810" h="2459136" extrusionOk="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5"/>
          <p:cNvSpPr/>
          <p:nvPr/>
        </p:nvSpPr>
        <p:spPr>
          <a:xfrm rot="4403039">
            <a:off x="2889938" y="68995"/>
            <a:ext cx="238842" cy="1118812"/>
          </a:xfrm>
          <a:custGeom>
            <a:avLst/>
            <a:gdLst/>
            <a:ahLst/>
            <a:cxnLst/>
            <a:rect l="l" t="t" r="r" b="b"/>
            <a:pathLst>
              <a:path w="562269" h="2633841" fill="none" extrusionOk="0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w="562269" h="2633841" extrusionOk="0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"/>
          <p:cNvSpPr/>
          <p:nvPr/>
        </p:nvSpPr>
        <p:spPr>
          <a:xfrm rot="5922446" flipH="1">
            <a:off x="2865447" y="36847"/>
            <a:ext cx="317485" cy="1138376"/>
          </a:xfrm>
          <a:custGeom>
            <a:avLst/>
            <a:gdLst/>
            <a:ahLst/>
            <a:cxnLst/>
            <a:rect l="l" t="t" r="r" b="b"/>
            <a:pathLst>
              <a:path w="747557" h="2680444" fill="none" extrusionOk="0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w="747557" h="2680444" extrusionOk="0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5"/>
          <p:cNvSpPr/>
          <p:nvPr/>
        </p:nvSpPr>
        <p:spPr>
          <a:xfrm rot="4732056" flipH="1">
            <a:off x="2730016" y="82223"/>
            <a:ext cx="350105" cy="1443340"/>
          </a:xfrm>
          <a:custGeom>
            <a:avLst/>
            <a:gdLst/>
            <a:ahLst/>
            <a:cxnLst/>
            <a:rect l="l" t="t" r="r" b="b"/>
            <a:pathLst>
              <a:path w="823210" h="3393764" fill="none" extrusionOk="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w="823210" h="3393764" extrusionOk="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28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4105325" y="593375"/>
            <a:ext cx="768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1149250" y="2076650"/>
            <a:ext cx="3239100" cy="401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6"/>
          <p:cNvSpPr txBox="1">
            <a:spLocks noGrp="1"/>
          </p:cNvSpPr>
          <p:nvPr>
            <p:ph type="body" idx="2"/>
          </p:nvPr>
        </p:nvSpPr>
        <p:spPr>
          <a:xfrm>
            <a:off x="4809930" y="2076650"/>
            <a:ext cx="3239100" cy="401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Google Shape;66;p6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3"/>
          </p:nvPr>
        </p:nvSpPr>
        <p:spPr>
          <a:xfrm>
            <a:off x="8470624" y="2076650"/>
            <a:ext cx="3239100" cy="401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Google Shape;68;p6"/>
          <p:cNvSpPr/>
          <p:nvPr/>
        </p:nvSpPr>
        <p:spPr>
          <a:xfrm rot="1507624">
            <a:off x="387597" y="-41575"/>
            <a:ext cx="2387742" cy="2358413"/>
          </a:xfrm>
          <a:custGeom>
            <a:avLst/>
            <a:gdLst/>
            <a:ahLst/>
            <a:cxnLst/>
            <a:rect l="l" t="t" r="r" b="b"/>
            <a:pathLst>
              <a:path w="225186" h="171207" extrusionOk="0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miter lim="8000"/>
            <a:headEnd type="none" w="sm" len="sm"/>
            <a:tailEnd type="none" w="sm" len="sm"/>
          </a:ln>
        </p:spPr>
      </p:sp>
      <p:sp>
        <p:nvSpPr>
          <p:cNvPr id="69" name="Google Shape;69;p6"/>
          <p:cNvSpPr/>
          <p:nvPr/>
        </p:nvSpPr>
        <p:spPr>
          <a:xfrm rot="4321744" flipH="1">
            <a:off x="3004233" y="320544"/>
            <a:ext cx="206716" cy="1046383"/>
          </a:xfrm>
          <a:custGeom>
            <a:avLst/>
            <a:gdLst/>
            <a:ahLst/>
            <a:cxnLst/>
            <a:rect l="l" t="t" r="r" b="b"/>
            <a:pathLst>
              <a:path w="485810" h="2459136" fill="none" extrusionOk="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w="485810" h="2459136" extrusionOk="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6"/>
          <p:cNvSpPr/>
          <p:nvPr/>
        </p:nvSpPr>
        <p:spPr>
          <a:xfrm rot="4403039">
            <a:off x="2889938" y="68995"/>
            <a:ext cx="238842" cy="1118812"/>
          </a:xfrm>
          <a:custGeom>
            <a:avLst/>
            <a:gdLst/>
            <a:ahLst/>
            <a:cxnLst/>
            <a:rect l="l" t="t" r="r" b="b"/>
            <a:pathLst>
              <a:path w="562269" h="2633841" fill="none" extrusionOk="0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w="562269" h="2633841" extrusionOk="0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6"/>
          <p:cNvSpPr/>
          <p:nvPr/>
        </p:nvSpPr>
        <p:spPr>
          <a:xfrm rot="5922446" flipH="1">
            <a:off x="2865447" y="36847"/>
            <a:ext cx="317485" cy="1138376"/>
          </a:xfrm>
          <a:custGeom>
            <a:avLst/>
            <a:gdLst/>
            <a:ahLst/>
            <a:cxnLst/>
            <a:rect l="l" t="t" r="r" b="b"/>
            <a:pathLst>
              <a:path w="747557" h="2680444" fill="none" extrusionOk="0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w="747557" h="2680444" extrusionOk="0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6"/>
          <p:cNvSpPr/>
          <p:nvPr/>
        </p:nvSpPr>
        <p:spPr>
          <a:xfrm rot="4732056" flipH="1">
            <a:off x="2730016" y="82223"/>
            <a:ext cx="350105" cy="1443340"/>
          </a:xfrm>
          <a:custGeom>
            <a:avLst/>
            <a:gdLst/>
            <a:ahLst/>
            <a:cxnLst/>
            <a:rect l="l" t="t" r="r" b="b"/>
            <a:pathLst>
              <a:path w="823210" h="3393764" fill="none" extrusionOk="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w="823210" h="3393764" extrusionOk="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37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sp>
        <p:nvSpPr>
          <p:cNvPr id="76" name="Google Shape;76;p7"/>
          <p:cNvSpPr/>
          <p:nvPr/>
        </p:nvSpPr>
        <p:spPr>
          <a:xfrm rot="1507624">
            <a:off x="515722" y="4370300"/>
            <a:ext cx="2387742" cy="2358413"/>
          </a:xfrm>
          <a:custGeom>
            <a:avLst/>
            <a:gdLst/>
            <a:ahLst/>
            <a:cxnLst/>
            <a:rect l="l" t="t" r="r" b="b"/>
            <a:pathLst>
              <a:path w="225186" h="171207" extrusionOk="0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miter lim="8000"/>
            <a:headEnd type="none" w="sm" len="sm"/>
            <a:tailEnd type="none" w="sm" len="sm"/>
          </a:ln>
        </p:spPr>
      </p:sp>
      <p:sp>
        <p:nvSpPr>
          <p:cNvPr id="77" name="Google Shape;77;p7"/>
          <p:cNvSpPr/>
          <p:nvPr/>
        </p:nvSpPr>
        <p:spPr>
          <a:xfrm rot="4321744" flipH="1">
            <a:off x="3132358" y="4732419"/>
            <a:ext cx="206716" cy="1046383"/>
          </a:xfrm>
          <a:custGeom>
            <a:avLst/>
            <a:gdLst/>
            <a:ahLst/>
            <a:cxnLst/>
            <a:rect l="l" t="t" r="r" b="b"/>
            <a:pathLst>
              <a:path w="485810" h="2459136" fill="none" extrusionOk="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w="485810" h="2459136" extrusionOk="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7"/>
          <p:cNvSpPr/>
          <p:nvPr/>
        </p:nvSpPr>
        <p:spPr>
          <a:xfrm rot="4403039">
            <a:off x="3018063" y="4480870"/>
            <a:ext cx="238842" cy="1118812"/>
          </a:xfrm>
          <a:custGeom>
            <a:avLst/>
            <a:gdLst/>
            <a:ahLst/>
            <a:cxnLst/>
            <a:rect l="l" t="t" r="r" b="b"/>
            <a:pathLst>
              <a:path w="562269" h="2633841" fill="none" extrusionOk="0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w="562269" h="2633841" extrusionOk="0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7"/>
          <p:cNvSpPr/>
          <p:nvPr/>
        </p:nvSpPr>
        <p:spPr>
          <a:xfrm rot="5922446" flipH="1">
            <a:off x="2993572" y="4448722"/>
            <a:ext cx="317485" cy="1138376"/>
          </a:xfrm>
          <a:custGeom>
            <a:avLst/>
            <a:gdLst/>
            <a:ahLst/>
            <a:cxnLst/>
            <a:rect l="l" t="t" r="r" b="b"/>
            <a:pathLst>
              <a:path w="747557" h="2680444" fill="none" extrusionOk="0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w="747557" h="2680444" extrusionOk="0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7"/>
          <p:cNvSpPr/>
          <p:nvPr/>
        </p:nvSpPr>
        <p:spPr>
          <a:xfrm rot="4732056" flipH="1">
            <a:off x="2858141" y="4494098"/>
            <a:ext cx="350105" cy="1443340"/>
          </a:xfrm>
          <a:custGeom>
            <a:avLst/>
            <a:gdLst/>
            <a:ahLst/>
            <a:cxnLst/>
            <a:rect l="l" t="t" r="r" b="b"/>
            <a:pathLst>
              <a:path w="823210" h="3393764" fill="none" extrusionOk="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w="823210" h="3393764" extrusionOk="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93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2394077" y="740800"/>
            <a:ext cx="69045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body" idx="1"/>
          </p:nvPr>
        </p:nvSpPr>
        <p:spPr>
          <a:xfrm>
            <a:off x="2394077" y="1852800"/>
            <a:ext cx="69045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Google Shape;93;p9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sp>
        <p:nvSpPr>
          <p:cNvPr id="94" name="Google Shape;94;p9"/>
          <p:cNvSpPr/>
          <p:nvPr/>
        </p:nvSpPr>
        <p:spPr>
          <a:xfrm rot="-2900709" flipH="1">
            <a:off x="9362438" y="4604739"/>
            <a:ext cx="2387750" cy="2358654"/>
          </a:xfrm>
          <a:custGeom>
            <a:avLst/>
            <a:gdLst/>
            <a:ahLst/>
            <a:cxnLst/>
            <a:rect l="l" t="t" r="r" b="b"/>
            <a:pathLst>
              <a:path w="225186" h="171207" extrusionOk="0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miter lim="8000"/>
            <a:headEnd type="none" w="sm" len="sm"/>
            <a:tailEnd type="none" w="sm" len="sm"/>
          </a:ln>
        </p:spPr>
      </p:sp>
      <p:sp>
        <p:nvSpPr>
          <p:cNvPr id="95" name="Google Shape;95;p9"/>
          <p:cNvSpPr/>
          <p:nvPr/>
        </p:nvSpPr>
        <p:spPr>
          <a:xfrm rot="-5714777">
            <a:off x="8935053" y="5592537"/>
            <a:ext cx="206742" cy="1046513"/>
          </a:xfrm>
          <a:custGeom>
            <a:avLst/>
            <a:gdLst/>
            <a:ahLst/>
            <a:cxnLst/>
            <a:rect l="l" t="t" r="r" b="b"/>
            <a:pathLst>
              <a:path w="485810" h="2459136" fill="none" extrusionOk="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w="485810" h="2459136" extrusionOk="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9"/>
          <p:cNvSpPr/>
          <p:nvPr/>
        </p:nvSpPr>
        <p:spPr>
          <a:xfrm rot="-5796072" flipH="1">
            <a:off x="8924377" y="5319668"/>
            <a:ext cx="238872" cy="1118951"/>
          </a:xfrm>
          <a:custGeom>
            <a:avLst/>
            <a:gdLst/>
            <a:ahLst/>
            <a:cxnLst/>
            <a:rect l="l" t="t" r="r" b="b"/>
            <a:pathLst>
              <a:path w="562269" h="2633841" fill="none" extrusionOk="0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w="562269" h="2633841" extrusionOk="0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9"/>
          <p:cNvSpPr/>
          <p:nvPr/>
        </p:nvSpPr>
        <p:spPr>
          <a:xfrm rot="-7315479">
            <a:off x="8862602" y="5295174"/>
            <a:ext cx="317525" cy="1138518"/>
          </a:xfrm>
          <a:custGeom>
            <a:avLst/>
            <a:gdLst/>
            <a:ahLst/>
            <a:cxnLst/>
            <a:rect l="l" t="t" r="r" b="b"/>
            <a:pathLst>
              <a:path w="747557" h="2680444" fill="none" extrusionOk="0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w="747557" h="2680444" extrusionOk="0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9"/>
          <p:cNvSpPr/>
          <p:nvPr/>
        </p:nvSpPr>
        <p:spPr>
          <a:xfrm rot="-6125089">
            <a:off x="9033787" y="5277565"/>
            <a:ext cx="350148" cy="1443520"/>
          </a:xfrm>
          <a:custGeom>
            <a:avLst/>
            <a:gdLst/>
            <a:ahLst/>
            <a:cxnLst/>
            <a:rect l="l" t="t" r="r" b="b"/>
            <a:pathLst>
              <a:path w="823210" h="3393764" fill="none" extrusionOk="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w="823210" h="3393764" extrusionOk="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9"/>
          <p:cNvSpPr/>
          <p:nvPr/>
        </p:nvSpPr>
        <p:spPr>
          <a:xfrm rot="2408211" flipH="1">
            <a:off x="-1131037" y="993656"/>
            <a:ext cx="3902059" cy="3156344"/>
          </a:xfrm>
          <a:custGeom>
            <a:avLst/>
            <a:gdLst/>
            <a:ahLst/>
            <a:cxnLst/>
            <a:rect l="l" t="t" r="r" b="b"/>
            <a:pathLst>
              <a:path w="225186" h="171207" extrusionOk="0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miter lim="8000"/>
            <a:headEnd type="none" w="sm" len="sm"/>
            <a:tailEnd type="none" w="sm" len="sm"/>
          </a:ln>
        </p:spPr>
      </p:sp>
      <p:sp>
        <p:nvSpPr>
          <p:cNvPr id="100" name="Google Shape;100;p9"/>
          <p:cNvSpPr/>
          <p:nvPr/>
        </p:nvSpPr>
        <p:spPr>
          <a:xfrm rot="7785743" flipH="1">
            <a:off x="1452968" y="4874216"/>
            <a:ext cx="431968" cy="2140064"/>
          </a:xfrm>
          <a:custGeom>
            <a:avLst/>
            <a:gdLst/>
            <a:ahLst/>
            <a:cxnLst/>
            <a:rect l="l" t="t" r="r" b="b"/>
            <a:pathLst>
              <a:path w="485810" h="2459136" fill="none" extrusionOk="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w="485810" h="2459136" extrusionOk="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9"/>
          <p:cNvSpPr/>
          <p:nvPr/>
        </p:nvSpPr>
        <p:spPr>
          <a:xfrm rot="7864995">
            <a:off x="1688506" y="4392006"/>
            <a:ext cx="499888" cy="2284425"/>
          </a:xfrm>
          <a:custGeom>
            <a:avLst/>
            <a:gdLst/>
            <a:ahLst/>
            <a:cxnLst/>
            <a:rect l="l" t="t" r="r" b="b"/>
            <a:pathLst>
              <a:path w="562269" h="2633841" fill="none" extrusionOk="0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w="562269" h="2633841" extrusionOk="0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9"/>
          <p:cNvSpPr/>
          <p:nvPr/>
        </p:nvSpPr>
        <p:spPr>
          <a:xfrm rot="9309054" flipH="1">
            <a:off x="1656431" y="4396392"/>
            <a:ext cx="678349" cy="2272297"/>
          </a:xfrm>
          <a:custGeom>
            <a:avLst/>
            <a:gdLst/>
            <a:ahLst/>
            <a:cxnLst/>
            <a:rect l="l" t="t" r="r" b="b"/>
            <a:pathLst>
              <a:path w="747557" h="2680444" fill="none" extrusionOk="0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w="747557" h="2680444" extrusionOk="0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9"/>
          <p:cNvSpPr/>
          <p:nvPr/>
        </p:nvSpPr>
        <p:spPr>
          <a:xfrm rot="8183289" flipH="1">
            <a:off x="1135458" y="4102986"/>
            <a:ext cx="737177" cy="2928254"/>
          </a:xfrm>
          <a:custGeom>
            <a:avLst/>
            <a:gdLst/>
            <a:ahLst/>
            <a:cxnLst/>
            <a:rect l="l" t="t" r="r" b="b"/>
            <a:pathLst>
              <a:path w="823210" h="3393764" fill="none" extrusionOk="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w="823210" h="3393764" extrusionOk="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141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"/>
          <p:cNvSpPr txBox="1">
            <a:spLocks noGrp="1"/>
          </p:cNvSpPr>
          <p:nvPr>
            <p:ph type="title"/>
          </p:nvPr>
        </p:nvSpPr>
        <p:spPr>
          <a:xfrm>
            <a:off x="3033523" y="563600"/>
            <a:ext cx="84906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6" name="Google Shape;106;p10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sp>
        <p:nvSpPr>
          <p:cNvPr id="107" name="Google Shape;107;p10"/>
          <p:cNvSpPr/>
          <p:nvPr/>
        </p:nvSpPr>
        <p:spPr>
          <a:xfrm rot="2408211" flipH="1">
            <a:off x="-1131037" y="993656"/>
            <a:ext cx="3902059" cy="3156344"/>
          </a:xfrm>
          <a:custGeom>
            <a:avLst/>
            <a:gdLst/>
            <a:ahLst/>
            <a:cxnLst/>
            <a:rect l="l" t="t" r="r" b="b"/>
            <a:pathLst>
              <a:path w="225186" h="171207" extrusionOk="0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miter lim="8000"/>
            <a:headEnd type="none" w="sm" len="sm"/>
            <a:tailEnd type="none" w="sm" len="sm"/>
          </a:ln>
        </p:spPr>
      </p:sp>
      <p:sp>
        <p:nvSpPr>
          <p:cNvPr id="108" name="Google Shape;108;p10"/>
          <p:cNvSpPr/>
          <p:nvPr/>
        </p:nvSpPr>
        <p:spPr>
          <a:xfrm rot="7785743" flipH="1">
            <a:off x="1452968" y="4874216"/>
            <a:ext cx="431968" cy="2140064"/>
          </a:xfrm>
          <a:custGeom>
            <a:avLst/>
            <a:gdLst/>
            <a:ahLst/>
            <a:cxnLst/>
            <a:rect l="l" t="t" r="r" b="b"/>
            <a:pathLst>
              <a:path w="485810" h="2459136" fill="none" extrusionOk="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w="485810" h="2459136" extrusionOk="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0"/>
          <p:cNvSpPr/>
          <p:nvPr/>
        </p:nvSpPr>
        <p:spPr>
          <a:xfrm rot="7864995">
            <a:off x="1688506" y="4392006"/>
            <a:ext cx="499888" cy="2284425"/>
          </a:xfrm>
          <a:custGeom>
            <a:avLst/>
            <a:gdLst/>
            <a:ahLst/>
            <a:cxnLst/>
            <a:rect l="l" t="t" r="r" b="b"/>
            <a:pathLst>
              <a:path w="562269" h="2633841" fill="none" extrusionOk="0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w="562269" h="2633841" extrusionOk="0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0"/>
          <p:cNvSpPr/>
          <p:nvPr/>
        </p:nvSpPr>
        <p:spPr>
          <a:xfrm rot="9309054" flipH="1">
            <a:off x="1656431" y="4396392"/>
            <a:ext cx="678349" cy="2272297"/>
          </a:xfrm>
          <a:custGeom>
            <a:avLst/>
            <a:gdLst/>
            <a:ahLst/>
            <a:cxnLst/>
            <a:rect l="l" t="t" r="r" b="b"/>
            <a:pathLst>
              <a:path w="747557" h="2680444" fill="none" extrusionOk="0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w="747557" h="2680444" extrusionOk="0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0"/>
          <p:cNvSpPr/>
          <p:nvPr/>
        </p:nvSpPr>
        <p:spPr>
          <a:xfrm rot="8183289" flipH="1">
            <a:off x="1135458" y="4102986"/>
            <a:ext cx="737177" cy="2928254"/>
          </a:xfrm>
          <a:custGeom>
            <a:avLst/>
            <a:gdLst/>
            <a:ahLst/>
            <a:cxnLst/>
            <a:rect l="l" t="t" r="r" b="b"/>
            <a:pathLst>
              <a:path w="823210" h="3393764" fill="none" extrusionOk="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w="823210" h="3393764" extrusionOk="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6091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>
  <p:cSld name="Timeline or proces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"/>
          <p:cNvSpPr txBox="1">
            <a:spLocks noGrp="1"/>
          </p:cNvSpPr>
          <p:nvPr>
            <p:ph type="sldNum" idx="12"/>
          </p:nvPr>
        </p:nvSpPr>
        <p:spPr>
          <a:xfrm>
            <a:off x="10813718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sp>
        <p:nvSpPr>
          <p:cNvPr id="114" name="Google Shape;114;p11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11"/>
          <p:cNvSpPr txBox="1">
            <a:spLocks noGrp="1"/>
          </p:cNvSpPr>
          <p:nvPr>
            <p:ph type="body" idx="1"/>
          </p:nvPr>
        </p:nvSpPr>
        <p:spPr>
          <a:xfrm>
            <a:off x="40873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" name="Google Shape;116;p11"/>
          <p:cNvSpPr txBox="1">
            <a:spLocks noGrp="1"/>
          </p:cNvSpPr>
          <p:nvPr>
            <p:ph type="subTitle" idx="2"/>
          </p:nvPr>
        </p:nvSpPr>
        <p:spPr>
          <a:xfrm>
            <a:off x="408738" y="23853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3"/>
          </p:nvPr>
        </p:nvSpPr>
        <p:spPr>
          <a:xfrm>
            <a:off x="272730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" name="Google Shape;118;p11"/>
          <p:cNvSpPr txBox="1">
            <a:spLocks noGrp="1"/>
          </p:cNvSpPr>
          <p:nvPr>
            <p:ph type="subTitle" idx="4"/>
          </p:nvPr>
        </p:nvSpPr>
        <p:spPr>
          <a:xfrm>
            <a:off x="2727301" y="23853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9" name="Google Shape;119;p11"/>
          <p:cNvSpPr txBox="1">
            <a:spLocks noGrp="1"/>
          </p:cNvSpPr>
          <p:nvPr>
            <p:ph type="body" idx="5"/>
          </p:nvPr>
        </p:nvSpPr>
        <p:spPr>
          <a:xfrm>
            <a:off x="5045864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subTitle" idx="6"/>
          </p:nvPr>
        </p:nvSpPr>
        <p:spPr>
          <a:xfrm>
            <a:off x="5045864" y="23853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body" idx="7"/>
          </p:nvPr>
        </p:nvSpPr>
        <p:spPr>
          <a:xfrm>
            <a:off x="736442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Google Shape;122;p11"/>
          <p:cNvSpPr txBox="1">
            <a:spLocks noGrp="1"/>
          </p:cNvSpPr>
          <p:nvPr>
            <p:ph type="subTitle" idx="8"/>
          </p:nvPr>
        </p:nvSpPr>
        <p:spPr>
          <a:xfrm>
            <a:off x="7364428" y="23853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3" name="Google Shape;123;p11"/>
          <p:cNvSpPr txBox="1">
            <a:spLocks noGrp="1"/>
          </p:cNvSpPr>
          <p:nvPr>
            <p:ph type="body" idx="9"/>
          </p:nvPr>
        </p:nvSpPr>
        <p:spPr>
          <a:xfrm>
            <a:off x="968299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Google Shape;124;p11"/>
          <p:cNvSpPr txBox="1">
            <a:spLocks noGrp="1"/>
          </p:cNvSpPr>
          <p:nvPr>
            <p:ph type="subTitle" idx="13"/>
          </p:nvPr>
        </p:nvSpPr>
        <p:spPr>
          <a:xfrm>
            <a:off x="9682991" y="23853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453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sp>
        <p:nvSpPr>
          <p:cNvPr id="127" name="Google Shape;127;p12"/>
          <p:cNvSpPr txBox="1">
            <a:spLocks noGrp="1"/>
          </p:cNvSpPr>
          <p:nvPr>
            <p:ph type="title"/>
          </p:nvPr>
        </p:nvSpPr>
        <p:spPr>
          <a:xfrm>
            <a:off x="1021100" y="1123500"/>
            <a:ext cx="10755600" cy="2446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8" name="Google Shape;128;p12"/>
          <p:cNvSpPr/>
          <p:nvPr/>
        </p:nvSpPr>
        <p:spPr>
          <a:xfrm rot="-2992117" flipH="1">
            <a:off x="6630592" y="3227666"/>
            <a:ext cx="4132213" cy="4801563"/>
          </a:xfrm>
          <a:custGeom>
            <a:avLst/>
            <a:gdLst/>
            <a:ahLst/>
            <a:cxnLst/>
            <a:rect l="l" t="t" r="r" b="b"/>
            <a:pathLst>
              <a:path w="225186" h="171207" extrusionOk="0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miter lim="8000"/>
            <a:headEnd type="none" w="sm" len="sm"/>
            <a:tailEnd type="none" w="sm" len="sm"/>
          </a:ln>
        </p:spPr>
      </p:sp>
      <p:sp>
        <p:nvSpPr>
          <p:cNvPr id="129" name="Google Shape;129;p12"/>
          <p:cNvSpPr/>
          <p:nvPr/>
        </p:nvSpPr>
        <p:spPr>
          <a:xfrm rot="-4453020">
            <a:off x="4393111" y="4775732"/>
            <a:ext cx="432001" cy="2139997"/>
          </a:xfrm>
          <a:custGeom>
            <a:avLst/>
            <a:gdLst/>
            <a:ahLst/>
            <a:cxnLst/>
            <a:rect l="l" t="t" r="r" b="b"/>
            <a:pathLst>
              <a:path w="485810" h="2459136" fill="none" extrusionOk="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w="485810" h="2459136" extrusionOk="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2"/>
          <p:cNvSpPr/>
          <p:nvPr/>
        </p:nvSpPr>
        <p:spPr>
          <a:xfrm rot="-4532262" flipH="1">
            <a:off x="4544785" y="4249327"/>
            <a:ext cx="499928" cy="2284347"/>
          </a:xfrm>
          <a:custGeom>
            <a:avLst/>
            <a:gdLst/>
            <a:ahLst/>
            <a:cxnLst/>
            <a:rect l="l" t="t" r="r" b="b"/>
            <a:pathLst>
              <a:path w="562269" h="2633841" fill="none" extrusionOk="0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w="562269" h="2633841" extrusionOk="0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rgbClr val="6F62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2"/>
          <p:cNvSpPr/>
          <p:nvPr/>
        </p:nvSpPr>
        <p:spPr>
          <a:xfrm rot="-5976117">
            <a:off x="4424595" y="4207328"/>
            <a:ext cx="678412" cy="2272176"/>
          </a:xfrm>
          <a:custGeom>
            <a:avLst/>
            <a:gdLst/>
            <a:ahLst/>
            <a:cxnLst/>
            <a:rect l="l" t="t" r="r" b="b"/>
            <a:pathLst>
              <a:path w="747557" h="2680444" fill="none" extrusionOk="0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w="747557" h="2680444" extrusionOk="0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2"/>
          <p:cNvSpPr/>
          <p:nvPr/>
        </p:nvSpPr>
        <p:spPr>
          <a:xfrm rot="-4850515">
            <a:off x="4644744" y="4304292"/>
            <a:ext cx="737241" cy="2928128"/>
          </a:xfrm>
          <a:custGeom>
            <a:avLst/>
            <a:gdLst/>
            <a:ahLst/>
            <a:cxnLst/>
            <a:rect l="l" t="t" r="r" b="b"/>
            <a:pathLst>
              <a:path w="823210" h="3393764" fill="none" extrusionOk="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w="823210" h="3393764" extrusionOk="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88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1"/>
          <p:cNvGraphicFramePr/>
          <p:nvPr/>
        </p:nvGraphicFramePr>
        <p:xfrm>
          <a:off x="706500" y="0"/>
          <a:ext cx="11485500" cy="71317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ondrina Solid"/>
              <a:buNone/>
              <a:defRPr sz="48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4" y="1536633"/>
            <a:ext cx="11361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kko"/>
              <a:buChar char="●"/>
              <a:defRPr sz="30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kko"/>
              <a:buChar char="○"/>
              <a:defRPr sz="30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kko"/>
              <a:buChar char="■"/>
              <a:defRPr sz="30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kko"/>
              <a:buChar char="●"/>
              <a:defRPr sz="30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kko"/>
              <a:buChar char="○"/>
              <a:defRPr sz="30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kko"/>
              <a:buChar char="■"/>
              <a:defRPr sz="30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kko"/>
              <a:buChar char="●"/>
              <a:defRPr sz="30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kko"/>
              <a:buChar char="○"/>
              <a:defRPr sz="30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4191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3000"/>
              <a:buFont typeface="Dekko"/>
              <a:buChar char="■"/>
              <a:defRPr sz="30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Google Shape;10;p1"/>
          <p:cNvSpPr txBox="1"/>
          <p:nvPr/>
        </p:nvSpPr>
        <p:spPr>
          <a:xfrm rot="5400000">
            <a:off x="-630575" y="62068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accent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61799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8" r:id="rId3"/>
    <p:sldLayoutId id="2147483739" r:id="rId4"/>
    <p:sldLayoutId id="2147483740" r:id="rId5"/>
    <p:sldLayoutId id="2147483742" r:id="rId6"/>
    <p:sldLayoutId id="2147483743" r:id="rId7"/>
    <p:sldLayoutId id="2147483744" r:id="rId8"/>
    <p:sldLayoutId id="2147483745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personal-pronouns-vocabulary-with-sound-flashcards-grammar-drills-picture-dictionaries-war_68736.ppt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99359&amp;picture=happy-sign-kids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hyperlink" Target="https://wordwall.net/ar/resource/9026713/pronouns-subject" TargetMode="External"/><Relationship Id="rId4" Type="http://schemas.openxmlformats.org/officeDocument/2006/relationships/hyperlink" Target="https://wordwall.net/ar/resource/26987940/pronoun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hyperlink" Target="http://www.google.com.sa/url?sa=i&amp;source=images&amp;cd=&amp;cad=rja&amp;docid=BD-vikexe-2W6M&amp;tbnid=yEGfLFkGtx-4dM:&amp;ved=0CAgQjRwwAA&amp;url=http://nsd-schools.nashua.edu/myclass/marcouxa/SitePages/Homework.aspx&amp;ei=K7t_UvHyHuee4gT9mIDQAQ&amp;psig=AFQjCNGKRuAoQ8CMSlgRQMjQzz1Dxy9rPw&amp;ust=1384189099618505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hyperlink" Target="http://www.google.com.sa/url?sa=i&amp;source=images&amp;cd=&amp;cad=rja&amp;docid=_v6VORBoLFhW9M&amp;tbnid=7TdeV-O7b0Y-nM:&amp;ved=0CAgQjRwwAA&amp;url=http://www.presentermedia.com/index.php?target=closeup&amp;maincat=animsp&amp;id=5178&amp;ei=mMV_UpmzN-3u0gW__YDYDg&amp;psig=AFQjCNEh1jjkCxpdA3HQvB6-jMyEvR-qjw&amp;ust=138419176895594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6;p15">
            <a:extLst>
              <a:ext uri="{FF2B5EF4-FFF2-40B4-BE49-F238E27FC236}">
                <a16:creationId xmlns:a16="http://schemas.microsoft.com/office/drawing/2014/main" id="{E9E41A34-62F6-477A-966B-3C5701EFE8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635"/>
          <a:stretch/>
        </p:blipFill>
        <p:spPr>
          <a:xfrm>
            <a:off x="1571747" y="438411"/>
            <a:ext cx="9476209" cy="43011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97692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onouns. Personal. Possessive Pronouns. Objective Pronouns - презентация  онлайн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F9757CA0-1EC3-4BBD-B70A-521CF6D3C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8675" y="919040"/>
            <a:ext cx="7428086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Clapper board with solid fill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576AF4FD-8D79-4929-A7B8-E5F5B62E0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3592" y="2286516"/>
            <a:ext cx="1139687" cy="1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6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OMi.digital - SUBJECT PRONOUNS">
            <a:extLst>
              <a:ext uri="{FF2B5EF4-FFF2-40B4-BE49-F238E27FC236}">
                <a16:creationId xmlns:a16="http://schemas.microsoft.com/office/drawing/2014/main" id="{0E4C86DB-A7A8-41B1-8491-6339721AC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91" y="535020"/>
            <a:ext cx="8906095" cy="54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754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bject Pronouns in English Woodward English">
            <a:extLst>
              <a:ext uri="{FF2B5EF4-FFF2-40B4-BE49-F238E27FC236}">
                <a16:creationId xmlns:a16="http://schemas.microsoft.com/office/drawing/2014/main" id="{B7C908A7-8840-4DC2-B70A-EC021878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8650" y="544435"/>
            <a:ext cx="7610942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74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1DB74FF7-8BB6-4326-9482-71453E331002}"/>
              </a:ext>
            </a:extLst>
          </p:cNvPr>
          <p:cNvSpPr/>
          <p:nvPr/>
        </p:nvSpPr>
        <p:spPr>
          <a:xfrm>
            <a:off x="10735372" y="232682"/>
            <a:ext cx="11783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70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CFFB5EF-D138-44BC-BB40-09AB985C8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200" y="885335"/>
            <a:ext cx="10419821" cy="39998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47321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7A1936A-BBD4-4D09-AD15-4BE209EC31E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48988" y="564203"/>
            <a:ext cx="8847563" cy="597278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EBFFF1A-B984-4477-B00F-CF3E00FADD1C}"/>
              </a:ext>
            </a:extLst>
          </p:cNvPr>
          <p:cNvSpPr/>
          <p:nvPr/>
        </p:nvSpPr>
        <p:spPr>
          <a:xfrm>
            <a:off x="4940915" y="1101443"/>
            <a:ext cx="2263708" cy="599304"/>
          </a:xfrm>
          <a:prstGeom prst="rect">
            <a:avLst/>
          </a:prstGeom>
          <a:noFill/>
        </p:spPr>
        <p:txBody>
          <a:bodyPr wrap="none" lIns="59346" tIns="29673" rIns="59346" bIns="29673">
            <a:spAutoFit/>
          </a:bodyPr>
          <a:lstStyle/>
          <a:p>
            <a:pPr algn="ctr"/>
            <a:r>
              <a:rPr lang="en-US" sz="3505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Evaluation</a:t>
            </a:r>
            <a:endParaRPr lang="ar-SA" sz="3505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CF93D9C-6C0A-422E-B210-4920A3322CA8}"/>
              </a:ext>
            </a:extLst>
          </p:cNvPr>
          <p:cNvSpPr txBox="1"/>
          <p:nvPr/>
        </p:nvSpPr>
        <p:spPr>
          <a:xfrm>
            <a:off x="3160020" y="1866511"/>
            <a:ext cx="5852173" cy="12910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558" dirty="0">
                <a:hlinkClick r:id="rId4"/>
              </a:rPr>
              <a:t>https://wordwall.net/ar/resource/26987940/pronoun</a:t>
            </a:r>
            <a:endParaRPr lang="ar-SA" sz="1558" dirty="0"/>
          </a:p>
          <a:p>
            <a:pPr algn="ctr"/>
            <a:endParaRPr lang="ar-SA" sz="1558" dirty="0"/>
          </a:p>
          <a:p>
            <a:pPr algn="ctr"/>
            <a:endParaRPr lang="ar-SA" sz="1558" dirty="0"/>
          </a:p>
          <a:p>
            <a:pPr algn="ctr"/>
            <a:r>
              <a:rPr lang="en-US" sz="1558" dirty="0">
                <a:hlinkClick r:id="rId5"/>
              </a:rPr>
              <a:t>https://wordwall.net/ar/resource/9026713/pronouns-subject</a:t>
            </a:r>
            <a:endParaRPr lang="ar-SA" sz="1558" dirty="0"/>
          </a:p>
          <a:p>
            <a:pPr algn="ctr"/>
            <a:endParaRPr lang="ar-SA" sz="1558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88E59-EE2B-451C-8AC1-4D59761BB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329" y="915705"/>
            <a:ext cx="1987382" cy="5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46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1"/>
          <p:cNvSpPr txBox="1">
            <a:spLocks noGrp="1"/>
          </p:cNvSpPr>
          <p:nvPr>
            <p:ph type="title"/>
          </p:nvPr>
        </p:nvSpPr>
        <p:spPr>
          <a:xfrm>
            <a:off x="1021100" y="1123500"/>
            <a:ext cx="10755600" cy="2446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sd-schools.nashua.edu/myclass/marcouxa/PublishingImages/homework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404664"/>
            <a:ext cx="5256584" cy="4716786"/>
          </a:xfrm>
          <a:prstGeom prst="rect">
            <a:avLst/>
          </a:prstGeom>
          <a:noFill/>
        </p:spPr>
      </p:pic>
      <p:pic>
        <p:nvPicPr>
          <p:cNvPr id="10244" name="Picture 4" descr="http://content.presentermedia.com/files/animsp/00005000/5178/stick_figure_talking_md_wm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0136" y="980729"/>
            <a:ext cx="2095500" cy="2095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0B19FFD-26F5-4E35-B241-C9B3A97A12BD}"/>
              </a:ext>
            </a:extLst>
          </p:cNvPr>
          <p:cNvSpPr/>
          <p:nvPr/>
        </p:nvSpPr>
        <p:spPr>
          <a:xfrm>
            <a:off x="6846597" y="3293370"/>
            <a:ext cx="3042577" cy="22372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solidFill>
                  <a:schemeClr val="bg1"/>
                </a:solidFill>
                <a:effectLst/>
                <a:latin typeface="Forte" panose="03060902040502070203" pitchFamily="66" charset="0"/>
              </a:rPr>
              <a:t>Homework:</a:t>
            </a:r>
          </a:p>
          <a:p>
            <a:pPr algn="ctr"/>
            <a:r>
              <a:rPr lang="en-US" sz="4673" dirty="0">
                <a:ln w="0"/>
                <a:solidFill>
                  <a:schemeClr val="bg1"/>
                </a:solidFill>
                <a:effectLst/>
                <a:latin typeface="Forte" panose="03060902040502070203" pitchFamily="66" charset="0"/>
              </a:rPr>
              <a:t>\</a:t>
            </a:r>
          </a:p>
          <a:p>
            <a:pPr algn="ctr"/>
            <a:endParaRPr lang="en-US" sz="4673" dirty="0">
              <a:ln w="0"/>
              <a:solidFill>
                <a:schemeClr val="bg1"/>
              </a:solidFill>
              <a:effectLst/>
              <a:latin typeface="Forte" panose="03060902040502070203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F0330D5-0EA5-4917-8822-6968B3A02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136" y="4052427"/>
            <a:ext cx="2162175" cy="1219200"/>
          </a:xfrm>
          <a:prstGeom prst="rect">
            <a:avLst/>
          </a:prstGeom>
        </p:spPr>
      </p:pic>
    </p:spTree>
  </p:cSld>
  <p:clrMapOvr>
    <a:masterClrMapping/>
  </p:clrMapOvr>
  <p:transition advClick="0"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1EA5AB28-2DA6-4E2E-8076-F552011B51EE}"/>
              </a:ext>
            </a:extLst>
          </p:cNvPr>
          <p:cNvSpPr/>
          <p:nvPr/>
        </p:nvSpPr>
        <p:spPr>
          <a:xfrm>
            <a:off x="753774" y="4843549"/>
            <a:ext cx="3503901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What are they doing?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3EE470C-4D75-438F-88FF-E62E90918117}"/>
              </a:ext>
            </a:extLst>
          </p:cNvPr>
          <p:cNvSpPr/>
          <p:nvPr/>
        </p:nvSpPr>
        <p:spPr>
          <a:xfrm>
            <a:off x="5571819" y="511659"/>
            <a:ext cx="2248515" cy="79900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Revision</a:t>
            </a:r>
            <a:endParaRPr lang="ar-SA" sz="4673" dirty="0">
              <a:ln w="0"/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FE18EC-BBC2-417B-A9F5-47E97BA9E6B7}"/>
              </a:ext>
            </a:extLst>
          </p:cNvPr>
          <p:cNvSpPr/>
          <p:nvPr/>
        </p:nvSpPr>
        <p:spPr>
          <a:xfrm>
            <a:off x="4552882" y="4843548"/>
            <a:ext cx="3503901" cy="461665"/>
          </a:xfrm>
          <a:prstGeom prst="rect">
            <a:avLst/>
          </a:prstGeom>
          <a:solidFill>
            <a:schemeClr val="accent4">
              <a:lumMod val="20000"/>
              <a:lumOff val="8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What is Mona doing?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BC2C006-E4A7-4431-8F1F-C987E3440053}"/>
              </a:ext>
            </a:extLst>
          </p:cNvPr>
          <p:cNvSpPr/>
          <p:nvPr/>
        </p:nvSpPr>
        <p:spPr>
          <a:xfrm>
            <a:off x="8217285" y="4843548"/>
            <a:ext cx="3639329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What is the boy doing?</a:t>
            </a:r>
          </a:p>
        </p:txBody>
      </p:sp>
      <p:pic>
        <p:nvPicPr>
          <p:cNvPr id="1026" name="Picture 2" descr="Children Playing Football Clipart, HD Png Download - kindpng">
            <a:extLst>
              <a:ext uri="{FF2B5EF4-FFF2-40B4-BE49-F238E27FC236}">
                <a16:creationId xmlns:a16="http://schemas.microsoft.com/office/drawing/2014/main" id="{DDC4F234-F366-4355-9ED2-B84DA8FAE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64" y="1615264"/>
            <a:ext cx="2781919" cy="28058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Studying Cliparts, Download Free Clip Art, Free Clip Art on Clipart  Library">
            <a:extLst>
              <a:ext uri="{FF2B5EF4-FFF2-40B4-BE49-F238E27FC236}">
                <a16:creationId xmlns:a16="http://schemas.microsoft.com/office/drawing/2014/main" id="{DF8830B9-4B30-4E3B-B4A8-31ACB01BA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78" y="1604378"/>
            <a:ext cx="2743317" cy="2816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ay clipart uses computer, Play uses computer Transparent FREE for  download on WebStockReview 2020">
            <a:extLst>
              <a:ext uri="{FF2B5EF4-FFF2-40B4-BE49-F238E27FC236}">
                <a16:creationId xmlns:a16="http://schemas.microsoft.com/office/drawing/2014/main" id="{CB304D4A-3F53-444F-8B7C-83CC59FEC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475" y="1604377"/>
            <a:ext cx="2781919" cy="28167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0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3">
            <a:extLst>
              <a:ext uri="{FF2B5EF4-FFF2-40B4-BE49-F238E27FC236}">
                <a16:creationId xmlns:a16="http://schemas.microsoft.com/office/drawing/2014/main" id="{B946159D-57E2-4DBB-AFA2-A97AACEB3161}"/>
              </a:ext>
            </a:extLst>
          </p:cNvPr>
          <p:cNvSpPr/>
          <p:nvPr/>
        </p:nvSpPr>
        <p:spPr>
          <a:xfrm>
            <a:off x="2374812" y="1154039"/>
            <a:ext cx="2439273" cy="799008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Warm up</a:t>
            </a:r>
            <a:endParaRPr lang="ar-SA" sz="4673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3" name="Picture 6" descr="Elephants graphics">
            <a:extLst>
              <a:ext uri="{FF2B5EF4-FFF2-40B4-BE49-F238E27FC236}">
                <a16:creationId xmlns:a16="http://schemas.microsoft.com/office/drawing/2014/main" id="{6473E7BD-6CAA-4E09-A8A3-E51D363190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0" y="5524500"/>
            <a:ext cx="1143000" cy="1333500"/>
          </a:xfrm>
          <a:prstGeom prst="rect">
            <a:avLst/>
          </a:prstGeom>
          <a:noFill/>
        </p:spPr>
      </p:pic>
      <p:sp>
        <p:nvSpPr>
          <p:cNvPr id="4" name="شكل بيضاوي 5">
            <a:extLst>
              <a:ext uri="{FF2B5EF4-FFF2-40B4-BE49-F238E27FC236}">
                <a16:creationId xmlns:a16="http://schemas.microsoft.com/office/drawing/2014/main" id="{5C139B39-1969-4BCC-BFFA-84B3E73C86E1}"/>
              </a:ext>
            </a:extLst>
          </p:cNvPr>
          <p:cNvSpPr/>
          <p:nvPr/>
        </p:nvSpPr>
        <p:spPr>
          <a:xfrm>
            <a:off x="10239952" y="1553543"/>
            <a:ext cx="1512168" cy="1512168"/>
          </a:xfrm>
          <a:prstGeom prst="ellipse">
            <a:avLst/>
          </a:prstGeom>
          <a:solidFill>
            <a:srgbClr val="FF99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9F69DDE0-37AF-4402-BC05-6F1E4438E4A2}"/>
              </a:ext>
            </a:extLst>
          </p:cNvPr>
          <p:cNvSpPr/>
          <p:nvPr/>
        </p:nvSpPr>
        <p:spPr>
          <a:xfrm>
            <a:off x="10239952" y="1543138"/>
            <a:ext cx="1512168" cy="151216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507DC7D-4B19-443C-ADC1-903C093E3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540" y="1375966"/>
            <a:ext cx="5832648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u="sng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Calibri" pitchFamily="34" charset="0"/>
                <a:cs typeface="Segoe UI" pitchFamily="34" charset="0"/>
              </a:rPr>
              <a:t>Memory game</a:t>
            </a:r>
          </a:p>
        </p:txBody>
      </p:sp>
      <p:pic>
        <p:nvPicPr>
          <p:cNvPr id="8" name="Picture 2" descr="نتيجة بحث الصور عن Find the hidden words:">
            <a:extLst>
              <a:ext uri="{FF2B5EF4-FFF2-40B4-BE49-F238E27FC236}">
                <a16:creationId xmlns:a16="http://schemas.microsoft.com/office/drawing/2014/main" id="{6237A740-D71E-4D3B-8E91-D2F5DBFD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04" y="1129982"/>
            <a:ext cx="7649884" cy="4573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3">
            <a:extLst>
              <a:ext uri="{FF2B5EF4-FFF2-40B4-BE49-F238E27FC236}">
                <a16:creationId xmlns:a16="http://schemas.microsoft.com/office/drawing/2014/main" id="{A578B271-A9A0-43DD-8FB4-F6F4157D282B}"/>
              </a:ext>
            </a:extLst>
          </p:cNvPr>
          <p:cNvSpPr/>
          <p:nvPr/>
        </p:nvSpPr>
        <p:spPr>
          <a:xfrm>
            <a:off x="2842558" y="281185"/>
            <a:ext cx="2439273" cy="799008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Warm up</a:t>
            </a:r>
            <a:endParaRPr lang="ar-SA" sz="4673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7CDC91A-7CBD-4688-B509-F595881F4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286" y="503112"/>
            <a:ext cx="5832648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u="sng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Calibri" pitchFamily="34" charset="0"/>
                <a:cs typeface="Segoe UI" pitchFamily="34" charset="0"/>
              </a:rPr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4217141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4" presetClass="exit" presetSubtype="5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255B0BE-BA6D-46D6-A6B8-5622FF029BAF}"/>
              </a:ext>
            </a:extLst>
          </p:cNvPr>
          <p:cNvSpPr txBox="1"/>
          <p:nvPr/>
        </p:nvSpPr>
        <p:spPr>
          <a:xfrm>
            <a:off x="9017795" y="1050131"/>
            <a:ext cx="34289" cy="30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135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E7756D2-FD5C-42E7-8092-5077AE26C79A}"/>
              </a:ext>
            </a:extLst>
          </p:cNvPr>
          <p:cNvSpPr txBox="1"/>
          <p:nvPr/>
        </p:nvSpPr>
        <p:spPr>
          <a:xfrm>
            <a:off x="6238877" y="2358628"/>
            <a:ext cx="34289" cy="30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1350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5E4C3E9-38FB-451B-841D-2D6BF1993D79}"/>
              </a:ext>
            </a:extLst>
          </p:cNvPr>
          <p:cNvSpPr/>
          <p:nvPr/>
        </p:nvSpPr>
        <p:spPr>
          <a:xfrm>
            <a:off x="3017482" y="4974090"/>
            <a:ext cx="6442789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ar-SA" sz="3200" b="1" dirty="0">
                <a:cs typeface="DecoType Naskh" panose="02010400000000000000" pitchFamily="2" charset="-78"/>
              </a:rPr>
              <a:t>قال </a:t>
            </a:r>
            <a:r>
              <a:rPr lang="ar-SA" sz="3200" b="1" dirty="0">
                <a:cs typeface="DecoType Naskh" panose="02010400000000000000" pitchFamily="2" charset="-78"/>
                <a:sym typeface="AGA Arabesque" panose="05010101010101010101" pitchFamily="2" charset="2"/>
              </a:rPr>
              <a:t></a:t>
            </a:r>
            <a:r>
              <a:rPr lang="ar-SA" sz="3200" b="1" dirty="0">
                <a:cs typeface="DecoType Naskh" panose="02010400000000000000" pitchFamily="2" charset="-78"/>
              </a:rPr>
              <a:t>:(نِعمَتانِ مغبونٌ فيهما كثيرٌ من الناسِ: الصَّحَّةُ والفَّراغُ)</a:t>
            </a:r>
            <a:endParaRPr lang="ar-SA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abic Typesetting" panose="03020402040406030203" pitchFamily="66" charset="-78"/>
              <a:cs typeface="DecoType Naskh" panose="02010400000000000000" pitchFamily="2" charset="-78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7A5A6C21-D40E-4F14-999A-2B464D43A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71"/>
          <a:stretch/>
        </p:blipFill>
        <p:spPr>
          <a:xfrm>
            <a:off x="3460842" y="711724"/>
            <a:ext cx="5624646" cy="6110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2" descr="مشاهدة صورة المصدر">
            <a:extLst>
              <a:ext uri="{FF2B5EF4-FFF2-40B4-BE49-F238E27FC236}">
                <a16:creationId xmlns:a16="http://schemas.microsoft.com/office/drawing/2014/main" id="{411CFF20-BB27-4ADE-86CB-C12EE24BA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1883910"/>
            <a:ext cx="5153025" cy="26154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2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5A06067-D17E-4FEA-BBA7-71ABB7BDB253}"/>
              </a:ext>
            </a:extLst>
          </p:cNvPr>
          <p:cNvSpPr/>
          <p:nvPr/>
        </p:nvSpPr>
        <p:spPr>
          <a:xfrm>
            <a:off x="10332601" y="327932"/>
            <a:ext cx="11783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70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D49DEF9-C487-4EC1-9D12-C42C1B122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05" b="19193"/>
          <a:stretch/>
        </p:blipFill>
        <p:spPr>
          <a:xfrm>
            <a:off x="4419204" y="2819400"/>
            <a:ext cx="4488933" cy="10382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01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BEBFFF1A-B984-4477-B00F-CF3E00FADD1C}"/>
              </a:ext>
            </a:extLst>
          </p:cNvPr>
          <p:cNvSpPr/>
          <p:nvPr/>
        </p:nvSpPr>
        <p:spPr>
          <a:xfrm>
            <a:off x="6588334" y="2152904"/>
            <a:ext cx="2784752" cy="799008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Objectives:</a:t>
            </a:r>
            <a:endParaRPr lang="ar-SA" sz="4673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18DE00-2E57-4A09-910A-36D1FE29F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500" y="3612050"/>
            <a:ext cx="4922688" cy="2264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ar-SA" altLang="ar-SA" sz="952" dirty="0">
              <a:solidFill>
                <a:srgbClr val="4F4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760BBC7-6B13-4FA7-AB10-8A6AAFC10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175" y="3482273"/>
            <a:ext cx="159866" cy="4527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ar-SA" altLang="ar-SA" sz="2423" dirty="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B9F56C-AC89-4E42-BADA-09EF1E9EF5F1}"/>
              </a:ext>
            </a:extLst>
          </p:cNvPr>
          <p:cNvSpPr txBox="1"/>
          <p:nvPr/>
        </p:nvSpPr>
        <p:spPr>
          <a:xfrm>
            <a:off x="5614792" y="3171958"/>
            <a:ext cx="6144016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ar-SA" altLang="ar-SA" sz="2800" dirty="0" err="1">
                <a:solidFill>
                  <a:srgbClr val="4F4F4F"/>
                </a:solidFill>
                <a:latin typeface="Bodoni MT" panose="02070603080606020203" pitchFamily="18" charset="0"/>
              </a:rPr>
              <a:t>At</a:t>
            </a:r>
            <a:r>
              <a:rPr lang="ar-SA" altLang="ar-SA" sz="28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800" dirty="0" err="1">
                <a:solidFill>
                  <a:srgbClr val="4F4F4F"/>
                </a:solidFill>
                <a:latin typeface="Bodoni MT" panose="02070603080606020203" pitchFamily="18" charset="0"/>
              </a:rPr>
              <a:t>the</a:t>
            </a:r>
            <a:r>
              <a:rPr lang="ar-SA" altLang="ar-SA" sz="28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800" dirty="0" err="1">
                <a:solidFill>
                  <a:srgbClr val="4F4F4F"/>
                </a:solidFill>
                <a:latin typeface="Bodoni MT" panose="02070603080606020203" pitchFamily="18" charset="0"/>
              </a:rPr>
              <a:t>end</a:t>
            </a:r>
            <a:r>
              <a:rPr lang="ar-SA" altLang="ar-SA" sz="28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800" dirty="0" err="1">
                <a:solidFill>
                  <a:srgbClr val="4F4F4F"/>
                </a:solidFill>
                <a:latin typeface="Bodoni MT" panose="02070603080606020203" pitchFamily="18" charset="0"/>
              </a:rPr>
              <a:t>of</a:t>
            </a:r>
            <a:r>
              <a:rPr lang="ar-SA" altLang="ar-SA" sz="28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800" dirty="0" err="1">
                <a:solidFill>
                  <a:srgbClr val="4F4F4F"/>
                </a:solidFill>
                <a:latin typeface="Bodoni MT" panose="02070603080606020203" pitchFamily="18" charset="0"/>
              </a:rPr>
              <a:t>th</a:t>
            </a:r>
            <a:r>
              <a:rPr lang="en-US" altLang="ar-SA" sz="2800" dirty="0">
                <a:solidFill>
                  <a:srgbClr val="4F4F4F"/>
                </a:solidFill>
                <a:latin typeface="Bodoni MT" panose="02070603080606020203" pitchFamily="18" charset="0"/>
              </a:rPr>
              <a:t>e lesson,</a:t>
            </a:r>
            <a:r>
              <a:rPr lang="ar-SA" altLang="ar-SA" sz="2800" dirty="0">
                <a:solidFill>
                  <a:srgbClr val="4F4F4F"/>
                </a:solidFill>
                <a:latin typeface="Bodoni MT" panose="02070603080606020203" pitchFamily="18" charset="0"/>
              </a:rPr>
              <a:t> students </a:t>
            </a:r>
            <a:r>
              <a:rPr lang="ar-SA" altLang="ar-SA" sz="2800" dirty="0" err="1">
                <a:solidFill>
                  <a:srgbClr val="4F4F4F"/>
                </a:solidFill>
                <a:latin typeface="Bodoni MT" panose="02070603080606020203" pitchFamily="18" charset="0"/>
              </a:rPr>
              <a:t>will</a:t>
            </a:r>
            <a:r>
              <a:rPr lang="ar-SA" altLang="ar-SA" sz="28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800" dirty="0" err="1">
                <a:solidFill>
                  <a:srgbClr val="4F4F4F"/>
                </a:solidFill>
                <a:latin typeface="Bodoni MT" panose="02070603080606020203" pitchFamily="18" charset="0"/>
              </a:rPr>
              <a:t>be</a:t>
            </a:r>
            <a:r>
              <a:rPr lang="ar-SA" altLang="ar-SA" sz="28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800" dirty="0" err="1">
                <a:solidFill>
                  <a:srgbClr val="4F4F4F"/>
                </a:solidFill>
                <a:latin typeface="Bodoni MT" panose="02070603080606020203" pitchFamily="18" charset="0"/>
              </a:rPr>
              <a:t>able</a:t>
            </a:r>
            <a:r>
              <a:rPr lang="ar-SA" altLang="ar-SA" sz="28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800" dirty="0" err="1">
                <a:solidFill>
                  <a:srgbClr val="4F4F4F"/>
                </a:solidFill>
                <a:latin typeface="Bodoni MT" panose="02070603080606020203" pitchFamily="18" charset="0"/>
              </a:rPr>
              <a:t>to</a:t>
            </a:r>
            <a:r>
              <a:rPr lang="ar-SA" altLang="ar-SA" sz="2800" dirty="0">
                <a:solidFill>
                  <a:srgbClr val="4F4F4F"/>
                </a:solidFill>
                <a:latin typeface="Bodoni MT" panose="02070603080606020203" pitchFamily="18" charset="0"/>
              </a:rPr>
              <a:t>:</a:t>
            </a:r>
          </a:p>
          <a:p>
            <a:pPr algn="l" rtl="0">
              <a:lnSpc>
                <a:spcPct val="150000"/>
              </a:lnSpc>
            </a:pPr>
            <a:r>
              <a:rPr lang="en-US" sz="2400" dirty="0">
                <a:latin typeface="Bodoni MT" panose="02070603080606020203" pitchFamily="18" charset="0"/>
                <a:cs typeface="Angsana New" panose="02020603050405020304" pitchFamily="18" charset="-34"/>
                <a:sym typeface="Wingdings" panose="05000000000000000000" pitchFamily="2" charset="2"/>
              </a:rPr>
              <a:t>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Compose sentences from scrambled words.</a:t>
            </a:r>
            <a:endParaRPr lang="en-US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en-US"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15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5497494-761F-4C28-BDA7-10AADC779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48" y="394703"/>
            <a:ext cx="7223265" cy="5162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F83E802-DC15-4AD9-9AAE-8F11DEDED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03" y="1171575"/>
            <a:ext cx="8851768" cy="54673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B85E3E7-E967-40E3-9FA6-BFDD8501E2A6}"/>
              </a:ext>
            </a:extLst>
          </p:cNvPr>
          <p:cNvSpPr/>
          <p:nvPr/>
        </p:nvSpPr>
        <p:spPr>
          <a:xfrm>
            <a:off x="10778915" y="232682"/>
            <a:ext cx="11783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70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E32FB4F-375D-4025-8A62-119291A15128}"/>
              </a:ext>
            </a:extLst>
          </p:cNvPr>
          <p:cNvSpPr/>
          <p:nvPr/>
        </p:nvSpPr>
        <p:spPr>
          <a:xfrm>
            <a:off x="844352" y="1594197"/>
            <a:ext cx="7777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Father is 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reading a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newspaper in the living room.</a:t>
            </a:r>
            <a:endParaRPr lang="ar-SA" sz="2400" b="1" dirty="0">
              <a:solidFill>
                <a:schemeClr val="accent5">
                  <a:lumMod val="50000"/>
                </a:schemeClr>
              </a:solidFill>
              <a:latin typeface="MV Boli" panose="02000500030200090000" pitchFamily="2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3A2BAE2-CFA8-4DEF-A2DA-9BDA2D621D03}"/>
              </a:ext>
            </a:extLst>
          </p:cNvPr>
          <p:cNvSpPr/>
          <p:nvPr/>
        </p:nvSpPr>
        <p:spPr>
          <a:xfrm>
            <a:off x="1137731" y="2463732"/>
            <a:ext cx="6582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 they eating sandwiches in the cafeteria?</a:t>
            </a:r>
            <a:endParaRPr lang="ar-SA" sz="2400" b="1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F3F6888-A0D6-4AD0-A833-5B6C9CECAD00}"/>
              </a:ext>
            </a:extLst>
          </p:cNvPr>
          <p:cNvSpPr/>
          <p:nvPr/>
        </p:nvSpPr>
        <p:spPr>
          <a:xfrm>
            <a:off x="1137731" y="3382973"/>
            <a:ext cx="5396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 he writing an email to his friend?</a:t>
            </a:r>
            <a:endParaRPr lang="ar-SA" sz="2400" b="1" dirty="0">
              <a:solidFill>
                <a:schemeClr val="accent5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577A7D4-602A-4966-90DD-42C9599B653F}"/>
              </a:ext>
            </a:extLst>
          </p:cNvPr>
          <p:cNvSpPr/>
          <p:nvPr/>
        </p:nvSpPr>
        <p:spPr>
          <a:xfrm>
            <a:off x="966658" y="4291806"/>
            <a:ext cx="6966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is helping her mother with the housework.</a:t>
            </a:r>
            <a:endParaRPr lang="ar-SA" sz="2400" b="1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E1D715D-17DD-428A-9679-14631ED46B2A}"/>
              </a:ext>
            </a:extLst>
          </p:cNvPr>
          <p:cNvSpPr/>
          <p:nvPr/>
        </p:nvSpPr>
        <p:spPr>
          <a:xfrm>
            <a:off x="844352" y="5188759"/>
            <a:ext cx="6349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 aren’t playing games on the computer.</a:t>
            </a:r>
            <a:endParaRPr lang="ar-SA" sz="2400" b="1" dirty="0">
              <a:solidFill>
                <a:schemeClr val="accent5">
                  <a:lumMod val="50000"/>
                </a:schemeClr>
              </a:solidFill>
              <a:latin typeface="MV Boli" panose="02000500030200090000" pitchFamily="2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BD7FD84-9535-407B-8307-B54D7D8BBCD8}"/>
              </a:ext>
            </a:extLst>
          </p:cNvPr>
          <p:cNvSpPr/>
          <p:nvPr/>
        </p:nvSpPr>
        <p:spPr>
          <a:xfrm>
            <a:off x="1137731" y="6085712"/>
            <a:ext cx="4221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Who are you chatting with?</a:t>
            </a:r>
            <a:endParaRPr lang="ar-SA" sz="2400" b="1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</a:endParaRPr>
          </a:p>
        </p:txBody>
      </p:sp>
      <p:pic>
        <p:nvPicPr>
          <p:cNvPr id="2050" name="Picture 2" descr="Boy thinking clipart free images 2 clipartix - Cliparting.com">
            <a:extLst>
              <a:ext uri="{FF2B5EF4-FFF2-40B4-BE49-F238E27FC236}">
                <a16:creationId xmlns:a16="http://schemas.microsoft.com/office/drawing/2014/main" id="{7F4ACC5F-14E4-4FCD-AACE-3D582A6EE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736" y="1571096"/>
            <a:ext cx="1140357" cy="227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y2mate.com - 2 Minutes countdown Timer - Beep at the end _ Simple Timer (two min)_1080p">
            <a:hlinkClick r:id="" action="ppaction://media"/>
            <a:extLst>
              <a:ext uri="{FF2B5EF4-FFF2-40B4-BE49-F238E27FC236}">
                <a16:creationId xmlns:a16="http://schemas.microsoft.com/office/drawing/2014/main" id="{3E942D83-B0A6-4B17-BE89-37774B5FFB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9139" y="4350330"/>
            <a:ext cx="2852861" cy="16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6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9BCF2B0-01A9-4645-8290-F58220B04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25" y="122823"/>
            <a:ext cx="9105900" cy="7842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525BCD7-3B6C-4160-9B0A-EBC5143C0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30" y="1110163"/>
            <a:ext cx="9137795" cy="771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62C6599D-CD19-4B23-B569-941968F12BC7}"/>
              </a:ext>
            </a:extLst>
          </p:cNvPr>
          <p:cNvSpPr/>
          <p:nvPr/>
        </p:nvSpPr>
        <p:spPr>
          <a:xfrm>
            <a:off x="10989773" y="42624"/>
            <a:ext cx="11783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70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063611E-1916-4389-8061-EC73FB90F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08"/>
          <a:stretch/>
        </p:blipFill>
        <p:spPr>
          <a:xfrm>
            <a:off x="502067" y="2084801"/>
            <a:ext cx="9137795" cy="20768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C29F0CD-C331-4529-98E7-88AF73A32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213" y="2087051"/>
            <a:ext cx="2022703" cy="18219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60786978-56FA-4C36-88B1-98BD17CFC798}"/>
              </a:ext>
            </a:extLst>
          </p:cNvPr>
          <p:cNvSpPr/>
          <p:nvPr/>
        </p:nvSpPr>
        <p:spPr>
          <a:xfrm>
            <a:off x="77523" y="4288523"/>
            <a:ext cx="3503901" cy="369332"/>
          </a:xfrm>
          <a:prstGeom prst="rect">
            <a:avLst/>
          </a:prstGeom>
          <a:solidFill>
            <a:schemeClr val="accent4">
              <a:lumMod val="20000"/>
              <a:lumOff val="8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A: Where are her parents?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B658925-7E08-4D50-8A7A-298ED2415B8D}"/>
              </a:ext>
            </a:extLst>
          </p:cNvPr>
          <p:cNvSpPr/>
          <p:nvPr/>
        </p:nvSpPr>
        <p:spPr>
          <a:xfrm>
            <a:off x="77523" y="4731638"/>
            <a:ext cx="3590962" cy="369332"/>
          </a:xfrm>
          <a:prstGeom prst="rect">
            <a:avLst/>
          </a:prstGeom>
          <a:solidFill>
            <a:schemeClr val="accent4">
              <a:lumMod val="20000"/>
              <a:lumOff val="8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B:They’re at the supermarket.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8B952B8-8872-4219-9041-830899B5EBD6}"/>
              </a:ext>
            </a:extLst>
          </p:cNvPr>
          <p:cNvSpPr/>
          <p:nvPr/>
        </p:nvSpPr>
        <p:spPr>
          <a:xfrm>
            <a:off x="77523" y="5175223"/>
            <a:ext cx="3503901" cy="369332"/>
          </a:xfrm>
          <a:prstGeom prst="rect">
            <a:avLst/>
          </a:prstGeom>
          <a:solidFill>
            <a:schemeClr val="accent4">
              <a:lumMod val="20000"/>
              <a:lumOff val="8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A: What are they doing?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E311B17-C714-46AD-8E1A-292F69E0EEEA}"/>
              </a:ext>
            </a:extLst>
          </p:cNvPr>
          <p:cNvSpPr/>
          <p:nvPr/>
        </p:nvSpPr>
        <p:spPr>
          <a:xfrm>
            <a:off x="77523" y="5596566"/>
            <a:ext cx="3503901" cy="369332"/>
          </a:xfrm>
          <a:prstGeom prst="rect">
            <a:avLst/>
          </a:prstGeom>
          <a:solidFill>
            <a:schemeClr val="accent4">
              <a:lumMod val="20000"/>
              <a:lumOff val="8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B: They’re shopping.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AA9E3DF-8811-48EC-A651-95500B1F39E1}"/>
              </a:ext>
            </a:extLst>
          </p:cNvPr>
          <p:cNvSpPr/>
          <p:nvPr/>
        </p:nvSpPr>
        <p:spPr>
          <a:xfrm>
            <a:off x="77523" y="6031028"/>
            <a:ext cx="350390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A: Where is her grandfather?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3FCDCDDD-0A67-4F5D-8648-82A389AC6136}"/>
              </a:ext>
            </a:extLst>
          </p:cNvPr>
          <p:cNvSpPr/>
          <p:nvPr/>
        </p:nvSpPr>
        <p:spPr>
          <a:xfrm>
            <a:off x="77523" y="6446044"/>
            <a:ext cx="350390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B: He’s in the backyard.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D6FF69F3-5C57-4458-8F2D-EE7BFE0D545C}"/>
              </a:ext>
            </a:extLst>
          </p:cNvPr>
          <p:cNvSpPr/>
          <p:nvPr/>
        </p:nvSpPr>
        <p:spPr>
          <a:xfrm>
            <a:off x="3968980" y="4261959"/>
            <a:ext cx="316116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A: What’s he doing?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F92F00E3-7A18-470C-96BC-7290F0F7FC9E}"/>
              </a:ext>
            </a:extLst>
          </p:cNvPr>
          <p:cNvSpPr/>
          <p:nvPr/>
        </p:nvSpPr>
        <p:spPr>
          <a:xfrm>
            <a:off x="3794804" y="4676560"/>
            <a:ext cx="5447168" cy="3832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B: He’s drinking coffee and reading a newspaper.</a:t>
            </a:r>
            <a:endParaRPr lang="ar-SA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2A780D6-1BFF-46E2-AE07-52E29AB9691E}"/>
              </a:ext>
            </a:extLst>
          </p:cNvPr>
          <p:cNvSpPr/>
          <p:nvPr/>
        </p:nvSpPr>
        <p:spPr>
          <a:xfrm>
            <a:off x="3968978" y="5132661"/>
            <a:ext cx="3651022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A: Where is Ali (her brother)?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5E23C6D7-7666-4DAF-A8E8-F9704FDF0B29}"/>
              </a:ext>
            </a:extLst>
          </p:cNvPr>
          <p:cNvSpPr/>
          <p:nvPr/>
        </p:nvSpPr>
        <p:spPr>
          <a:xfrm>
            <a:off x="3968978" y="5574801"/>
            <a:ext cx="3868711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B: (She thinks) He’s in the park.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105C248D-0350-4440-8E0F-D6A5941FB250}"/>
              </a:ext>
            </a:extLst>
          </p:cNvPr>
          <p:cNvSpPr/>
          <p:nvPr/>
        </p:nvSpPr>
        <p:spPr>
          <a:xfrm>
            <a:off x="3990744" y="6016942"/>
            <a:ext cx="3503901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A: What’s he doing?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581F9D4-C733-4BA0-BD86-9B71DA4C95B1}"/>
              </a:ext>
            </a:extLst>
          </p:cNvPr>
          <p:cNvSpPr/>
          <p:nvPr/>
        </p:nvSpPr>
        <p:spPr>
          <a:xfrm>
            <a:off x="3997368" y="6446044"/>
            <a:ext cx="4471717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B: He’s riding his bike, or he’s running.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962DD38B-8EDA-48F8-8FB8-1BE4899EAB2A}"/>
              </a:ext>
            </a:extLst>
          </p:cNvPr>
          <p:cNvSpPr/>
          <p:nvPr/>
        </p:nvSpPr>
        <p:spPr>
          <a:xfrm>
            <a:off x="8610579" y="4220461"/>
            <a:ext cx="3581422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A: Where is her baby brother?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E3D9032B-7120-489B-BE62-C691FD377D52}"/>
              </a:ext>
            </a:extLst>
          </p:cNvPr>
          <p:cNvSpPr/>
          <p:nvPr/>
        </p:nvSpPr>
        <p:spPr>
          <a:xfrm>
            <a:off x="9481457" y="4682911"/>
            <a:ext cx="2710542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B: He’s in the kitchen.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84A248AC-35DC-4FA3-AFED-D51F2A76991D}"/>
              </a:ext>
            </a:extLst>
          </p:cNvPr>
          <p:cNvSpPr/>
          <p:nvPr/>
        </p:nvSpPr>
        <p:spPr>
          <a:xfrm>
            <a:off x="9469245" y="5094158"/>
            <a:ext cx="2710542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A: What’s he doing?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E8B0CEBD-810F-44E6-BF07-0958A220C222}"/>
              </a:ext>
            </a:extLst>
          </p:cNvPr>
          <p:cNvSpPr/>
          <p:nvPr/>
        </p:nvSpPr>
        <p:spPr>
          <a:xfrm>
            <a:off x="8675886" y="5544554"/>
            <a:ext cx="3456887" cy="380331"/>
          </a:xfrm>
          <a:prstGeom prst="rect">
            <a:avLst/>
          </a:prstGeom>
          <a:solidFill>
            <a:schemeClr val="accent1">
              <a:lumMod val="20000"/>
              <a:lumOff val="80000"/>
              <a:alpha val="6902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B: He’s playing with his toys.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00C38E00-76F8-4588-B94B-C6B522A5A4E1}"/>
              </a:ext>
            </a:extLst>
          </p:cNvPr>
          <p:cNvSpPr/>
          <p:nvPr/>
        </p:nvSpPr>
        <p:spPr>
          <a:xfrm>
            <a:off x="8639757" y="5993813"/>
            <a:ext cx="3503901" cy="369332"/>
          </a:xfrm>
          <a:prstGeom prst="rect">
            <a:avLst/>
          </a:prstGeom>
          <a:solidFill>
            <a:srgbClr val="FFEBF7">
              <a:alpha val="6902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A: Where is her grandmother?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51AC1E0F-806A-448E-84B5-0F188D0EF51D}"/>
              </a:ext>
            </a:extLst>
          </p:cNvPr>
          <p:cNvSpPr/>
          <p:nvPr/>
        </p:nvSpPr>
        <p:spPr>
          <a:xfrm>
            <a:off x="9241972" y="6446044"/>
            <a:ext cx="2926162" cy="369332"/>
          </a:xfrm>
          <a:prstGeom prst="rect">
            <a:avLst/>
          </a:prstGeom>
          <a:solidFill>
            <a:srgbClr val="FFEBF7">
              <a:alpha val="6902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B: She’s in the kitchen.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149D3D17-841F-488B-8B61-2885CEE4F2E1}"/>
              </a:ext>
            </a:extLst>
          </p:cNvPr>
          <p:cNvSpPr/>
          <p:nvPr/>
        </p:nvSpPr>
        <p:spPr>
          <a:xfrm>
            <a:off x="9361714" y="5979840"/>
            <a:ext cx="2793597" cy="369332"/>
          </a:xfrm>
          <a:prstGeom prst="rect">
            <a:avLst/>
          </a:prstGeom>
          <a:solidFill>
            <a:srgbClr val="FFEBF7">
              <a:alpha val="6902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A: What’s she doing?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245D9B3A-7B7E-4399-8688-224D4BB01EC0}"/>
              </a:ext>
            </a:extLst>
          </p:cNvPr>
          <p:cNvSpPr/>
          <p:nvPr/>
        </p:nvSpPr>
        <p:spPr>
          <a:xfrm>
            <a:off x="9829800" y="6432072"/>
            <a:ext cx="2349987" cy="369332"/>
          </a:xfrm>
          <a:prstGeom prst="rect">
            <a:avLst/>
          </a:prstGeom>
          <a:solidFill>
            <a:srgbClr val="FFEBF7">
              <a:alpha val="6902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B: She’s cooking.</a:t>
            </a:r>
            <a:endParaRPr lang="ar-SA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F2189515-34FE-4A31-BAB5-A500A7A8D99D}"/>
              </a:ext>
            </a:extLst>
          </p:cNvPr>
          <p:cNvCxnSpPr>
            <a:cxnSpLocks/>
          </p:cNvCxnSpPr>
          <p:nvPr/>
        </p:nvCxnSpPr>
        <p:spPr>
          <a:xfrm>
            <a:off x="913138" y="841654"/>
            <a:ext cx="2298148" cy="0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D6DA2BA1-A53E-455E-92A4-6F4436C40A55}"/>
              </a:ext>
            </a:extLst>
          </p:cNvPr>
          <p:cNvSpPr/>
          <p:nvPr/>
        </p:nvSpPr>
        <p:spPr>
          <a:xfrm>
            <a:off x="6005410" y="489876"/>
            <a:ext cx="3503901" cy="369332"/>
          </a:xfrm>
          <a:prstGeom prst="rect">
            <a:avLst/>
          </a:prstGeom>
          <a:solidFill>
            <a:srgbClr val="FF99CC">
              <a:alpha val="6902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Who are the family members?</a:t>
            </a:r>
          </a:p>
        </p:txBody>
      </p:sp>
    </p:spTree>
    <p:extLst>
      <p:ext uri="{BB962C8B-B14F-4D97-AF65-F5344CB8AC3E}">
        <p14:creationId xmlns:p14="http://schemas.microsoft.com/office/powerpoint/2010/main" val="39335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C66E6B3-235A-4AC4-AE25-79B97C2A0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70" y="834622"/>
            <a:ext cx="10179973" cy="11622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1BA538C-5107-433A-988B-27E03EC2462B}"/>
              </a:ext>
            </a:extLst>
          </p:cNvPr>
          <p:cNvSpPr/>
          <p:nvPr/>
        </p:nvSpPr>
        <p:spPr>
          <a:xfrm>
            <a:off x="875489" y="2231060"/>
            <a:ext cx="9620656" cy="2246769"/>
          </a:xfrm>
          <a:prstGeom prst="rect">
            <a:avLst/>
          </a:prstGeom>
          <a:solidFill>
            <a:srgbClr val="FFCCFF">
              <a:alpha val="41176"/>
            </a:srgbClr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66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	I’m watching Tv in the living room.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My mom is cooking the dinner.</a:t>
            </a:r>
            <a:r>
              <a:rPr lang="en-US" sz="2800" b="1" dirty="0">
                <a:solidFill>
                  <a:srgbClr val="66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My father is listening to the radio. </a:t>
            </a:r>
            <a:r>
              <a:rPr lang="en-US" sz="2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My sister is surfing the net.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My brother is playing football with his friend in the yard.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My friend is playing video games.</a:t>
            </a:r>
            <a:endParaRPr lang="ar-SA" sz="2800" b="1" dirty="0">
              <a:solidFill>
                <a:schemeClr val="tx2">
                  <a:lumMod val="50000"/>
                </a:schemeClr>
              </a:solidFill>
              <a:latin typeface="MV Boli" panose="02000500030200090000" pitchFamily="2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15D5407-CAF0-42D9-A757-8AD4A62514AE}"/>
              </a:ext>
            </a:extLst>
          </p:cNvPr>
          <p:cNvSpPr/>
          <p:nvPr/>
        </p:nvSpPr>
        <p:spPr>
          <a:xfrm>
            <a:off x="10778915" y="232682"/>
            <a:ext cx="11783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70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3074" name="Picture 2" descr="Clipart writing word, Clipart writing word Transparent FREE for download on  WebStockReview 2020">
            <a:extLst>
              <a:ext uri="{FF2B5EF4-FFF2-40B4-BE49-F238E27FC236}">
                <a16:creationId xmlns:a16="http://schemas.microsoft.com/office/drawing/2014/main" id="{3FDB77F9-7B3B-4CC9-9810-957098891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118" y="2859840"/>
            <a:ext cx="1577158" cy="161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mily Members With Three Generations Illustration Royalty Free Cliparts,  Vectors, And Stock Illustration. Image 51552231.">
            <a:extLst>
              <a:ext uri="{FF2B5EF4-FFF2-40B4-BE49-F238E27FC236}">
                <a16:creationId xmlns:a16="http://schemas.microsoft.com/office/drawing/2014/main" id="{794CE98A-5FA0-4091-A3A8-7763C313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4657207"/>
            <a:ext cx="3446236" cy="21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6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0168_Lauren_Template_SlidesMania">
  <a:themeElements>
    <a:clrScheme name="Simple Light">
      <a:dk1>
        <a:srgbClr val="000000"/>
      </a:dk1>
      <a:lt1>
        <a:srgbClr val="FFFFFF"/>
      </a:lt1>
      <a:dk2>
        <a:srgbClr val="6F6266"/>
      </a:dk2>
      <a:lt2>
        <a:srgbClr val="AE6473"/>
      </a:lt2>
      <a:accent1>
        <a:srgbClr val="D9D9D9"/>
      </a:accent1>
      <a:accent2>
        <a:srgbClr val="F7D4DC"/>
      </a:accent2>
      <a:accent3>
        <a:srgbClr val="F7E4E6"/>
      </a:accent3>
      <a:accent4>
        <a:srgbClr val="F3E9EA"/>
      </a:accent4>
      <a:accent5>
        <a:srgbClr val="AE6473"/>
      </a:accent5>
      <a:accent6>
        <a:srgbClr val="C58590"/>
      </a:accent6>
      <a:hlink>
        <a:srgbClr val="1717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Lauren · SlidesMania</Template>
  <TotalTime>0</TotalTime>
  <Words>357</Words>
  <Application>Microsoft Office PowerPoint</Application>
  <PresentationFormat>Widescreen</PresentationFormat>
  <Paragraphs>53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Abril Fatface</vt:lpstr>
      <vt:lpstr>Aldrich</vt:lpstr>
      <vt:lpstr>Arabic Typesetting</vt:lpstr>
      <vt:lpstr>Arial</vt:lpstr>
      <vt:lpstr>Barlow Condensed</vt:lpstr>
      <vt:lpstr>Bodoni MT</vt:lpstr>
      <vt:lpstr>Calibri</vt:lpstr>
      <vt:lpstr>Dekko</vt:lpstr>
      <vt:lpstr>Forte</vt:lpstr>
      <vt:lpstr>Homemade Apple</vt:lpstr>
      <vt:lpstr>Londrina Solid</vt:lpstr>
      <vt:lpstr>MV Boli</vt:lpstr>
      <vt:lpstr>Poppins</vt:lpstr>
      <vt:lpstr>Segoe Print</vt:lpstr>
      <vt:lpstr>0168_Lauren_Template_SlidesMania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Haleema Al-Hassan</dc:creator>
  <cp:lastModifiedBy>حليمة المحمودي</cp:lastModifiedBy>
  <cp:revision>177</cp:revision>
  <dcterms:created xsi:type="dcterms:W3CDTF">2020-10-17T12:56:11Z</dcterms:created>
  <dcterms:modified xsi:type="dcterms:W3CDTF">2022-01-03T19:14:38Z</dcterms:modified>
</cp:coreProperties>
</file>