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8" r:id="rId2"/>
    <p:sldId id="314" r:id="rId3"/>
    <p:sldId id="407" r:id="rId4"/>
    <p:sldId id="408" r:id="rId5"/>
    <p:sldId id="410" r:id="rId6"/>
    <p:sldId id="605" r:id="rId7"/>
    <p:sldId id="474" r:id="rId8"/>
    <p:sldId id="604" r:id="rId9"/>
    <p:sldId id="468" r:id="rId10"/>
    <p:sldId id="469" r:id="rId11"/>
    <p:sldId id="278" r:id="rId12"/>
    <p:sldId id="476" r:id="rId13"/>
    <p:sldId id="511" r:id="rId14"/>
    <p:sldId id="512" r:id="rId15"/>
    <p:sldId id="477" r:id="rId16"/>
    <p:sldId id="480" r:id="rId17"/>
    <p:sldId id="478" r:id="rId18"/>
    <p:sldId id="482" r:id="rId19"/>
    <p:sldId id="505" r:id="rId20"/>
    <p:sldId id="606" r:id="rId21"/>
    <p:sldId id="607" r:id="rId22"/>
    <p:sldId id="351" r:id="rId23"/>
    <p:sldId id="608" r:id="rId24"/>
    <p:sldId id="419" r:id="rId25"/>
    <p:sldId id="479" r:id="rId26"/>
    <p:sldId id="472" r:id="rId27"/>
    <p:sldId id="372" r:id="rId28"/>
    <p:sldId id="475" r:id="rId29"/>
    <p:sldId id="481" r:id="rId3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66CC"/>
    <a:srgbClr val="CCFF99"/>
    <a:srgbClr val="FFFF66"/>
    <a:srgbClr val="99FFCC"/>
    <a:srgbClr val="FF7C80"/>
    <a:srgbClr val="99FF33"/>
    <a:srgbClr val="003300"/>
    <a:srgbClr val="66FF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7" d="100"/>
          <a:sy n="67" d="100"/>
        </p:scale>
        <p:origin x="14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29/05/1443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jf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54.png"/><Relationship Id="rId5" Type="http://schemas.openxmlformats.org/officeDocument/2006/relationships/image" Target="../media/image37.png"/><Relationship Id="rId10" Type="http://schemas.openxmlformats.org/officeDocument/2006/relationships/image" Target="../media/image53.png"/><Relationship Id="rId4" Type="http://schemas.openxmlformats.org/officeDocument/2006/relationships/image" Target="../media/image22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1.pn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7667876" cy="44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7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71" y="857251"/>
            <a:ext cx="7080269" cy="536092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96273" y="3884460"/>
            <a:ext cx="409407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</a:t>
            </a:r>
            <a:endParaRPr lang="ar-SA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96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4" y="2232716"/>
            <a:ext cx="740836" cy="5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39" y="3141674"/>
            <a:ext cx="787314" cy="7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1681172" y="2315996"/>
            <a:ext cx="6376946" cy="461665"/>
          </a:xfrm>
          <a:prstGeom prst="rect">
            <a:avLst/>
          </a:prstGeom>
          <a:solidFill>
            <a:srgbClr val="FF7C8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Read the text about Teenagers’  Favorite Place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835696" y="3198167"/>
            <a:ext cx="5855577" cy="461665"/>
          </a:xfrm>
          <a:prstGeom prst="rect">
            <a:avLst/>
          </a:prstGeom>
          <a:solidFill>
            <a:srgbClr val="99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/>
              <a:t>create a report about a popular teen hangout</a:t>
            </a:r>
            <a:endParaRPr lang="ar-SA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866E5E0-6A0E-477A-B683-8E1F7C211310}"/>
              </a:ext>
            </a:extLst>
          </p:cNvPr>
          <p:cNvSpPr/>
          <p:nvPr/>
        </p:nvSpPr>
        <p:spPr>
          <a:xfrm>
            <a:off x="1755092" y="4251633"/>
            <a:ext cx="3152210" cy="461665"/>
          </a:xfrm>
          <a:prstGeom prst="rect">
            <a:avLst/>
          </a:prstGeom>
          <a:solidFill>
            <a:srgbClr val="FF66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/>
              <a:t>Answer some questions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88427B-6799-4CAF-AD84-328D72EAD70A}"/>
              </a:ext>
            </a:extLst>
          </p:cNvPr>
          <p:cNvSpPr/>
          <p:nvPr/>
        </p:nvSpPr>
        <p:spPr>
          <a:xfrm>
            <a:off x="3203848" y="1669084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4D5C5B0-B228-46BC-8E4F-5615CFE23450}"/>
              </a:ext>
            </a:extLst>
          </p:cNvPr>
          <p:cNvSpPr/>
          <p:nvPr/>
        </p:nvSpPr>
        <p:spPr>
          <a:xfrm>
            <a:off x="2267744" y="1380446"/>
            <a:ext cx="420307" cy="369332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4" descr="Target Png - Transparent Background Goals Png , Transparent ...">
            <a:extLst>
              <a:ext uri="{FF2B5EF4-FFF2-40B4-BE49-F238E27FC236}">
                <a16:creationId xmlns:a16="http://schemas.microsoft.com/office/drawing/2014/main" id="{52EA97E0-D43A-49B9-BBF3-ADEA9FBE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1" y="4194587"/>
            <a:ext cx="740836" cy="5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0E99E90-B71A-4BCA-B36D-AF6222BCD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429"/>
            <a:ext cx="5796136" cy="105464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1781B0C-114C-4706-8FF7-E1F5E7D29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291499"/>
            <a:ext cx="2628900" cy="552450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46103836-7904-4C66-AA37-783199D6CD74}"/>
              </a:ext>
            </a:extLst>
          </p:cNvPr>
          <p:cNvSpPr/>
          <p:nvPr/>
        </p:nvSpPr>
        <p:spPr>
          <a:xfrm>
            <a:off x="5580502" y="1291010"/>
            <a:ext cx="1935145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Comic Sans MS" panose="030F0702030302020204" pitchFamily="66" charset="0"/>
                <a:cs typeface="Arial" panose="020B0604020202020204" pitchFamily="34" charset="0"/>
              </a:rPr>
              <a:t>Page 69 and 70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3BFAC4D-03A0-4339-A59F-7745D8E02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8497" y="780621"/>
            <a:ext cx="1783283" cy="47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7291FF-0438-4238-9DD3-DBAAA07A8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2628900" cy="5524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85CCC22-A2F8-43C5-8C27-42BC8CF86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74" y="304206"/>
            <a:ext cx="990600" cy="133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E4488B9-EABF-40B3-9F24-FF4B1563448A}"/>
              </a:ext>
            </a:extLst>
          </p:cNvPr>
          <p:cNvSpPr/>
          <p:nvPr/>
        </p:nvSpPr>
        <p:spPr>
          <a:xfrm>
            <a:off x="7884368" y="418701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69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DEFA85D-EDE3-4531-9541-B8D70BB2D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15" y="813098"/>
            <a:ext cx="2551104" cy="58781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A22D3B5-A552-4052-B312-CAC557631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020" y="2398892"/>
            <a:ext cx="3217055" cy="23526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722A0C5-1DF3-45B7-840A-C9D2421E9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095" y="2353411"/>
            <a:ext cx="3590925" cy="23526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97BC2A-8192-47B4-8D79-38E1805CE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82" y="4663081"/>
            <a:ext cx="8220075" cy="111442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7AC8853-2C22-4CD5-8CFA-14B9F8A6A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06" y="1537116"/>
            <a:ext cx="4462933" cy="61150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878B3AFF-43DC-4C01-BA9D-BA5810EB3B84}"/>
              </a:ext>
            </a:extLst>
          </p:cNvPr>
          <p:cNvSpPr/>
          <p:nvPr/>
        </p:nvSpPr>
        <p:spPr>
          <a:xfrm>
            <a:off x="380278" y="5777506"/>
            <a:ext cx="8383444" cy="646331"/>
          </a:xfrm>
          <a:prstGeom prst="rect">
            <a:avLst/>
          </a:prstGeom>
          <a:solidFill>
            <a:srgbClr val="99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shopping, buying, talking, walking, looking, hanging out. </a:t>
            </a:r>
          </a:p>
          <a:p>
            <a:pPr algn="l" rtl="0"/>
            <a:r>
              <a:rPr lang="en-US" dirty="0">
                <a:latin typeface="MyriadPro-SemiboldIt"/>
              </a:rPr>
              <a:t>Where do you think the people are? </a:t>
            </a:r>
            <a:r>
              <a:rPr lang="en-US" dirty="0">
                <a:latin typeface="MyriadPro-Light"/>
              </a:rPr>
              <a:t>(at a shopping mall)</a:t>
            </a:r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DA4690DD-9E7D-41C2-AE1B-4B90E0B165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2569" y="2052994"/>
            <a:ext cx="4648610" cy="4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5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11560" y="809284"/>
            <a:ext cx="8217776" cy="374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600"/>
              </a:spcAft>
            </a:pPr>
            <a:r>
              <a:rPr lang="en-US" dirty="0">
                <a:highlight>
                  <a:srgbClr val="FF66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Reading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</a:t>
            </a:r>
            <a:r>
              <a:rPr lang="en-US" dirty="0">
                <a:highlight>
                  <a:srgbClr val="FF9999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dirty="0">
                <a:highlight>
                  <a:srgbClr val="99FF33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SG1    page 69</a:t>
            </a:r>
            <a:endParaRPr lang="en-US" sz="1400" dirty="0">
              <a:highlight>
                <a:srgbClr val="99FF33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881987" y="1392649"/>
            <a:ext cx="22747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u="sng" dirty="0">
                <a:latin typeface="Comic Sans MS" panose="030F0702030302020204" pitchFamily="66" charset="0"/>
              </a:rPr>
              <a:t>Anticipation guide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4" name="صورة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3" y="1292695"/>
            <a:ext cx="1080135" cy="885825"/>
          </a:xfrm>
          <a:prstGeom prst="rect">
            <a:avLst/>
          </a:prstGeom>
        </p:spPr>
      </p:pic>
      <p:cxnSp>
        <p:nvCxnSpPr>
          <p:cNvPr id="6" name="رابط مستقيم 5"/>
          <p:cNvCxnSpPr>
            <a:cxnSpLocks/>
          </p:cNvCxnSpPr>
          <p:nvPr/>
        </p:nvCxnSpPr>
        <p:spPr>
          <a:xfrm flipV="1">
            <a:off x="711786" y="1171652"/>
            <a:ext cx="7245424" cy="552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2"/>
          <p:cNvSpPr txBox="1"/>
          <p:nvPr/>
        </p:nvSpPr>
        <p:spPr>
          <a:xfrm>
            <a:off x="5800634" y="1378158"/>
            <a:ext cx="1245406" cy="398314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68580" tIns="34290" rIns="68580" bIns="3429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Reading</a:t>
            </a:r>
            <a:endParaRPr lang="en-US" sz="825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رة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67" y="1343852"/>
            <a:ext cx="806172" cy="753904"/>
          </a:xfrm>
          <a:prstGeom prst="rect">
            <a:avLst/>
          </a:prstGeom>
        </p:spPr>
      </p:pic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521085"/>
              </p:ext>
            </p:extLst>
          </p:nvPr>
        </p:nvGraphicFramePr>
        <p:xfrm>
          <a:off x="364975" y="2176670"/>
          <a:ext cx="8489492" cy="3215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0919">
                  <a:extLst>
                    <a:ext uri="{9D8B030D-6E8A-4147-A177-3AD203B41FA5}">
                      <a16:colId xmlns:a16="http://schemas.microsoft.com/office/drawing/2014/main" val="4172781977"/>
                    </a:ext>
                  </a:extLst>
                </a:gridCol>
                <a:gridCol w="698808">
                  <a:extLst>
                    <a:ext uri="{9D8B030D-6E8A-4147-A177-3AD203B41FA5}">
                      <a16:colId xmlns:a16="http://schemas.microsoft.com/office/drawing/2014/main" val="2424911475"/>
                    </a:ext>
                  </a:extLst>
                </a:gridCol>
                <a:gridCol w="5655029">
                  <a:extLst>
                    <a:ext uri="{9D8B030D-6E8A-4147-A177-3AD203B41FA5}">
                      <a16:colId xmlns:a16="http://schemas.microsoft.com/office/drawing/2014/main" val="1338483989"/>
                    </a:ext>
                  </a:extLst>
                </a:gridCol>
                <a:gridCol w="683208">
                  <a:extLst>
                    <a:ext uri="{9D8B030D-6E8A-4147-A177-3AD203B41FA5}">
                      <a16:colId xmlns:a16="http://schemas.microsoft.com/office/drawing/2014/main" val="3942010141"/>
                    </a:ext>
                  </a:extLst>
                </a:gridCol>
                <a:gridCol w="751528">
                  <a:extLst>
                    <a:ext uri="{9D8B030D-6E8A-4147-A177-3AD203B41FA5}">
                      <a16:colId xmlns:a16="http://schemas.microsoft.com/office/drawing/2014/main" val="692498694"/>
                    </a:ext>
                  </a:extLst>
                </a:gridCol>
              </a:tblGrid>
              <a:tr h="239792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Before Reading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Statement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After Reading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608225"/>
                  </a:ext>
                </a:extLst>
              </a:tr>
              <a:tr h="490688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Agree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Disagree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Agree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Disagree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2624470215"/>
                  </a:ext>
                </a:extLst>
              </a:tr>
              <a:tr h="621242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Teenagers are all wearing the same clothes</a:t>
                      </a:r>
                    </a:p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0" i="0" u="none" strike="noStrike" kern="1200" baseline="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889373535"/>
                  </a:ext>
                </a:extLst>
              </a:tr>
              <a:tr h="621242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omic Sans MS" panose="030F0702030302020204" pitchFamily="66" charset="0"/>
                        </a:rPr>
                        <a:t>Malls are dangerous for teenagers.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585141255"/>
                  </a:ext>
                </a:extLst>
              </a:tr>
              <a:tr h="621242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Malls have all the facilities teens want.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267511197"/>
                  </a:ext>
                </a:extLst>
              </a:tr>
              <a:tr h="621242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Museums are the best places for teenagers.</a:t>
                      </a: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3323372411"/>
                  </a:ext>
                </a:extLst>
              </a:tr>
            </a:tbl>
          </a:graphicData>
        </a:graphic>
      </p:graphicFrame>
      <p:pic>
        <p:nvPicPr>
          <p:cNvPr id="3074" name="Picture 2" descr="نتيجة بحث الصور عن ‪tick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284" y="1759613"/>
            <a:ext cx="171451" cy="2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74" y="1802277"/>
            <a:ext cx="170315" cy="2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35" y="1820589"/>
            <a:ext cx="170315" cy="2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نتيجة بحث الصور عن ‪tick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72" y="1879647"/>
            <a:ext cx="171451" cy="2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94D86A6-63A9-4B8B-8318-F8FC5DA4BD10}"/>
              </a:ext>
            </a:extLst>
          </p:cNvPr>
          <p:cNvSpPr/>
          <p:nvPr/>
        </p:nvSpPr>
        <p:spPr>
          <a:xfrm>
            <a:off x="483595" y="140285"/>
            <a:ext cx="1225335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Unit:8</a:t>
            </a:r>
            <a:endParaRPr lang="ar-SA" sz="3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F4CCA4F-D4CF-43AC-9D92-8F1AD0E995A0}"/>
              </a:ext>
            </a:extLst>
          </p:cNvPr>
          <p:cNvSpPr/>
          <p:nvPr/>
        </p:nvSpPr>
        <p:spPr>
          <a:xfrm>
            <a:off x="905445" y="6179727"/>
            <a:ext cx="1717714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1350" b="1" dirty="0">
                <a:ln w="0"/>
              </a:rPr>
              <a:t>T. Noureyah Alghamdi</a:t>
            </a:r>
            <a:endParaRPr lang="ar-SA" sz="1350" b="1" dirty="0">
              <a:ln w="0"/>
            </a:endParaRPr>
          </a:p>
        </p:txBody>
      </p: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B2E130F-3FF4-4F01-8ADF-34A4989363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59" y="6184907"/>
            <a:ext cx="658638" cy="271819"/>
          </a:xfrm>
          <a:prstGeom prst="rect">
            <a:avLst/>
          </a:prstGeom>
        </p:spPr>
      </p:pic>
      <p:pic>
        <p:nvPicPr>
          <p:cNvPr id="23" name="صورة 22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68E5E0D3-B221-48C6-AC78-D9DC7E955F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6" y="5388177"/>
            <a:ext cx="864096" cy="418630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D1E73979-F52D-4486-B1BA-EFE8B109795A}"/>
              </a:ext>
            </a:extLst>
          </p:cNvPr>
          <p:cNvSpPr/>
          <p:nvPr/>
        </p:nvSpPr>
        <p:spPr>
          <a:xfrm>
            <a:off x="6781428" y="292657"/>
            <a:ext cx="221297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1600" b="1" dirty="0">
                <a:ln w="0"/>
              </a:rPr>
              <a:t>Wednesday 18\5\1443H</a:t>
            </a:r>
          </a:p>
          <a:p>
            <a:pPr algn="l" rtl="0"/>
            <a:r>
              <a:rPr lang="en-US" sz="1600" b="1" dirty="0">
                <a:ln w="0"/>
              </a:rPr>
              <a:t>22</a:t>
            </a:r>
            <a:r>
              <a:rPr lang="en-US" sz="1600" b="1" baseline="30000" dirty="0">
                <a:ln w="0"/>
              </a:rPr>
              <a:t>nd</a:t>
            </a:r>
            <a:r>
              <a:rPr lang="en-US" sz="1600" b="1" dirty="0">
                <a:ln w="0"/>
              </a:rPr>
              <a:t> of December \2021</a:t>
            </a:r>
            <a:endParaRPr lang="ar-SA" sz="1600" b="1" dirty="0">
              <a:ln w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E4E94180-C08A-4869-9530-FAA870F66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6040" y="5388177"/>
            <a:ext cx="1521148" cy="1359406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093B9B7B-B5ED-4E5C-BB08-4CFD29209D40}"/>
              </a:ext>
            </a:extLst>
          </p:cNvPr>
          <p:cNvSpPr/>
          <p:nvPr/>
        </p:nvSpPr>
        <p:spPr>
          <a:xfrm>
            <a:off x="364312" y="5806807"/>
            <a:ext cx="4087016" cy="300082"/>
          </a:xfrm>
          <a:prstGeom prst="rect">
            <a:avLst/>
          </a:prstGeom>
          <a:solidFill>
            <a:srgbClr val="FFFF66"/>
          </a:solidFill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1500" b="1" dirty="0">
                <a:ln w="0"/>
              </a:rPr>
              <a:t>https://www.liveworksheets.com/1-lv2238480vn</a:t>
            </a:r>
            <a:endParaRPr lang="ar-SA" sz="15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317451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ECDEA43-D9AB-4BB0-9226-246241964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4" y="0"/>
            <a:ext cx="8951691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DB579D5-4511-4657-A0D7-26E7C81B60CD}"/>
              </a:ext>
            </a:extLst>
          </p:cNvPr>
          <p:cNvSpPr/>
          <p:nvPr/>
        </p:nvSpPr>
        <p:spPr>
          <a:xfrm>
            <a:off x="364312" y="5806807"/>
            <a:ext cx="4087016" cy="300082"/>
          </a:xfrm>
          <a:prstGeom prst="rect">
            <a:avLst/>
          </a:prstGeom>
          <a:solidFill>
            <a:srgbClr val="FFFF66"/>
          </a:solidFill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1500" b="1" dirty="0">
                <a:ln w="0"/>
              </a:rPr>
              <a:t>https://www.liveworksheets.com/1-lv2238480vn</a:t>
            </a:r>
            <a:endParaRPr lang="ar-SA" sz="15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109853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7291FF-0438-4238-9DD3-DBAAA07A8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60648"/>
            <a:ext cx="2628900" cy="5524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85CCC22-A2F8-43C5-8C27-42BC8CF86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26" y="14310"/>
            <a:ext cx="990600" cy="133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E4488B9-EABF-40B3-9F24-FF4B1563448A}"/>
              </a:ext>
            </a:extLst>
          </p:cNvPr>
          <p:cNvSpPr/>
          <p:nvPr/>
        </p:nvSpPr>
        <p:spPr>
          <a:xfrm>
            <a:off x="7884368" y="418701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69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A22D3B5-A552-4052-B312-CAC557631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514" y="1453318"/>
            <a:ext cx="1305290" cy="9545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722A0C5-1DF3-45B7-840A-C9D2421E9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78" y="1534567"/>
            <a:ext cx="1305290" cy="85519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97BC2A-8192-47B4-8D79-38E1805CE2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321" y="2547449"/>
            <a:ext cx="3094565" cy="41954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2A34F75-0D7E-4E72-AE3E-7F802C818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853" y="3129363"/>
            <a:ext cx="3739084" cy="334821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BC3864B-ADDD-4E12-ABE4-2D3D98F28F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5334" y="1289348"/>
            <a:ext cx="4539604" cy="541129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E9DEFAE-A563-4E9B-A6E6-09CAC5524A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5095" y="467258"/>
            <a:ext cx="2146985" cy="586102"/>
          </a:xfrm>
          <a:prstGeom prst="rect">
            <a:avLst/>
          </a:prstGeom>
        </p:spPr>
      </p:pic>
      <p:pic>
        <p:nvPicPr>
          <p:cNvPr id="13" name="SG Bk 1 F-SA__18_51">
            <a:hlinkClick r:id="" action="ppaction://media"/>
            <a:extLst>
              <a:ext uri="{FF2B5EF4-FFF2-40B4-BE49-F238E27FC236}">
                <a16:creationId xmlns:a16="http://schemas.microsoft.com/office/drawing/2014/main" id="{1B995C61-D82F-4B4A-B645-55B79CC69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5353" y="146891"/>
            <a:ext cx="609600" cy="6096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0560D0D-22F6-41BF-9EFB-6E9017D25E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2360" y="22775"/>
            <a:ext cx="560466" cy="7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7291FF-0438-4238-9DD3-DBAAA07A8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2628900" cy="55245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85CCC22-A2F8-43C5-8C27-42BC8CF86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74" y="304206"/>
            <a:ext cx="990600" cy="133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E4488B9-EABF-40B3-9F24-FF4B1563448A}"/>
              </a:ext>
            </a:extLst>
          </p:cNvPr>
          <p:cNvSpPr/>
          <p:nvPr/>
        </p:nvSpPr>
        <p:spPr>
          <a:xfrm>
            <a:off x="7884368" y="418701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69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A22D3B5-A552-4052-B312-CAC557631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020" y="2398892"/>
            <a:ext cx="3217055" cy="23526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722A0C5-1DF3-45B7-840A-C9D2421E9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095" y="2353411"/>
            <a:ext cx="3590925" cy="23526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97BC2A-8192-47B4-8D79-38E1805CE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82" y="4663081"/>
            <a:ext cx="8220075" cy="111442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E989680-CF21-407E-A542-3035091B7F99}"/>
              </a:ext>
            </a:extLst>
          </p:cNvPr>
          <p:cNvSpPr/>
          <p:nvPr/>
        </p:nvSpPr>
        <p:spPr>
          <a:xfrm>
            <a:off x="323528" y="949926"/>
            <a:ext cx="5583569" cy="400110"/>
          </a:xfrm>
          <a:prstGeom prst="rect">
            <a:avLst/>
          </a:prstGeom>
          <a:solidFill>
            <a:srgbClr val="FF7C8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MyriadPro-SemiboldIt"/>
              </a:rPr>
              <a:t>What do the teenagers in the reading do in malls?</a:t>
            </a:r>
            <a:endParaRPr lang="ar-SA" sz="20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ECC05CA-91F8-4AFF-BF11-445737380CDD}"/>
              </a:ext>
            </a:extLst>
          </p:cNvPr>
          <p:cNvSpPr/>
          <p:nvPr/>
        </p:nvSpPr>
        <p:spPr>
          <a:xfrm>
            <a:off x="481306" y="1574284"/>
            <a:ext cx="5425791" cy="369332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MyriadPro-Light"/>
              </a:rPr>
              <a:t>eat, drink, talk, shop, chat, hang out, socialize, etc.)</a:t>
            </a:r>
            <a:endParaRPr lang="ar-SA" b="1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E4FE6EF-CA65-464E-A1F0-4246BBD04593}"/>
              </a:ext>
            </a:extLst>
          </p:cNvPr>
          <p:cNvSpPr/>
          <p:nvPr/>
        </p:nvSpPr>
        <p:spPr>
          <a:xfrm>
            <a:off x="683568" y="5977634"/>
            <a:ext cx="7883507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MyriadPro-Light"/>
              </a:rPr>
              <a:t>Do you usually “hang out” at malls? Why or why not?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2873009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7291FF-0438-4238-9DD3-DBAAA07A8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2628900" cy="55245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E4488B9-EABF-40B3-9F24-FF4B1563448A}"/>
              </a:ext>
            </a:extLst>
          </p:cNvPr>
          <p:cNvSpPr/>
          <p:nvPr/>
        </p:nvSpPr>
        <p:spPr>
          <a:xfrm>
            <a:off x="7884368" y="418701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69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C2F8314-9952-4AD6-A5B7-2AA25930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813098"/>
            <a:ext cx="1895475" cy="4191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2CBE6A0-1232-4B1B-AC66-1BA7A26D7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232198"/>
            <a:ext cx="5915025" cy="9144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670CB2CD-F94B-419A-BB0E-EBF4F4D68F4C}"/>
              </a:ext>
            </a:extLst>
          </p:cNvPr>
          <p:cNvSpPr/>
          <p:nvPr/>
        </p:nvSpPr>
        <p:spPr>
          <a:xfrm>
            <a:off x="323528" y="2852936"/>
            <a:ext cx="8820472" cy="2308324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MyriadPro-Bold"/>
              </a:rPr>
              <a:t>1. </a:t>
            </a:r>
            <a:r>
              <a:rPr lang="en-US" sz="2400" b="1" dirty="0">
                <a:latin typeface="MyriadPro-Light"/>
              </a:rPr>
              <a:t>Because teenagers’ favorite place to meet friends and socialize</a:t>
            </a:r>
          </a:p>
          <a:p>
            <a:pPr algn="l" rtl="0"/>
            <a:r>
              <a:rPr lang="en-US" sz="2400" b="1" dirty="0">
                <a:latin typeface="MyriadPro-Light"/>
              </a:rPr>
              <a:t>is the mall.</a:t>
            </a:r>
          </a:p>
          <a:p>
            <a:pPr algn="l" rtl="0"/>
            <a:endParaRPr lang="en-US" sz="2400" b="1" dirty="0">
              <a:latin typeface="MyriadPro-Bold"/>
            </a:endParaRPr>
          </a:p>
          <a:p>
            <a:pPr algn="l" rtl="0"/>
            <a:r>
              <a:rPr lang="en-US" sz="2400" b="1" dirty="0">
                <a:latin typeface="MyriadPro-Bold"/>
              </a:rPr>
              <a:t>2. </a:t>
            </a:r>
            <a:r>
              <a:rPr lang="en-US" sz="2400" b="1" dirty="0">
                <a:latin typeface="MyriadPro-LightIt"/>
              </a:rPr>
              <a:t>Red Sea Mall</a:t>
            </a:r>
          </a:p>
          <a:p>
            <a:pPr algn="l" rtl="0"/>
            <a:endParaRPr lang="en-US" sz="2400" b="1" dirty="0">
              <a:latin typeface="MyriadPro-Bold"/>
            </a:endParaRPr>
          </a:p>
          <a:p>
            <a:pPr algn="l" rtl="0"/>
            <a:r>
              <a:rPr lang="en-US" sz="2400" b="1" dirty="0">
                <a:latin typeface="MyriadPro-Bold"/>
              </a:rPr>
              <a:t>3. </a:t>
            </a:r>
            <a:r>
              <a:rPr lang="en-US" sz="2400" b="1" dirty="0">
                <a:latin typeface="MyriadPro-Light"/>
              </a:rPr>
              <a:t>Malls are safe, and they’re comfortable in all kinds of weather.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090744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A757142-9901-4900-B3AF-4078F2355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686"/>
            <a:ext cx="2809875" cy="75247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F358227-9182-4BA2-9458-BE0BB0F9BE47}"/>
              </a:ext>
            </a:extLst>
          </p:cNvPr>
          <p:cNvSpPr/>
          <p:nvPr/>
        </p:nvSpPr>
        <p:spPr>
          <a:xfrm>
            <a:off x="7884368" y="418701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70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D8793AC-3979-46C8-B43F-C1E58042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2" y="854855"/>
            <a:ext cx="8296275" cy="8382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3920826-3C54-460F-9521-957AB4C059AB}"/>
              </a:ext>
            </a:extLst>
          </p:cNvPr>
          <p:cNvSpPr/>
          <p:nvPr/>
        </p:nvSpPr>
        <p:spPr>
          <a:xfrm>
            <a:off x="423862" y="2060848"/>
            <a:ext cx="74605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MyriadPro-Light"/>
              </a:rPr>
              <a:t>Choose a place where teenagers like to hang out in your town. You can take photos or draw pictures of the place and the</a:t>
            </a:r>
          </a:p>
          <a:p>
            <a:pPr algn="l" rtl="0"/>
            <a:r>
              <a:rPr lang="en-US" sz="2000" b="1" dirty="0">
                <a:latin typeface="MyriadPro-Light"/>
              </a:rPr>
              <a:t>activities people do there.</a:t>
            </a:r>
            <a:endParaRPr lang="ar-SA" sz="2000" b="1" dirty="0"/>
          </a:p>
        </p:txBody>
      </p:sp>
      <p:pic>
        <p:nvPicPr>
          <p:cNvPr id="1026" name="Picture 2" descr="Camp Worldsong - The Hill Hangout | Team building games, Team games, Games  for kids">
            <a:extLst>
              <a:ext uri="{FF2B5EF4-FFF2-40B4-BE49-F238E27FC236}">
                <a16:creationId xmlns:a16="http://schemas.microsoft.com/office/drawing/2014/main" id="{002EA0F2-A8F0-4847-B439-446133E5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5539"/>
            <a:ext cx="3061395" cy="204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DE2994E-984F-4461-A6B1-CEB0E5BAA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290" y="2748048"/>
            <a:ext cx="2828156" cy="214429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8A94C6C-E738-4D51-BB33-357A0287C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751" y="3945046"/>
            <a:ext cx="3197442" cy="280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01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21CDDC-3213-446E-829A-0DCE535D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4" y="0"/>
            <a:ext cx="3888432" cy="11109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2013109-493C-4A0E-96EE-8085F49B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96" y="424773"/>
            <a:ext cx="4309120" cy="1420051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0EE5375-2024-4C87-8EF4-F6745388C302}"/>
              </a:ext>
            </a:extLst>
          </p:cNvPr>
          <p:cNvSpPr/>
          <p:nvPr/>
        </p:nvSpPr>
        <p:spPr>
          <a:xfrm>
            <a:off x="611560" y="6381328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9DE05CF-D3EC-418B-855F-7E81F8AB9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37173"/>
            <a:ext cx="2447149" cy="36874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31AF4D-B9AB-46BC-98C1-A7625FE31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404" y="981469"/>
            <a:ext cx="1885950" cy="1190625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F938F934-533E-40CA-B549-F10AC889FA0D}"/>
              </a:ext>
            </a:extLst>
          </p:cNvPr>
          <p:cNvSpPr/>
          <p:nvPr/>
        </p:nvSpPr>
        <p:spPr>
          <a:xfrm>
            <a:off x="-48955" y="5436167"/>
            <a:ext cx="32143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واجب المنصة </a:t>
            </a:r>
          </a:p>
          <a:p>
            <a:pPr algn="ctr" rtl="0"/>
            <a:r>
              <a:rPr lang="ar-SA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للتذكير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099EEA0-9426-4545-8600-BA611F884F60}"/>
              </a:ext>
            </a:extLst>
          </p:cNvPr>
          <p:cNvSpPr/>
          <p:nvPr/>
        </p:nvSpPr>
        <p:spPr>
          <a:xfrm>
            <a:off x="2391021" y="760113"/>
            <a:ext cx="21712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E3730A4-2C99-4F94-A59B-C2926CC31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670" y="2060848"/>
            <a:ext cx="4857750" cy="3771900"/>
          </a:xfrm>
          <a:prstGeom prst="rect">
            <a:avLst/>
          </a:prstGeom>
        </p:spPr>
      </p:pic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74CF8B18-E3FA-46A5-BF27-95A16F1860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653136"/>
            <a:ext cx="280597" cy="29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38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87" y="2033587"/>
            <a:ext cx="62198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67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BA8833-E672-405D-9BDF-58BD3C364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00125"/>
            <a:ext cx="75438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1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29D620F-958E-457C-B4A7-340382166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690562"/>
            <a:ext cx="90773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64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2BB830F-D311-445F-9C48-4E1E0BC7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9" y="1125956"/>
            <a:ext cx="3756840" cy="137409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1D47B1-5C28-4F63-9F96-77A3774ABDE9}"/>
              </a:ext>
            </a:extLst>
          </p:cNvPr>
          <p:cNvSpPr/>
          <p:nvPr/>
        </p:nvSpPr>
        <p:spPr>
          <a:xfrm>
            <a:off x="414159" y="2574660"/>
            <a:ext cx="22613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122</a:t>
            </a:r>
          </a:p>
          <a:p>
            <a:pPr algn="l" rtl="0"/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 </a:t>
            </a:r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ar-SA" sz="4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2C94B8B-6819-41EE-8916-41DC3C7A9048}"/>
              </a:ext>
            </a:extLst>
          </p:cNvPr>
          <p:cNvSpPr/>
          <p:nvPr/>
        </p:nvSpPr>
        <p:spPr>
          <a:xfrm>
            <a:off x="5004048" y="1189666"/>
            <a:ext cx="34275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حل الواجب</a:t>
            </a:r>
          </a:p>
          <a:p>
            <a:pPr algn="ctr"/>
            <a:r>
              <a:rPr lang="ar-SA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ارسال صورة لذلك</a:t>
            </a:r>
          </a:p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</a:t>
            </a:r>
            <a:r>
              <a:rPr lang="ar-SA" sz="36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الأنشطة</a:t>
            </a:r>
          </a:p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المنصة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Classroom Activity Clip Art - Activity Clipart, HD Png Download - kindpng">
            <a:extLst>
              <a:ext uri="{FF2B5EF4-FFF2-40B4-BE49-F238E27FC236}">
                <a16:creationId xmlns:a16="http://schemas.microsoft.com/office/drawing/2014/main" id="{E606A9CB-95BF-45EF-A8DD-A5A190B2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61047"/>
            <a:ext cx="3510616" cy="25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2971A-0FED-467E-901B-20AEE6F2361A}"/>
              </a:ext>
            </a:extLst>
          </p:cNvPr>
          <p:cNvSpPr/>
          <p:nvPr/>
        </p:nvSpPr>
        <p:spPr>
          <a:xfrm>
            <a:off x="2339752" y="4034781"/>
            <a:ext cx="64876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</a:t>
            </a:r>
            <a:r>
              <a:rPr lang="ar-SA" sz="3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يكتفى بصورة واحدة لتمرين واحد فقط</a:t>
            </a:r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Fotografie clipart 7 » Clipart Station">
            <a:extLst>
              <a:ext uri="{FF2B5EF4-FFF2-40B4-BE49-F238E27FC236}">
                <a16:creationId xmlns:a16="http://schemas.microsoft.com/office/drawing/2014/main" id="{6A823E5B-5D15-487B-B909-730A7D3C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2119" y="4797152"/>
            <a:ext cx="1970123" cy="131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86FF5AF-561E-452A-AD9B-5EF75FF98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428"/>
            <a:ext cx="4788024" cy="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54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6C06FEF-04B6-43A5-A56F-5A103149C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778"/>
            <a:ext cx="9144000" cy="6412443"/>
          </a:xfrm>
          <a:prstGeom prst="rect">
            <a:avLst/>
          </a:prstGeom>
        </p:spPr>
      </p:pic>
      <p:pic>
        <p:nvPicPr>
          <p:cNvPr id="4" name="Picture 2" descr="Fotografie clipart 7 » Clipart Station">
            <a:extLst>
              <a:ext uri="{FF2B5EF4-FFF2-40B4-BE49-F238E27FC236}">
                <a16:creationId xmlns:a16="http://schemas.microsoft.com/office/drawing/2014/main" id="{852DA4A8-BF8B-4797-9D76-F19677B6F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7704" y="5013176"/>
            <a:ext cx="1970123" cy="131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088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/>
              <a:t>Assign page </a:t>
            </a:r>
            <a:r>
              <a:rPr lang="en-US" sz="2800" dirty="0">
                <a:solidFill>
                  <a:srgbClr val="C00000"/>
                </a:solidFill>
              </a:rPr>
              <a:t>122</a:t>
            </a:r>
            <a:r>
              <a:rPr lang="en-US" sz="2800" dirty="0"/>
              <a:t> for practice read and draw.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 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31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7E4488B9-EABF-40B3-9F24-FF4B1563448A}"/>
              </a:ext>
            </a:extLst>
          </p:cNvPr>
          <p:cNvSpPr/>
          <p:nvPr/>
        </p:nvSpPr>
        <p:spPr>
          <a:xfrm>
            <a:off x="7884368" y="418701"/>
            <a:ext cx="118494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122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88290C9-CF25-47C0-944D-3E6932F87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97777"/>
            <a:ext cx="3905250" cy="61912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F26025E-A52B-4B9C-9B88-300D1843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68760"/>
            <a:ext cx="8553450" cy="73342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9DEA654-D906-4A78-8B98-5A22F1410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67" y="1960151"/>
            <a:ext cx="6919718" cy="4633353"/>
          </a:xfrm>
          <a:prstGeom prst="rect">
            <a:avLst/>
          </a:prstGeom>
        </p:spPr>
      </p:pic>
      <p:pic>
        <p:nvPicPr>
          <p:cNvPr id="1026" name="Picture 2" descr="Free Boys Books Cliparts, Download Free Clip Art, Free Clip Art on Clipart  Library">
            <a:extLst>
              <a:ext uri="{FF2B5EF4-FFF2-40B4-BE49-F238E27FC236}">
                <a16:creationId xmlns:a16="http://schemas.microsoft.com/office/drawing/2014/main" id="{9F17481B-B114-4604-8314-8BDA32E6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05" y="2254043"/>
            <a:ext cx="1452211" cy="142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ccessful Male Readers = Motivation + Competence | Carrie's Notepad">
            <a:extLst>
              <a:ext uri="{FF2B5EF4-FFF2-40B4-BE49-F238E27FC236}">
                <a16:creationId xmlns:a16="http://schemas.microsoft.com/office/drawing/2014/main" id="{9E4EDFFA-5318-42E3-B3BB-81B85E51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54043"/>
            <a:ext cx="1769111" cy="18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Boy reading a book sitting on a suitcase">
            <a:extLst>
              <a:ext uri="{FF2B5EF4-FFF2-40B4-BE49-F238E27FC236}">
                <a16:creationId xmlns:a16="http://schemas.microsoft.com/office/drawing/2014/main" id="{9A72091F-08C1-471B-BBE6-06859C3B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96" y="2306232"/>
            <a:ext cx="1325141" cy="132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B7D33C4-8CAC-47CC-8451-3D0175389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528" y="4349439"/>
            <a:ext cx="1471265" cy="157818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A33DA30-7167-4B60-9F9A-E543E27839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7432" y="4103199"/>
            <a:ext cx="2203276" cy="223788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B2FF498-3807-4B41-A92D-6E683110B3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0191" y="4019655"/>
            <a:ext cx="1452789" cy="2241608"/>
          </a:xfrm>
          <a:prstGeom prst="rect">
            <a:avLst/>
          </a:prstGeom>
        </p:spPr>
      </p:pic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E5E929B2-650D-4FED-80A3-BBC66E720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86" y="110805"/>
            <a:ext cx="1016902" cy="10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AF33099B-95C6-4051-A6F3-9415710A3129}"/>
              </a:ext>
            </a:extLst>
          </p:cNvPr>
          <p:cNvCxnSpPr/>
          <p:nvPr/>
        </p:nvCxnSpPr>
        <p:spPr>
          <a:xfrm>
            <a:off x="2699792" y="964713"/>
            <a:ext cx="384001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237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60202" y="4729990"/>
            <a:ext cx="1842492" cy="692497"/>
          </a:xfrm>
          <a:prstGeom prst="rect">
            <a:avLst/>
          </a:prstGeom>
          <a:solidFill>
            <a:srgbClr val="FF99FF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0629" y="4337575"/>
            <a:ext cx="3310088" cy="392415"/>
          </a:xfrm>
          <a:prstGeom prst="rect">
            <a:avLst/>
          </a:prstGeom>
          <a:solidFill>
            <a:srgbClr val="FFFF99"/>
          </a:solidFill>
        </p:spPr>
        <p:txBody>
          <a:bodyPr wrap="square" lIns="68580" tIns="34290" rIns="68580" bIns="34290">
            <a:spAutoFit/>
          </a:bodyPr>
          <a:lstStyle/>
          <a:p>
            <a:pPr algn="ctr" rtl="0"/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T.Noureyah Alghamdi</a:t>
            </a:r>
            <a:endParaRPr lang="ar-SA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ave A Nice Day Lettering - Immagini vettoriali stock e altre immagini di  Artigianato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1" y="1162833"/>
            <a:ext cx="4220279" cy="42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Say 'Thank You' in Business | Proposif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420"/>
            <a:ext cx="4940309" cy="24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617098" y="-551285"/>
            <a:ext cx="4572000" cy="24497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أتمنى الاهتمام بمتابعة الدروس في قتوات </a:t>
            </a:r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عين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الرسمية من وزارة التعليم</a:t>
            </a:r>
            <a:endParaRPr lang="ar-S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390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6633"/>
            <a:ext cx="3312368" cy="63207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80960"/>
            <a:ext cx="4210050" cy="5686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4785"/>
            <a:ext cx="4152900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7673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DCF0849-A62B-4F2F-BB28-DD9C2E6BC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62" y="742950"/>
            <a:ext cx="45624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29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6D8A915-D331-4ABB-B695-F6FAC6C3F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876" y="1916832"/>
            <a:ext cx="6630247" cy="247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7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KSHI GU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5" y="188640"/>
            <a:ext cx="5910297" cy="38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nglish Writing And Reading Cartoon - Read Writ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6" y="4074662"/>
            <a:ext cx="7708613" cy="26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7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58" y="3615033"/>
            <a:ext cx="2186955" cy="20426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5657"/>
            <a:ext cx="2800350" cy="304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21" y="40013"/>
            <a:ext cx="2853762" cy="27809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770"/>
            <a:ext cx="2556044" cy="298788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9179" y="3135429"/>
            <a:ext cx="33842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Avoid gathering !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3528" y="4660767"/>
            <a:ext cx="47772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Social distancing is not a</a:t>
            </a:r>
          </a:p>
          <a:p>
            <a:pPr algn="l" rtl="0"/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choice, it is a must!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677058" y="2917322"/>
            <a:ext cx="1959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Covid 19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23528" y="5702615"/>
            <a:ext cx="53639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a distance of 2 meters</a:t>
            </a:r>
          </a:p>
          <a:p>
            <a:pPr algn="l" rtl="0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 avoid accountability</a:t>
            </a:r>
            <a:endParaRPr lang="ar-SA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00375" y="3684834"/>
            <a:ext cx="5529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must wear a mask before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going out.</a:t>
            </a:r>
            <a:endParaRPr lang="ar-SA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800389" y="6355382"/>
            <a:ext cx="4357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hands constantly.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61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0"/>
            <a:ext cx="4937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62BACBCD-6A81-4165-B8F4-AF380D6E2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663"/>
            <a:ext cx="9144000" cy="60503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F44C54C-A6AC-4935-9C7C-A71289C41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77" y="243024"/>
            <a:ext cx="1026114" cy="1026114"/>
          </a:xfrm>
          <a:prstGeom prst="rect">
            <a:avLst/>
          </a:prstGeom>
        </p:spPr>
      </p:pic>
      <p:pic>
        <p:nvPicPr>
          <p:cNvPr id="11" name="Picture 2" descr="دفتر وردي عادي قصاصات فنية, دفتر وردي, قلم حبر جاف بنفسجي, غطاء إطار أبيض  وردي PNG صورة للتحميل مجانا">
            <a:extLst>
              <a:ext uri="{FF2B5EF4-FFF2-40B4-BE49-F238E27FC236}">
                <a16:creationId xmlns:a16="http://schemas.microsoft.com/office/drawing/2014/main" id="{47072A27-382C-402F-B38C-A914E9E2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11" y="402138"/>
            <a:ext cx="1043862" cy="10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lue White Framed Notebook Clip Art, Blue Notebook, Notebook, Clipart PNG  Transparent Image and Clipart for Free Download">
            <a:extLst>
              <a:ext uri="{FF2B5EF4-FFF2-40B4-BE49-F238E27FC236}">
                <a16:creationId xmlns:a16="http://schemas.microsoft.com/office/drawing/2014/main" id="{1F66F560-81F6-48B7-97A1-95A14308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71" y="366367"/>
            <a:ext cx="1026116" cy="102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696C73F-2153-46BE-A0D7-A3D69B4AE28A}"/>
              </a:ext>
            </a:extLst>
          </p:cNvPr>
          <p:cNvSpPr/>
          <p:nvPr/>
        </p:nvSpPr>
        <p:spPr>
          <a:xfrm>
            <a:off x="8045753" y="402138"/>
            <a:ext cx="999376" cy="707886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SG1 U8</a:t>
            </a:r>
          </a:p>
          <a:p>
            <a:pPr algn="l" rtl="0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82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698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57" y="1105633"/>
            <a:ext cx="2279561" cy="209347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54942" y="3458037"/>
            <a:ext cx="295657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December 29th \ 2021</a:t>
            </a:r>
            <a:endParaRPr lang="ar-SA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0881" y="2656863"/>
            <a:ext cx="80714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2" name="Picture 4" descr="Calendar clipart clipart cliparts for you - Clipart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38" y="981688"/>
            <a:ext cx="1428750" cy="11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alendar Computer Icons Clip art - others png download - 1024*1024 - Free  Transparent Calendar png Download. - Clip Art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" y="857251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160880" y="2176729"/>
            <a:ext cx="2475293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Wednesday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61933" y="2979816"/>
            <a:ext cx="174631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25 -5-1443 H</a:t>
            </a:r>
            <a:endParaRPr lang="ar-SA" sz="2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4" y="3972002"/>
            <a:ext cx="2473640" cy="1855230"/>
          </a:xfrm>
          <a:prstGeom prst="rect">
            <a:avLst/>
          </a:prstGeom>
        </p:spPr>
      </p:pic>
      <p:pic>
        <p:nvPicPr>
          <p:cNvPr id="11" name="Picture 4" descr="Girl hi sticker for messenger | Premium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82" y="3329369"/>
            <a:ext cx="2156980" cy="21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4736953" y="3677327"/>
            <a:ext cx="36596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everyone,</a:t>
            </a:r>
          </a:p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is everything going?</a:t>
            </a:r>
            <a:endParaRPr lang="ar-SA" sz="27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C64D548-448D-4A4F-8CC5-38FC7BBF30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428"/>
            <a:ext cx="4932040" cy="897420"/>
          </a:xfrm>
          <a:prstGeom prst="rect">
            <a:avLst/>
          </a:prstGeom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4B384052-EC6B-43BF-9FE1-F7635DE0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6" y="1872992"/>
            <a:ext cx="1650834" cy="122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B4A3666-B13D-4BA5-B1A2-89FCA6CBDB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8344" y="845205"/>
            <a:ext cx="2279561" cy="61045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4A50AC8-023E-4F17-9BE4-10F499BA2D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2160" y="291499"/>
            <a:ext cx="2628900" cy="55245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17BCD937-7ECA-48C8-A53E-984A0B45E6FE}"/>
              </a:ext>
            </a:extLst>
          </p:cNvPr>
          <p:cNvSpPr/>
          <p:nvPr/>
        </p:nvSpPr>
        <p:spPr>
          <a:xfrm>
            <a:off x="6461464" y="1443519"/>
            <a:ext cx="1935145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Comic Sans MS" panose="030F0702030302020204" pitchFamily="66" charset="0"/>
                <a:cs typeface="Arial" panose="020B0604020202020204" pitchFamily="34" charset="0"/>
              </a:rPr>
              <a:t>Page 69 and 70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8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21D6DF2-5D1E-445F-9AFA-A45530D8A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260648"/>
            <a:ext cx="9067800" cy="4514850"/>
          </a:xfrm>
          <a:prstGeom prst="rect">
            <a:avLst/>
          </a:prstGeom>
        </p:spPr>
      </p:pic>
      <p:pic>
        <p:nvPicPr>
          <p:cNvPr id="4" name="السلام الملكي السعودي سارعي للمجد والعلياء   Saudi Arabia National Anthem">
            <a:hlinkClick r:id="" action="ppaction://media"/>
            <a:extLst>
              <a:ext uri="{FF2B5EF4-FFF2-40B4-BE49-F238E27FC236}">
                <a16:creationId xmlns:a16="http://schemas.microsoft.com/office/drawing/2014/main" id="{CF5D6170-8EF8-48D3-97D2-B25FDBF81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775498"/>
            <a:ext cx="3803915" cy="2139702"/>
          </a:xfrm>
          <a:prstGeom prst="rect">
            <a:avLst/>
          </a:prstGeom>
        </p:spPr>
      </p:pic>
      <p:pic>
        <p:nvPicPr>
          <p:cNvPr id="1026" name="Picture 2" descr="الوطن الملاذ الآمن - أخبار السعودية | صحيفة عكاظ">
            <a:extLst>
              <a:ext uri="{FF2B5EF4-FFF2-40B4-BE49-F238E27FC236}">
                <a16:creationId xmlns:a16="http://schemas.microsoft.com/office/drawing/2014/main" id="{B7B82AC6-9711-496F-AB51-E78960ED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85" y="4775498"/>
            <a:ext cx="3041915" cy="202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عمة الأمن ووجوب الحفاظ عليها | KABYLIE SOUNNA">
            <a:extLst>
              <a:ext uri="{FF2B5EF4-FFF2-40B4-BE49-F238E27FC236}">
                <a16:creationId xmlns:a16="http://schemas.microsoft.com/office/drawing/2014/main" id="{1B0C5ACF-251B-4CA3-9F0B-4AEBCED3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15" y="6005124"/>
            <a:ext cx="2298170" cy="8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الوطن">
            <a:extLst>
              <a:ext uri="{FF2B5EF4-FFF2-40B4-BE49-F238E27FC236}">
                <a16:creationId xmlns:a16="http://schemas.microsoft.com/office/drawing/2014/main" id="{25A228AE-52C7-439D-8394-179BFB94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8992"/>
            <a:ext cx="1576160" cy="115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65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cial Media Girl Chatting Online With Her Friend Vector Illustration  Royalty Free Cliparts, Vectors, And Stock Illustration. Image 100176512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524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499754" y="1311747"/>
            <a:ext cx="7239000" cy="670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ارجو الالتزام بعدم كتابة أي تعليقات غير لائقة بالأدب العام. علماً بأنه أي محادثة نصية او كتابية مسجلة تحت اسمك ورقم هويتك 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وعلية سيتم معاقبة من لم تلتزم بالذوق العام والسلوك الحسن خلال تواجدك في المنصة او الفصول الافتراضية.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وذلك 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برفع شكوى وبلاغ رسمي ضدك 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بما تم كتابته او قولة والتواصل مع ولي الأمر والمسؤولين لاتخاذ الاجراء اللازم مع المخالفة.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ونتمنى وضع صوره في ملفك التعريفي لائقة بالمنصة التعليمية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hat Box Logo - Chat Box Clip Art Transparent PNG - 480x480 - Free Download  on Nice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839740"/>
            <a:ext cx="1347354" cy="8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 Clipart Talker, HD Png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886200"/>
            <a:ext cx="956745" cy="114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24" y="4786229"/>
            <a:ext cx="1243931" cy="1952625"/>
          </a:xfrm>
          <a:prstGeom prst="rect">
            <a:avLst/>
          </a:prstGeom>
        </p:spPr>
      </p:pic>
      <p:pic>
        <p:nvPicPr>
          <p:cNvPr id="1032" name="Picture 8" descr="Clip Art Loud Speaker , Free Transparent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155" y="218405"/>
            <a:ext cx="1562970" cy="10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621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477</Words>
  <Application>Microsoft Office PowerPoint</Application>
  <PresentationFormat>On-screen Show (4:3)</PresentationFormat>
  <Paragraphs>103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Comic Sans MS</vt:lpstr>
      <vt:lpstr>Cooper Black</vt:lpstr>
      <vt:lpstr>MyriadPro-Bold</vt:lpstr>
      <vt:lpstr>MyriadPro-Light</vt:lpstr>
      <vt:lpstr>MyriadPro-LightIt</vt:lpstr>
      <vt:lpstr>MyriadPro-SemiboldIt</vt:lpstr>
      <vt:lpstr>StagSans-Light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Layla Al-Madeh</cp:lastModifiedBy>
  <cp:revision>389</cp:revision>
  <dcterms:created xsi:type="dcterms:W3CDTF">2019-11-21T04:55:51Z</dcterms:created>
  <dcterms:modified xsi:type="dcterms:W3CDTF">2022-01-02T15:40:34Z</dcterms:modified>
</cp:coreProperties>
</file>