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72" r:id="rId2"/>
    <p:sldId id="293" r:id="rId3"/>
    <p:sldId id="274" r:id="rId4"/>
    <p:sldId id="275" r:id="rId5"/>
    <p:sldId id="281" r:id="rId6"/>
    <p:sldId id="262" r:id="rId7"/>
    <p:sldId id="286" r:id="rId8"/>
    <p:sldId id="285" r:id="rId9"/>
    <p:sldId id="287" r:id="rId10"/>
    <p:sldId id="294" r:id="rId11"/>
    <p:sldId id="273" r:id="rId12"/>
    <p:sldId id="295" r:id="rId13"/>
    <p:sldId id="298" r:id="rId14"/>
    <p:sldId id="299" r:id="rId15"/>
    <p:sldId id="300" r:id="rId16"/>
    <p:sldId id="301" r:id="rId17"/>
    <p:sldId id="277" r:id="rId18"/>
    <p:sldId id="290" r:id="rId19"/>
    <p:sldId id="303" r:id="rId20"/>
    <p:sldId id="297" r:id="rId21"/>
    <p:sldId id="289" r:id="rId22"/>
    <p:sldId id="302" r:id="rId23"/>
    <p:sldId id="279" r:id="rId24"/>
    <p:sldId id="258" r:id="rId25"/>
    <p:sldId id="260" r:id="rId26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91AF"/>
    <a:srgbClr val="07787C"/>
    <a:srgbClr val="7EC401"/>
    <a:srgbClr val="148EA8"/>
    <a:srgbClr val="FCC33E"/>
    <a:srgbClr val="CE6C09"/>
    <a:srgbClr val="E0E1E7"/>
    <a:srgbClr val="7441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>
        <p:scale>
          <a:sx n="60" d="100"/>
          <a:sy n="60" d="100"/>
        </p:scale>
        <p:origin x="9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A12346F-10BA-4B19-8941-5DC7862A72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75CA5AA-AB2E-4A5B-ABE1-695DDEF2DC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87C8DE5-2BCC-4263-AE71-E7D2FDBEB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BADF7-F55B-465D-A179-0F674C708E64}" type="datetimeFigureOut">
              <a:rPr lang="ar-SA" smtClean="0"/>
              <a:t>28/05/43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DC3DBBD-99BF-4B6D-9495-14D96AB35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DD14944-DCE0-4D7B-B0D3-7372C46E8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D0EC-D27D-4908-9502-71EB75AFF55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50817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6797994-4F57-4C50-8D41-ACA943D81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0BEE8C2-8457-4853-A6F0-18F7272622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67844A8-5E46-4FFF-B5F8-3C46DB459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BADF7-F55B-465D-A179-0F674C708E64}" type="datetimeFigureOut">
              <a:rPr lang="ar-SA" smtClean="0"/>
              <a:t>28/05/43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1B605BF-3F34-45D8-AFED-466A75CC1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BF30C10-87EC-4A3F-ADC7-9F641EEFA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D0EC-D27D-4908-9502-71EB75AFF55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48860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D91C8718-80C7-4099-A670-AA256396C6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464133D-3D5A-4165-9DE2-A9F22AB90F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94EC589-986F-4837-9DF6-E71DB7693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BADF7-F55B-465D-A179-0F674C708E64}" type="datetimeFigureOut">
              <a:rPr lang="ar-SA" smtClean="0"/>
              <a:t>28/05/43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12FA7F9-EE75-4A8F-B5B2-13B3B9FF0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72E9B2E-7902-4625-9FB8-A36F63096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D0EC-D27D-4908-9502-71EB75AFF55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44431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A3738CF-6F31-4B1A-8924-75E13C272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23A32FD-C529-429F-A735-AD05F1D11C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A3DA85E-A0E9-4C75-9991-8B3366731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BADF7-F55B-465D-A179-0F674C708E64}" type="datetimeFigureOut">
              <a:rPr lang="ar-SA" smtClean="0"/>
              <a:t>28/05/43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941F368-BB64-4018-AABC-EDCFB2A33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DCDC173-41A1-4705-A2E6-41EE48344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D0EC-D27D-4908-9502-71EB75AFF55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6070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3E1EFC5-F8E8-49A9-85E4-AD6E0832C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151BAD7-D7CC-4559-9119-6F73F6E973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19F9A97-993E-4576-91FB-9215C5B34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BADF7-F55B-465D-A179-0F674C708E64}" type="datetimeFigureOut">
              <a:rPr lang="ar-SA" smtClean="0"/>
              <a:t>28/05/43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299CC7C-3A58-4226-98F7-BD3360949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FE25EB4-BCBF-4D47-ABED-EFEA00DB0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D0EC-D27D-4908-9502-71EB75AFF55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01019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B3E9735-9998-4A5A-BD44-8FF1A5376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91D5E45-48EE-440E-ABB7-99D7A96F36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ADFD690-DFD0-481A-A916-6D895338D7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C3E326D-FC5B-4F50-B87D-524638E69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BADF7-F55B-465D-A179-0F674C708E64}" type="datetimeFigureOut">
              <a:rPr lang="ar-SA" smtClean="0"/>
              <a:t>28/05/43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7C13622-2674-4F5E-B80E-65525EAE8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EDEDA6A-6224-4D7A-A5DD-79563A734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D0EC-D27D-4908-9502-71EB75AFF55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45211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BB817E2-AB22-4E28-80B1-81BD263FE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7C0FC73-A7CC-4E8B-9820-D8619BAD7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4390D75-2F3C-4D26-954D-B8BF44B036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80FF317-3E84-4F85-BDF6-FA5073B2A2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01094B06-0CAC-4F8B-9408-3571B51D43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9A1FEFE-5D78-4E8A-BA5A-BD9923846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BADF7-F55B-465D-A179-0F674C708E64}" type="datetimeFigureOut">
              <a:rPr lang="ar-SA" smtClean="0"/>
              <a:t>28/05/43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E5E9DCCF-3A9D-4453-83FE-A2CD3D053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D33997F4-7ABD-4E3D-9B0F-3E16A599A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D0EC-D27D-4908-9502-71EB75AFF55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68681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61DC704-045E-46BF-99FE-01A377240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A0ED4956-2FF2-48C5-A300-A86CAB4F7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BADF7-F55B-465D-A179-0F674C708E64}" type="datetimeFigureOut">
              <a:rPr lang="ar-SA" smtClean="0"/>
              <a:t>28/05/43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DAC8C6B2-F1E4-49E2-B45E-F8CEF7699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DC0EF8AF-808F-4D44-8D8C-06A82D9CA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D0EC-D27D-4908-9502-71EB75AFF55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09295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2853D43-7D4A-4896-A959-D8627B3C2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BADF7-F55B-465D-A179-0F674C708E64}" type="datetimeFigureOut">
              <a:rPr lang="ar-SA" smtClean="0"/>
              <a:t>28/05/43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644BB36-1369-4176-899D-4A9CF32B4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71C39584-897F-4418-A7A2-D47938833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D0EC-D27D-4908-9502-71EB75AFF55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04396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0EF974-A4F8-44FE-8050-746B4E51A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7D31FFE-A7D2-4460-8F04-8748084D5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7639DCFA-86BC-4F5B-B5BD-060EE30FDB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2D9CCC8-6AE7-42D3-AA70-14C42DF26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BADF7-F55B-465D-A179-0F674C708E64}" type="datetimeFigureOut">
              <a:rPr lang="ar-SA" smtClean="0"/>
              <a:t>28/05/43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98EE9EE-5E12-408E-B59E-BC46DD486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FCB5F6D-2F2D-4DA5-9E03-7953F04F2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D0EC-D27D-4908-9502-71EB75AFF55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3620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E8613CD-DBFC-470E-BC7A-101ADCD6A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EC3E157-E2A4-4638-B465-6A6DE86380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0AD5F4E-2500-4D55-8FA8-BC5DD1957D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64A3170-6882-45F3-B553-297526F69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BADF7-F55B-465D-A179-0F674C708E64}" type="datetimeFigureOut">
              <a:rPr lang="ar-SA" smtClean="0"/>
              <a:t>28/05/43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9162B62-C615-461D-A4E0-76D7E4F7D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85409C2-9ED9-4E98-B9EA-9BC7512AE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D0EC-D27D-4908-9502-71EB75AFF55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81886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CA0DAE0-64D9-4325-82CB-B9BD1765C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46539FC-3DCC-4664-B50F-F076DC316C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B1DB249-99DF-4424-9A98-821CE9D7BA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BADF7-F55B-465D-A179-0F674C708E64}" type="datetimeFigureOut">
              <a:rPr lang="ar-SA" smtClean="0"/>
              <a:t>28/05/43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9CE906B-78A6-4222-9708-5DC729AEE5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765F6B5-6B92-4330-9AD2-067E12A4CE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0D0EC-D27D-4908-9502-71EB75AFF55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5654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ar/resource/27030093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35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gif"/><Relationship Id="rId5" Type="http://schemas.openxmlformats.org/officeDocument/2006/relationships/image" Target="../media/image55.gif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B139CA9-DA58-4709-85F6-81694E6EE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B501C55-7BA6-422E-AFE0-348518ED7B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160AEC9-337F-4C7F-8869-BEF1BFD798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8992" r="27180" b="13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4B5A2E59-F9D2-4EE9-9332-8AC1826A4162}"/>
              </a:ext>
            </a:extLst>
          </p:cNvPr>
          <p:cNvSpPr txBox="1"/>
          <p:nvPr/>
        </p:nvSpPr>
        <p:spPr>
          <a:xfrm>
            <a:off x="3104707" y="520995"/>
            <a:ext cx="4752753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8000" dirty="0">
                <a:solidFill>
                  <a:srgbClr val="FCC3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What Do You Do?</a:t>
            </a:r>
            <a:endParaRPr lang="ar-SA" sz="8000" dirty="0">
              <a:solidFill>
                <a:srgbClr val="FCC33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te" panose="03060902040502070203" pitchFamily="66" charset="0"/>
            </a:endParaRPr>
          </a:p>
        </p:txBody>
      </p:sp>
      <p:pic>
        <p:nvPicPr>
          <p:cNvPr id="7170" name="Picture 2" descr="Yellow Brush Clip Art at Clker.com - vector clip art online, royalty free &amp;amp;  public domain">
            <a:extLst>
              <a:ext uri="{FF2B5EF4-FFF2-40B4-BE49-F238E27FC236}">
                <a16:creationId xmlns:a16="http://schemas.microsoft.com/office/drawing/2014/main" id="{0EF35365-7C75-4B96-B836-2EA07D476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50880" y="1698664"/>
            <a:ext cx="1720121" cy="518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2FB8E828-442D-4D7C-ABDF-4D0E3B52680B}"/>
              </a:ext>
            </a:extLst>
          </p:cNvPr>
          <p:cNvSpPr txBox="1"/>
          <p:nvPr/>
        </p:nvSpPr>
        <p:spPr>
          <a:xfrm>
            <a:off x="2582343" y="3647351"/>
            <a:ext cx="546513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dirty="0">
                <a:solidFill>
                  <a:srgbClr val="2691AF"/>
                </a:solidFill>
                <a:latin typeface="Forte" panose="03060902040502070203" pitchFamily="66" charset="0"/>
              </a:rPr>
              <a:t>listen and discuss  </a:t>
            </a:r>
            <a:endParaRPr lang="ar-SA" sz="4000" dirty="0">
              <a:solidFill>
                <a:srgbClr val="2691AF"/>
              </a:solidFill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45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1B291130-F3D0-4A66-AF9C-CDE3B5F346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7752" r="27180" b="13178"/>
          <a:stretch/>
        </p:blipFill>
        <p:spPr>
          <a:xfrm>
            <a:off x="0" y="-24856"/>
            <a:ext cx="12192000" cy="690771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BCD4E57-21AA-4375-BA82-47AF49E7C8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65" t="19845" r="34070" b="8682"/>
          <a:stretch/>
        </p:blipFill>
        <p:spPr>
          <a:xfrm>
            <a:off x="5684874" y="978192"/>
            <a:ext cx="4019108" cy="4901611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07785F6-8DC3-4917-B215-62A84A612F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012" t="21550" r="34855" b="8527"/>
          <a:stretch/>
        </p:blipFill>
        <p:spPr>
          <a:xfrm>
            <a:off x="1889051" y="956957"/>
            <a:ext cx="3795823" cy="4795283"/>
          </a:xfrm>
          <a:prstGeom prst="rect">
            <a:avLst/>
          </a:prstGeom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E4AF4C7F-805A-426C-954D-E3F2EA3412A3}"/>
              </a:ext>
            </a:extLst>
          </p:cNvPr>
          <p:cNvSpPr/>
          <p:nvPr/>
        </p:nvSpPr>
        <p:spPr>
          <a:xfrm>
            <a:off x="4344418" y="1345096"/>
            <a:ext cx="4146698" cy="861238"/>
          </a:xfrm>
          <a:prstGeom prst="roundRect">
            <a:avLst/>
          </a:prstGeom>
          <a:solidFill>
            <a:srgbClr val="148E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 where are  the two boys ?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9C733B5F-F3B8-44EE-85FD-2BB30A480030}"/>
              </a:ext>
            </a:extLst>
          </p:cNvPr>
          <p:cNvSpPr/>
          <p:nvPr/>
        </p:nvSpPr>
        <p:spPr>
          <a:xfrm>
            <a:off x="3342167" y="2647570"/>
            <a:ext cx="4231758" cy="10277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electronic gadgets</a:t>
            </a:r>
            <a:endParaRPr lang="ar-S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C7D69F7F-55D1-4779-B517-D45BEE36A4C4}"/>
              </a:ext>
            </a:extLst>
          </p:cNvPr>
          <p:cNvSpPr/>
          <p:nvPr/>
        </p:nvSpPr>
        <p:spPr>
          <a:xfrm>
            <a:off x="2441944" y="5743362"/>
            <a:ext cx="6485860" cy="712382"/>
          </a:xfrm>
          <a:prstGeom prst="roundRect">
            <a:avLst/>
          </a:prstGeom>
          <a:solidFill>
            <a:srgbClr val="148E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suggest jobs that such gadgets are used.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FE2C108A-E22A-4F0F-AF6F-79531DA773F2}"/>
              </a:ext>
            </a:extLst>
          </p:cNvPr>
          <p:cNvSpPr/>
          <p:nvPr/>
        </p:nvSpPr>
        <p:spPr>
          <a:xfrm>
            <a:off x="894909" y="4352164"/>
            <a:ext cx="5612219" cy="861238"/>
          </a:xfrm>
          <a:prstGeom prst="roundRect">
            <a:avLst/>
          </a:prstGeom>
          <a:solidFill>
            <a:srgbClr val="148E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Name some gadgets that you can see.</a:t>
            </a:r>
            <a:endParaRPr lang="ar-SA" dirty="0">
              <a:latin typeface="Comic Sans MS" panose="030F0702030302020204" pitchFamily="66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291DAE9-29E5-4E85-89D2-E0624685BE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361" y="3675339"/>
            <a:ext cx="1421243" cy="1935126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3F2C3508-D178-48CB-9E52-B860015D5B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72" y="2647570"/>
            <a:ext cx="1610567" cy="3482307"/>
          </a:xfrm>
          <a:prstGeom prst="rect">
            <a:avLst/>
          </a:prstGeom>
        </p:spPr>
      </p:pic>
      <p:pic>
        <p:nvPicPr>
          <p:cNvPr id="10242" name="Picture 2" descr="One minute Digital Printing - الصفحة الرئيسية | فيسبوك">
            <a:extLst>
              <a:ext uri="{FF2B5EF4-FFF2-40B4-BE49-F238E27FC236}">
                <a16:creationId xmlns:a16="http://schemas.microsoft.com/office/drawing/2014/main" id="{9943305B-6D2A-4079-815A-7ACEC0F3C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632" y="5789340"/>
            <a:ext cx="756130" cy="75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ree Download - Turquoise Brush Stroke PNG Image | Transparent PNG Free  Download on SeekPNG">
            <a:extLst>
              <a:ext uri="{FF2B5EF4-FFF2-40B4-BE49-F238E27FC236}">
                <a16:creationId xmlns:a16="http://schemas.microsoft.com/office/drawing/2014/main" id="{E01D6401-8D7C-40D9-A40C-110CC9B1A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49" b="89655" l="2317" r="90000">
                        <a14:foregroundMark x1="11829" y1="41645" x2="8171" y2="27056"/>
                        <a14:foregroundMark x1="8171" y1="27056" x2="5000" y2="56233"/>
                        <a14:foregroundMark x1="5000" y1="56233" x2="11463" y2="69496"/>
                        <a14:foregroundMark x1="11463" y1="69496" x2="5488" y2="47745"/>
                        <a14:foregroundMark x1="5488" y1="47745" x2="6098" y2="63395"/>
                        <a14:foregroundMark x1="6098" y1="63395" x2="6829" y2="27586"/>
                        <a14:foregroundMark x1="6829" y1="27586" x2="21585" y2="48541"/>
                        <a14:foregroundMark x1="21585" y1="48541" x2="25732" y2="48011"/>
                        <a14:foregroundMark x1="2805" y1="37931" x2="2317" y2="56764"/>
                        <a14:foregroundMark x1="2317" y1="56764" x2="4756" y2="721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22" y="1443876"/>
            <a:ext cx="3100720" cy="142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209EEC5-233F-4454-AEAB-FD928582202C}"/>
              </a:ext>
            </a:extLst>
          </p:cNvPr>
          <p:cNvSpPr txBox="1"/>
          <p:nvPr/>
        </p:nvSpPr>
        <p:spPr>
          <a:xfrm>
            <a:off x="137749" y="1872329"/>
            <a:ext cx="265259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@ page 2+3</a:t>
            </a:r>
            <a:endParaRPr lang="ar-SA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310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A4988E3-B5BC-4CCE-B3B3-DEB97594F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3D58D6E-4572-4EB1-A693-1113D41809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50" t="28527" r="27093" b="12868"/>
          <a:stretch/>
        </p:blipFill>
        <p:spPr>
          <a:xfrm>
            <a:off x="1" y="42532"/>
            <a:ext cx="12192000" cy="6858000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FFD4D95-FEC2-4468-A6B6-4E20B05AA4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221" t="20619" r="32413" b="7132"/>
          <a:stretch/>
        </p:blipFill>
        <p:spPr>
          <a:xfrm>
            <a:off x="4455042" y="-26581"/>
            <a:ext cx="5932967" cy="6815468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DFBA8A86-0A07-4668-B25D-AEFB4695C8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54" y="1632635"/>
            <a:ext cx="1003337" cy="1003337"/>
          </a:xfrm>
          <a:prstGeom prst="rect">
            <a:avLst/>
          </a:prstGeom>
        </p:spPr>
      </p:pic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F5041CFF-48FB-4710-AF69-BC1DF68B2067}"/>
              </a:ext>
            </a:extLst>
          </p:cNvPr>
          <p:cNvSpPr/>
          <p:nvPr/>
        </p:nvSpPr>
        <p:spPr>
          <a:xfrm>
            <a:off x="6762307" y="2736557"/>
            <a:ext cx="4263656" cy="570169"/>
          </a:xfrm>
          <a:prstGeom prst="roundRect">
            <a:avLst/>
          </a:prstGeom>
          <a:solidFill>
            <a:srgbClr val="0778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 What do they want to be?</a:t>
            </a:r>
            <a:endParaRPr lang="ar-SA" dirty="0">
              <a:latin typeface="Comic Sans MS" panose="030F0702030302020204" pitchFamily="66" charset="0"/>
            </a:endParaRPr>
          </a:p>
        </p:txBody>
      </p:sp>
      <p:pic>
        <p:nvPicPr>
          <p:cNvPr id="19" name="SG Bk 2 F-SA_2020_02">
            <a:hlinkClick r:id="" action="ppaction://media"/>
            <a:extLst>
              <a:ext uri="{FF2B5EF4-FFF2-40B4-BE49-F238E27FC236}">
                <a16:creationId xmlns:a16="http://schemas.microsoft.com/office/drawing/2014/main" id="{6A80D703-56F1-4AB8-B5BD-E223B034BD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423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30819" y="1812541"/>
            <a:ext cx="823431" cy="823431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670C6ED-194F-449C-9C38-376A457D3D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472" y="2655638"/>
            <a:ext cx="3070594" cy="307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36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1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28690CDE-CEC2-43D1-AD75-CF17CB3033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50" t="28527" r="27093" b="12868"/>
          <a:stretch/>
        </p:blipFill>
        <p:spPr>
          <a:xfrm>
            <a:off x="1" y="42532"/>
            <a:ext cx="12192000" cy="68580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D95EEF9-A156-4CED-97BD-CE26CD1D3F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017" t="20776" r="25610" b="7442"/>
          <a:stretch/>
        </p:blipFill>
        <p:spPr>
          <a:xfrm>
            <a:off x="1562987" y="352203"/>
            <a:ext cx="8133906" cy="6153593"/>
          </a:xfrm>
          <a:prstGeom prst="rect">
            <a:avLst/>
          </a:prstGeom>
        </p:spPr>
      </p:pic>
      <p:pic>
        <p:nvPicPr>
          <p:cNvPr id="9" name="SG Bk 2 F-SA_2020_02">
            <a:hlinkClick r:id="" action="ppaction://media"/>
            <a:extLst>
              <a:ext uri="{FF2B5EF4-FFF2-40B4-BE49-F238E27FC236}">
                <a16:creationId xmlns:a16="http://schemas.microsoft.com/office/drawing/2014/main" id="{359B2C03-91EF-44FE-B3D7-B3057D7A63B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51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28498" y="3038097"/>
            <a:ext cx="527492" cy="527492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BE450697-E51F-4AC1-AC65-78D1891AC8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306" y="2946990"/>
            <a:ext cx="709707" cy="709707"/>
          </a:xfrm>
          <a:prstGeom prst="rect">
            <a:avLst/>
          </a:prstGeom>
        </p:spPr>
      </p:pic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3D1B6504-4024-4A77-A0A0-61D27650CD2B}"/>
              </a:ext>
            </a:extLst>
          </p:cNvPr>
          <p:cNvSpPr/>
          <p:nvPr/>
        </p:nvSpPr>
        <p:spPr>
          <a:xfrm>
            <a:off x="499732" y="1376359"/>
            <a:ext cx="5316278" cy="776176"/>
          </a:xfrm>
          <a:prstGeom prst="roundRect">
            <a:avLst/>
          </a:prstGeom>
          <a:solidFill>
            <a:srgbClr val="0778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latin typeface="Comic Sans MS" panose="030F0702030302020204" pitchFamily="66" charset="0"/>
              </a:rPr>
              <a:t>Is Majid’s father a cook?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07F4DC31-62AE-4AFC-9A69-07239C45A5C7}"/>
              </a:ext>
            </a:extLst>
          </p:cNvPr>
          <p:cNvSpPr/>
          <p:nvPr/>
        </p:nvSpPr>
        <p:spPr>
          <a:xfrm>
            <a:off x="826976" y="3525290"/>
            <a:ext cx="5316278" cy="776176"/>
          </a:xfrm>
          <a:prstGeom prst="roundRect">
            <a:avLst/>
          </a:prstGeom>
          <a:solidFill>
            <a:srgbClr val="0778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latin typeface="Comic Sans MS" panose="030F0702030302020204" pitchFamily="66" charset="0"/>
              </a:rPr>
              <a:t>Is Adnan’s father a lawyer?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DBB7B6D5-41FE-4F6A-86CE-CDE038A10CD4}"/>
              </a:ext>
            </a:extLst>
          </p:cNvPr>
          <p:cNvSpPr/>
          <p:nvPr/>
        </p:nvSpPr>
        <p:spPr>
          <a:xfrm>
            <a:off x="2294878" y="2426733"/>
            <a:ext cx="5316278" cy="776176"/>
          </a:xfrm>
          <a:prstGeom prst="roundRect">
            <a:avLst/>
          </a:prstGeom>
          <a:solidFill>
            <a:srgbClr val="0778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What is Majid’s father do ?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E7783DBC-836A-44DD-9069-908EFC2D952F}"/>
              </a:ext>
            </a:extLst>
          </p:cNvPr>
          <p:cNvSpPr/>
          <p:nvPr/>
        </p:nvSpPr>
        <p:spPr>
          <a:xfrm>
            <a:off x="3984718" y="4563115"/>
            <a:ext cx="5316278" cy="776176"/>
          </a:xfrm>
          <a:prstGeom prst="roundRect">
            <a:avLst/>
          </a:prstGeom>
          <a:solidFill>
            <a:srgbClr val="0778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What is Adnan ‘s father do?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310C1009-685C-46F8-952B-F904EA95C09F}"/>
              </a:ext>
            </a:extLst>
          </p:cNvPr>
          <p:cNvSpPr/>
          <p:nvPr/>
        </p:nvSpPr>
        <p:spPr>
          <a:xfrm>
            <a:off x="5728293" y="5494126"/>
            <a:ext cx="5316278" cy="776176"/>
          </a:xfrm>
          <a:prstGeom prst="roundRect">
            <a:avLst/>
          </a:prstGeom>
          <a:solidFill>
            <a:srgbClr val="0778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latin typeface="Comic Sans MS" panose="030F0702030302020204" pitchFamily="66" charset="0"/>
              </a:rPr>
              <a:t>Why do people think he's a lawyer?</a:t>
            </a:r>
            <a:endParaRPr lang="ar-SA" dirty="0">
              <a:latin typeface="Comic Sans MS" panose="030F0702030302020204" pitchFamily="66" charset="0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78A057B3-375D-42E6-AA42-C2BA86C288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703" y="3919514"/>
            <a:ext cx="1506321" cy="141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98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8AB86B1-7ECD-4E58-B614-4E2346B62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505418-D860-4190-926D-79C7E083BC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6FDA23A2-7ADB-48CA-B88B-DE3A3561D5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8372" r="27442" b="13953"/>
          <a:stretch/>
        </p:blipFill>
        <p:spPr>
          <a:xfrm>
            <a:off x="0" y="0"/>
            <a:ext cx="12192000" cy="6974958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9B4A5AF0-FC6D-4C56-AF84-375A6E8DA77C}"/>
              </a:ext>
            </a:extLst>
          </p:cNvPr>
          <p:cNvSpPr/>
          <p:nvPr/>
        </p:nvSpPr>
        <p:spPr>
          <a:xfrm>
            <a:off x="838200" y="1945867"/>
            <a:ext cx="5019675" cy="1085850"/>
          </a:xfrm>
          <a:prstGeom prst="roundRect">
            <a:avLst/>
          </a:prstGeom>
          <a:solidFill>
            <a:srgbClr val="F3B12A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dirty="0">
                <a:latin typeface="Brush Script MT" panose="03060802040406070304" pitchFamily="66" charset="0"/>
              </a:rPr>
              <a:t>Who I am ?</a:t>
            </a:r>
            <a:endParaRPr lang="ar-SA" sz="6600" dirty="0">
              <a:latin typeface="Brush Script MT" panose="030608020404060703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798543E6-F61D-4CCD-9FB5-3B824083733D}"/>
              </a:ext>
            </a:extLst>
          </p:cNvPr>
          <p:cNvSpPr/>
          <p:nvPr/>
        </p:nvSpPr>
        <p:spPr>
          <a:xfrm>
            <a:off x="1036763" y="3742014"/>
            <a:ext cx="6505575" cy="2200275"/>
          </a:xfrm>
          <a:prstGeom prst="roundRect">
            <a:avLst/>
          </a:prstGeom>
          <a:solidFill>
            <a:srgbClr val="AED8F1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Comic Sans MS" panose="030F0702030302020204" pitchFamily="66" charset="0"/>
              </a:rPr>
              <a:t>Play tennis </a:t>
            </a:r>
            <a:endParaRPr lang="ar-SA" sz="4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0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8AB86B1-7ECD-4E58-B614-4E2346B62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505418-D860-4190-926D-79C7E083BC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6FDA23A2-7ADB-48CA-B88B-DE3A3561D5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8372" r="27442" b="13953"/>
          <a:stretch/>
        </p:blipFill>
        <p:spPr>
          <a:xfrm>
            <a:off x="0" y="0"/>
            <a:ext cx="12192000" cy="6974958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9B4A5AF0-FC6D-4C56-AF84-375A6E8DA77C}"/>
              </a:ext>
            </a:extLst>
          </p:cNvPr>
          <p:cNvSpPr/>
          <p:nvPr/>
        </p:nvSpPr>
        <p:spPr>
          <a:xfrm>
            <a:off x="838200" y="1945867"/>
            <a:ext cx="5019675" cy="1085850"/>
          </a:xfrm>
          <a:prstGeom prst="roundRect">
            <a:avLst/>
          </a:prstGeom>
          <a:solidFill>
            <a:srgbClr val="F3B12A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dirty="0">
                <a:latin typeface="Brush Script MT" panose="03060802040406070304" pitchFamily="66" charset="0"/>
              </a:rPr>
              <a:t>Who I am ?</a:t>
            </a:r>
            <a:endParaRPr lang="ar-SA" sz="6600" dirty="0">
              <a:latin typeface="Brush Script MT" panose="030608020404060703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798543E6-F61D-4CCD-9FB5-3B824083733D}"/>
              </a:ext>
            </a:extLst>
          </p:cNvPr>
          <p:cNvSpPr/>
          <p:nvPr/>
        </p:nvSpPr>
        <p:spPr>
          <a:xfrm>
            <a:off x="1036763" y="3742014"/>
            <a:ext cx="6505575" cy="2200275"/>
          </a:xfrm>
          <a:prstGeom prst="roundRect">
            <a:avLst/>
          </a:prstGeom>
          <a:solidFill>
            <a:srgbClr val="AED8F1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Comic Sans MS" panose="030F0702030302020204" pitchFamily="66" charset="0"/>
              </a:rPr>
              <a:t>Works in a hospital</a:t>
            </a:r>
            <a:endParaRPr lang="ar-SA" sz="4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1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8AB86B1-7ECD-4E58-B614-4E2346B62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505418-D860-4190-926D-79C7E083BC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6FDA23A2-7ADB-48CA-B88B-DE3A3561D5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8372" r="27442" b="13953"/>
          <a:stretch/>
        </p:blipFill>
        <p:spPr>
          <a:xfrm>
            <a:off x="0" y="0"/>
            <a:ext cx="12192000" cy="6974958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9B4A5AF0-FC6D-4C56-AF84-375A6E8DA77C}"/>
              </a:ext>
            </a:extLst>
          </p:cNvPr>
          <p:cNvSpPr/>
          <p:nvPr/>
        </p:nvSpPr>
        <p:spPr>
          <a:xfrm>
            <a:off x="838200" y="1945867"/>
            <a:ext cx="5019675" cy="1085850"/>
          </a:xfrm>
          <a:prstGeom prst="roundRect">
            <a:avLst/>
          </a:prstGeom>
          <a:solidFill>
            <a:srgbClr val="F3B12A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dirty="0">
                <a:latin typeface="Brush Script MT" panose="03060802040406070304" pitchFamily="66" charset="0"/>
              </a:rPr>
              <a:t>Who I am ?</a:t>
            </a:r>
            <a:endParaRPr lang="ar-SA" sz="6600" dirty="0">
              <a:latin typeface="Brush Script MT" panose="030608020404060703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798543E6-F61D-4CCD-9FB5-3B824083733D}"/>
              </a:ext>
            </a:extLst>
          </p:cNvPr>
          <p:cNvSpPr/>
          <p:nvPr/>
        </p:nvSpPr>
        <p:spPr>
          <a:xfrm>
            <a:off x="1036763" y="3742014"/>
            <a:ext cx="6505575" cy="2200275"/>
          </a:xfrm>
          <a:prstGeom prst="roundRect">
            <a:avLst/>
          </a:prstGeom>
          <a:solidFill>
            <a:srgbClr val="AED8F1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Comic Sans MS" panose="030F0702030302020204" pitchFamily="66" charset="0"/>
              </a:rPr>
              <a:t>Teaches at a school</a:t>
            </a:r>
            <a:endParaRPr lang="ar-SA" sz="4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64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8AB86B1-7ECD-4E58-B614-4E2346B62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505418-D860-4190-926D-79C7E083BC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6FDA23A2-7ADB-48CA-B88B-DE3A3561D5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8372" r="27442" b="13953"/>
          <a:stretch/>
        </p:blipFill>
        <p:spPr>
          <a:xfrm>
            <a:off x="0" y="0"/>
            <a:ext cx="12192000" cy="6974958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9B4A5AF0-FC6D-4C56-AF84-375A6E8DA77C}"/>
              </a:ext>
            </a:extLst>
          </p:cNvPr>
          <p:cNvSpPr/>
          <p:nvPr/>
        </p:nvSpPr>
        <p:spPr>
          <a:xfrm>
            <a:off x="838200" y="1945867"/>
            <a:ext cx="5019675" cy="1085850"/>
          </a:xfrm>
          <a:prstGeom prst="roundRect">
            <a:avLst/>
          </a:prstGeom>
          <a:solidFill>
            <a:srgbClr val="F3B12A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dirty="0">
                <a:latin typeface="Brush Script MT" panose="03060802040406070304" pitchFamily="66" charset="0"/>
              </a:rPr>
              <a:t>Who I am ?</a:t>
            </a:r>
            <a:endParaRPr lang="ar-SA" sz="6600" dirty="0">
              <a:latin typeface="Brush Script MT" panose="030608020404060703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798543E6-F61D-4CCD-9FB5-3B824083733D}"/>
              </a:ext>
            </a:extLst>
          </p:cNvPr>
          <p:cNvSpPr/>
          <p:nvPr/>
        </p:nvSpPr>
        <p:spPr>
          <a:xfrm>
            <a:off x="1036763" y="3742014"/>
            <a:ext cx="6505575" cy="2200275"/>
          </a:xfrm>
          <a:prstGeom prst="roundRect">
            <a:avLst/>
          </a:prstGeom>
          <a:solidFill>
            <a:srgbClr val="AED8F1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Comic Sans MS" panose="030F0702030302020204" pitchFamily="66" charset="0"/>
              </a:rPr>
              <a:t>Designs new gadgets</a:t>
            </a:r>
            <a:endParaRPr lang="ar-SA" sz="4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49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0F097FB-C20F-41D3-8244-BCBD52295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6D96DB47-D727-4CA8-AB3E-BB023CC66A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81" t="28062" r="27180" b="13333"/>
          <a:stretch/>
        </p:blipFill>
        <p:spPr>
          <a:xfrm>
            <a:off x="0" y="116958"/>
            <a:ext cx="12192000" cy="674104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F026BE5-5374-4408-B9AC-A885B42D64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96" t="58711" r="51563" b="23891"/>
          <a:stretch/>
        </p:blipFill>
        <p:spPr>
          <a:xfrm>
            <a:off x="2420678" y="2451083"/>
            <a:ext cx="6510671" cy="3179134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75BF66E5-744D-4293-A518-2FF012D000B9}"/>
              </a:ext>
            </a:extLst>
          </p:cNvPr>
          <p:cNvSpPr/>
          <p:nvPr/>
        </p:nvSpPr>
        <p:spPr>
          <a:xfrm>
            <a:off x="5220586" y="3551552"/>
            <a:ext cx="1924493" cy="4890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Tennis player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عنصر نائب للمحتوى 11">
            <a:extLst>
              <a:ext uri="{FF2B5EF4-FFF2-40B4-BE49-F238E27FC236}">
                <a16:creationId xmlns:a16="http://schemas.microsoft.com/office/drawing/2014/main" id="{02F2E9B5-B590-4B6F-8087-2D2F8B7CE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550" y="3540033"/>
            <a:ext cx="3524250" cy="2857500"/>
          </a:xfr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4E08987F-094E-460D-AF22-F503C22F80BC}"/>
              </a:ext>
            </a:extLst>
          </p:cNvPr>
          <p:cNvSpPr/>
          <p:nvPr/>
        </p:nvSpPr>
        <p:spPr>
          <a:xfrm>
            <a:off x="6058786" y="3882269"/>
            <a:ext cx="1924493" cy="4890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Doctor\ nurse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0D9F8DDA-AA28-4C9B-9094-31747C80982C}"/>
              </a:ext>
            </a:extLst>
          </p:cNvPr>
          <p:cNvSpPr/>
          <p:nvPr/>
        </p:nvSpPr>
        <p:spPr>
          <a:xfrm>
            <a:off x="6096000" y="4425526"/>
            <a:ext cx="1924493" cy="4890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teacher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8EF9A07C-C22D-498E-B64D-EDEA84963E63}"/>
              </a:ext>
            </a:extLst>
          </p:cNvPr>
          <p:cNvSpPr/>
          <p:nvPr/>
        </p:nvSpPr>
        <p:spPr>
          <a:xfrm>
            <a:off x="6437129" y="4968783"/>
            <a:ext cx="1924493" cy="4890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rgbClr val="FF0000"/>
                </a:solidFill>
                <a:latin typeface="Comic Sans MS" panose="030F0702030302020204" pitchFamily="66" charset="0"/>
              </a:rPr>
              <a:t>high-tech designer</a:t>
            </a:r>
            <a:endParaRPr lang="ar-SA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266" name="Picture 2" descr="Best 1 Minute Timer GIFs | Gfycat">
            <a:extLst>
              <a:ext uri="{FF2B5EF4-FFF2-40B4-BE49-F238E27FC236}">
                <a16:creationId xmlns:a16="http://schemas.microsoft.com/office/drawing/2014/main" id="{CB514AFD-41F5-42F4-AABD-46AF9549FE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414" y="1970126"/>
            <a:ext cx="1710070" cy="96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944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838599-D498-4189-AF7A-F6DFEAC63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1593CCE-691F-4A49-B151-422A8C90D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67D748E-61C9-4AE6-ACBA-36CCA9E1A2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7752" r="27180" b="13178"/>
          <a:stretch/>
        </p:blipFill>
        <p:spPr>
          <a:xfrm>
            <a:off x="0" y="-24856"/>
            <a:ext cx="12192000" cy="690771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B8ADABD-AA83-4376-A26E-C8EAAC85C2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96" t="75097" r="51563" b="9931"/>
          <a:stretch/>
        </p:blipFill>
        <p:spPr>
          <a:xfrm>
            <a:off x="1181976" y="3499505"/>
            <a:ext cx="7298152" cy="290744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A2A4F50-6DFD-4F47-B95E-FDF68E12F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075" y="892175"/>
            <a:ext cx="2447925" cy="1866900"/>
          </a:xfrm>
          <a:prstGeom prst="rect">
            <a:avLst/>
          </a:prstGeom>
          <a:ln w="228600" cap="sq" cmpd="thickThin">
            <a:solidFill>
              <a:srgbClr val="07787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852A1309-4416-4D9B-8E6A-B3D0E55A96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9138">
            <a:off x="7146575" y="1040485"/>
            <a:ext cx="2447925" cy="1866900"/>
          </a:xfrm>
          <a:prstGeom prst="rect">
            <a:avLst/>
          </a:prstGeom>
          <a:ln w="228600" cap="sq" cmpd="thickThin">
            <a:solidFill>
              <a:srgbClr val="07787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EAEB4AC7-0776-4C41-8767-FDA08A7907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7971">
            <a:off x="1315700" y="1035474"/>
            <a:ext cx="2428875" cy="1876425"/>
          </a:xfrm>
          <a:prstGeom prst="rect">
            <a:avLst/>
          </a:prstGeom>
          <a:ln w="228600" cap="sq" cmpd="thickThin">
            <a:solidFill>
              <a:srgbClr val="07787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F8C6FDE0-6545-4B86-9185-FC6F476CFB41}"/>
              </a:ext>
            </a:extLst>
          </p:cNvPr>
          <p:cNvSpPr/>
          <p:nvPr/>
        </p:nvSpPr>
        <p:spPr>
          <a:xfrm>
            <a:off x="2046355" y="4178595"/>
            <a:ext cx="967563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no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A8DC48A6-0C69-4DC7-B1CD-DAFAE12143D5}"/>
              </a:ext>
            </a:extLst>
          </p:cNvPr>
          <p:cNvSpPr/>
          <p:nvPr/>
        </p:nvSpPr>
        <p:spPr>
          <a:xfrm>
            <a:off x="2092904" y="5211420"/>
            <a:ext cx="967563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no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C44B36D6-31C3-468A-A032-9DDFD37FF26C}"/>
              </a:ext>
            </a:extLst>
          </p:cNvPr>
          <p:cNvSpPr/>
          <p:nvPr/>
        </p:nvSpPr>
        <p:spPr>
          <a:xfrm>
            <a:off x="2092904" y="4642976"/>
            <a:ext cx="967563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yes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BAE5E84B-0B95-4917-B081-9EE79298D41E}"/>
              </a:ext>
            </a:extLst>
          </p:cNvPr>
          <p:cNvSpPr/>
          <p:nvPr/>
        </p:nvSpPr>
        <p:spPr>
          <a:xfrm>
            <a:off x="2092904" y="5697921"/>
            <a:ext cx="967563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yes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6F509B7-E6A2-4D53-B51C-3A41206E1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5A6C042-C738-426E-BD7E-28B555A7F4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7907" r="27442" b="13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عنصر نائب للمحتوى 5">
            <a:hlinkClick r:id="rId3"/>
            <a:extLst>
              <a:ext uri="{FF2B5EF4-FFF2-40B4-BE49-F238E27FC236}">
                <a16:creationId xmlns:a16="http://schemas.microsoft.com/office/drawing/2014/main" id="{9AD80AA3-998B-4CDF-8842-566BF22AEE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000" y="3291996"/>
            <a:ext cx="2007228" cy="2007228"/>
          </a:xfr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90AE9DE-CF17-4328-A032-A9A8E62CEF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228" y="3270730"/>
            <a:ext cx="2606790" cy="200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765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66677E5-6C29-47AA-8B77-E060DE707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568E92B-EBD4-40DA-A19A-6BFDCB0DE9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1B9941C-30D9-4894-9DDC-00B974F44C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8527" r="27093" b="12868"/>
          <a:stretch/>
        </p:blipFill>
        <p:spPr>
          <a:xfrm>
            <a:off x="1" y="42532"/>
            <a:ext cx="12192000" cy="685800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D15226BF-1D0E-48DA-BA87-788C0F658257}"/>
              </a:ext>
            </a:extLst>
          </p:cNvPr>
          <p:cNvSpPr/>
          <p:nvPr/>
        </p:nvSpPr>
        <p:spPr>
          <a:xfrm>
            <a:off x="3684180" y="271132"/>
            <a:ext cx="5433237" cy="6400800"/>
          </a:xfrm>
          <a:prstGeom prst="rect">
            <a:avLst/>
          </a:prstGeom>
          <a:solidFill>
            <a:srgbClr val="148E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E2FD3FC3-5023-4B76-823D-AA270122D8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32" t="23100" r="52820" b="7287"/>
          <a:stretch/>
        </p:blipFill>
        <p:spPr>
          <a:xfrm>
            <a:off x="4072267" y="883241"/>
            <a:ext cx="4657061" cy="529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9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4827FF6B-E3F8-4DA2-AB7C-EEEA8C9D91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50" t="28217" r="27355" b="1271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D704359E-6D38-4E84-A02A-D80D38E8ACC2}"/>
              </a:ext>
            </a:extLst>
          </p:cNvPr>
          <p:cNvSpPr/>
          <p:nvPr/>
        </p:nvSpPr>
        <p:spPr>
          <a:xfrm>
            <a:off x="5369442" y="1707965"/>
            <a:ext cx="4774018" cy="4678326"/>
          </a:xfrm>
          <a:prstGeom prst="rect">
            <a:avLst/>
          </a:prstGeom>
          <a:solidFill>
            <a:srgbClr val="2691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57074F05-CB1D-45F2-8003-0DCBCCE990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245" t="57829" r="29703" b="9931"/>
          <a:stretch/>
        </p:blipFill>
        <p:spPr>
          <a:xfrm>
            <a:off x="5592725" y="2090135"/>
            <a:ext cx="4327452" cy="391398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57EDBEAC-1BDA-453F-BABD-212BFD376F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953" y="2827042"/>
            <a:ext cx="1003337" cy="1003337"/>
          </a:xfrm>
          <a:prstGeom prst="rect">
            <a:avLst/>
          </a:prstGeom>
        </p:spPr>
      </p:pic>
      <p:pic>
        <p:nvPicPr>
          <p:cNvPr id="14" name="SG Bk 2 F-SA_2020_03">
            <a:hlinkClick r:id="" action="ppaction://media"/>
            <a:extLst>
              <a:ext uri="{FF2B5EF4-FFF2-40B4-BE49-F238E27FC236}">
                <a16:creationId xmlns:a16="http://schemas.microsoft.com/office/drawing/2014/main" id="{6EDFE7F0-F746-466B-9215-DDF81ABC78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09755" y="3027621"/>
            <a:ext cx="802758" cy="80275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B13CA37E-F3AD-4DE7-B3AA-83BE5E9846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614" y="4047128"/>
            <a:ext cx="1774418" cy="200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6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7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1B1EAA-9CC3-496F-BAD8-FF434DD6B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75B06E4B-E2D3-49FB-B478-986638505B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7752" r="27180" b="13178"/>
          <a:stretch/>
        </p:blipFill>
        <p:spPr>
          <a:xfrm>
            <a:off x="0" y="-24856"/>
            <a:ext cx="12192000" cy="6907711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60AD2E4-6C8E-4C85-A6E5-2A88FA1A0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66" y="206849"/>
            <a:ext cx="5271756" cy="321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151DEBA9-93BF-415A-AB9E-B596ED980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479" y="1058334"/>
            <a:ext cx="3982244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العودة للعمل لا تؤثر على استحقاق مستفيدي نظام &amp;quot;ساند&amp;quot; - خليج الديرة">
            <a:extLst>
              <a:ext uri="{FF2B5EF4-FFF2-40B4-BE49-F238E27FC236}">
                <a16:creationId xmlns:a16="http://schemas.microsoft.com/office/drawing/2014/main" id="{A31FC8D1-33E9-411F-B689-12E8194D0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151" y="4482646"/>
            <a:ext cx="2384580" cy="134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دراسة: رؤية 2030 تؤدي لتحسين حياة السعوديين - المدينة">
            <a:extLst>
              <a:ext uri="{FF2B5EF4-FFF2-40B4-BE49-F238E27FC236}">
                <a16:creationId xmlns:a16="http://schemas.microsoft.com/office/drawing/2014/main" id="{428DD37F-31E5-4FB7-97D6-4723A5E54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687" y="2080669"/>
            <a:ext cx="3895105" cy="461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65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D493859-4A25-413F-A594-05958FB03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A35F238-8F97-4F9A-871C-ADE7C1C7EC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A280D3D-EDFA-45FD-9713-48FA1583E8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7907" r="27442" b="13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8E308754-D7E5-4BF3-BEB4-4372C3A04744}"/>
              </a:ext>
            </a:extLst>
          </p:cNvPr>
          <p:cNvSpPr/>
          <p:nvPr/>
        </p:nvSpPr>
        <p:spPr>
          <a:xfrm>
            <a:off x="3587103" y="2977427"/>
            <a:ext cx="5017793" cy="28140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Comic Sans MS" panose="030F0702030302020204" pitchFamily="66" charset="0"/>
              </a:rPr>
              <a:t>Work book</a:t>
            </a:r>
            <a:endParaRPr lang="ar-SA" sz="8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201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391B187-3853-45BF-AC6B-013AEB5F7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5F84633-96CD-4998-9BB1-970F020668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A05CF73-3126-47B3-9A17-71B56AB7A9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8217" r="27355" b="1271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6EC9BB9-9D0F-401D-88E1-3D127F2FFF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36" t="20930" r="26134" b="8062"/>
          <a:stretch/>
        </p:blipFill>
        <p:spPr>
          <a:xfrm>
            <a:off x="2764465" y="1690688"/>
            <a:ext cx="6209415" cy="486971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8BD6AFA-4821-46C1-BF83-0F31CF85F9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36" t="20930" r="26134" b="8062"/>
          <a:stretch/>
        </p:blipFill>
        <p:spPr>
          <a:xfrm>
            <a:off x="214858" y="-45926"/>
            <a:ext cx="4261015" cy="334168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8D0D7DE-C7BD-48F7-9B6C-00515175D4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80" t="54730" r="31541" b="7962"/>
          <a:stretch/>
        </p:blipFill>
        <p:spPr>
          <a:xfrm>
            <a:off x="2050311" y="1622897"/>
            <a:ext cx="8091377" cy="4746005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13D09CA7-F3EA-46E3-828A-3FC8E8ADE208}"/>
              </a:ext>
            </a:extLst>
          </p:cNvPr>
          <p:cNvSpPr/>
          <p:nvPr/>
        </p:nvSpPr>
        <p:spPr>
          <a:xfrm>
            <a:off x="2764465" y="2525176"/>
            <a:ext cx="457200" cy="4784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G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CE6E9F55-F7FE-4241-BF18-72FF9D0AB130}"/>
              </a:ext>
            </a:extLst>
          </p:cNvPr>
          <p:cNvSpPr/>
          <p:nvPr/>
        </p:nvSpPr>
        <p:spPr>
          <a:xfrm>
            <a:off x="2757377" y="4230273"/>
            <a:ext cx="457200" cy="4784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0860AED7-E840-42F6-9D13-022B53C81D67}"/>
              </a:ext>
            </a:extLst>
          </p:cNvPr>
          <p:cNvSpPr/>
          <p:nvPr/>
        </p:nvSpPr>
        <p:spPr>
          <a:xfrm>
            <a:off x="2757377" y="4760182"/>
            <a:ext cx="457200" cy="4784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9BE4D186-5A30-4CAC-88F1-8BA684BFB60B}"/>
              </a:ext>
            </a:extLst>
          </p:cNvPr>
          <p:cNvSpPr/>
          <p:nvPr/>
        </p:nvSpPr>
        <p:spPr>
          <a:xfrm>
            <a:off x="2688265" y="5323361"/>
            <a:ext cx="457200" cy="4784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30A84DC8-E06E-4CCC-9966-A238FA27C85E}"/>
              </a:ext>
            </a:extLst>
          </p:cNvPr>
          <p:cNvSpPr/>
          <p:nvPr/>
        </p:nvSpPr>
        <p:spPr>
          <a:xfrm>
            <a:off x="2688265" y="5941881"/>
            <a:ext cx="457200" cy="4784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AE904D2E-2667-4B2C-AF82-9D6E410C2A37}"/>
              </a:ext>
            </a:extLst>
          </p:cNvPr>
          <p:cNvSpPr/>
          <p:nvPr/>
        </p:nvSpPr>
        <p:spPr>
          <a:xfrm>
            <a:off x="2730795" y="3621922"/>
            <a:ext cx="457200" cy="4784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654735EF-3DE4-4396-8F98-6A52858DA06B}"/>
              </a:ext>
            </a:extLst>
          </p:cNvPr>
          <p:cNvSpPr/>
          <p:nvPr/>
        </p:nvSpPr>
        <p:spPr>
          <a:xfrm>
            <a:off x="2750288" y="3136662"/>
            <a:ext cx="457200" cy="4784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H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3853CA66-6391-41BE-AEDE-CA476C44818A}"/>
              </a:ext>
            </a:extLst>
          </p:cNvPr>
          <p:cNvSpPr/>
          <p:nvPr/>
        </p:nvSpPr>
        <p:spPr>
          <a:xfrm>
            <a:off x="5271975" y="2456121"/>
            <a:ext cx="3170276" cy="486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salesperson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7E6BB88E-5E3B-4D4D-AD1A-0DED5B0D1E4B}"/>
              </a:ext>
            </a:extLst>
          </p:cNvPr>
          <p:cNvSpPr/>
          <p:nvPr/>
        </p:nvSpPr>
        <p:spPr>
          <a:xfrm>
            <a:off x="5506777" y="4187872"/>
            <a:ext cx="3170276" cy="486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  taxi driver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3878822C-E52A-4CB6-B175-AAAF6815B540}"/>
              </a:ext>
            </a:extLst>
          </p:cNvPr>
          <p:cNvSpPr/>
          <p:nvPr/>
        </p:nvSpPr>
        <p:spPr>
          <a:xfrm>
            <a:off x="5803604" y="4844176"/>
            <a:ext cx="3170276" cy="486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  fashion designer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170ECED3-FFEC-4C30-AEAA-65DCFCD47058}"/>
              </a:ext>
            </a:extLst>
          </p:cNvPr>
          <p:cNvSpPr/>
          <p:nvPr/>
        </p:nvSpPr>
        <p:spPr>
          <a:xfrm>
            <a:off x="6641803" y="5381727"/>
            <a:ext cx="3170276" cy="486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  nurse OR doctor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E7DA534D-094E-402B-B4BC-57021C2706A3}"/>
              </a:ext>
            </a:extLst>
          </p:cNvPr>
          <p:cNvSpPr/>
          <p:nvPr/>
        </p:nvSpPr>
        <p:spPr>
          <a:xfrm>
            <a:off x="5909929" y="5935303"/>
            <a:ext cx="3170276" cy="486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teacher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D07ACD8E-E39D-46C3-8525-5DEFDCC46CD0}"/>
              </a:ext>
            </a:extLst>
          </p:cNvPr>
          <p:cNvSpPr/>
          <p:nvPr/>
        </p:nvSpPr>
        <p:spPr>
          <a:xfrm>
            <a:off x="6130991" y="3129297"/>
            <a:ext cx="3170276" cy="486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reporter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39233C4E-F485-4ED2-989B-B989D0E56D83}"/>
              </a:ext>
            </a:extLst>
          </p:cNvPr>
          <p:cNvSpPr/>
          <p:nvPr/>
        </p:nvSpPr>
        <p:spPr>
          <a:xfrm>
            <a:off x="6971412" y="3642992"/>
            <a:ext cx="3170276" cy="486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  high-tech designer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80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3" grpId="0"/>
      <p:bldP spid="14" grpId="0"/>
      <p:bldP spid="15" grpId="0"/>
      <p:bldP spid="16" grpId="0"/>
      <p:bldP spid="17" grpId="0"/>
      <p:bldP spid="17" grpId="1"/>
      <p:bldP spid="18" grpId="0"/>
      <p:bldP spid="18" grpId="1"/>
      <p:bldP spid="19" grpId="0"/>
      <p:bldP spid="20" grpId="0"/>
      <p:bldP spid="21" grpId="0"/>
      <p:bldP spid="22" grpId="0"/>
      <p:bldP spid="23" grpId="0"/>
      <p:bldP spid="23" grpId="1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507D8B7-DBD3-439A-A738-8F0B19A47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E03956B-0DB9-4C6C-B326-36E8E07040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Picture 2" descr="Finished Work GIFs | Tenor">
            <a:extLst>
              <a:ext uri="{FF2B5EF4-FFF2-40B4-BE49-F238E27FC236}">
                <a16:creationId xmlns:a16="http://schemas.microsoft.com/office/drawing/2014/main" id="{1A4986F8-6394-48BC-89AF-4E3D847803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62" y="1402570"/>
            <a:ext cx="4467225" cy="458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0D94549-5D9C-4E44-B4A2-A78FC48C48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50" t="27907" r="27442" b="13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4" descr="منصة مدرستي.. نظام تعليم تفاعلي للدراسة عن بُعد | مجلة رواد الأعمال">
            <a:extLst>
              <a:ext uri="{FF2B5EF4-FFF2-40B4-BE49-F238E27FC236}">
                <a16:creationId xmlns:a16="http://schemas.microsoft.com/office/drawing/2014/main" id="{2265039F-7730-4EF2-847C-02A86F4E9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844" y="3130910"/>
            <a:ext cx="3846634" cy="295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he Truth About Homework">
            <a:extLst>
              <a:ext uri="{FF2B5EF4-FFF2-40B4-BE49-F238E27FC236}">
                <a16:creationId xmlns:a16="http://schemas.microsoft.com/office/drawing/2014/main" id="{B9769669-EF31-41B8-ACE5-36B10E428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077" y="2728133"/>
            <a:ext cx="1155981" cy="202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66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ee Download Yellow Brush Stroke Png - Clip Art Library">
            <a:extLst>
              <a:ext uri="{FF2B5EF4-FFF2-40B4-BE49-F238E27FC236}">
                <a16:creationId xmlns:a16="http://schemas.microsoft.com/office/drawing/2014/main" id="{B8AEED38-18F9-48B5-9DA1-E99023E78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9439275" cy="488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Jobs Clipart Person Job Age Discrimination Clipart, Graduation, Human  Transparent Png – Pngset.com">
            <a:extLst>
              <a:ext uri="{FF2B5EF4-FFF2-40B4-BE49-F238E27FC236}">
                <a16:creationId xmlns:a16="http://schemas.microsoft.com/office/drawing/2014/main" id="{DD47072C-F778-4560-8791-01AAC1BAB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17" b="89809" l="3727" r="95342">
                        <a14:foregroundMark x1="91925" y1="43949" x2="9006" y2="61783"/>
                        <a14:foregroundMark x1="9006" y1="61783" x2="3727" y2="26115"/>
                        <a14:foregroundMark x1="3727" y1="26115" x2="12733" y2="35669"/>
                        <a14:foregroundMark x1="91925" y1="43949" x2="95342" y2="43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633" y="4476749"/>
            <a:ext cx="5153728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inish Work GIFs | Tenor">
            <a:extLst>
              <a:ext uri="{FF2B5EF4-FFF2-40B4-BE49-F238E27FC236}">
                <a16:creationId xmlns:a16="http://schemas.microsoft.com/office/drawing/2014/main" id="{A1106BA5-F85E-461F-87C8-EC3E4B7393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707" y="890500"/>
            <a:ext cx="6362700" cy="358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🙂Have a Nice Day GIFs akash - ShareChat - India&amp;#39;s own Indian Social Network">
            <a:extLst>
              <a:ext uri="{FF2B5EF4-FFF2-40B4-BE49-F238E27FC236}">
                <a16:creationId xmlns:a16="http://schemas.microsoft.com/office/drawing/2014/main" id="{F0E35A6B-4B65-4457-A9E5-2122293492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3987711" cy="332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21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109 -0.00486 L 0.47109 -0.004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582926B-9B90-49DA-90D4-BD0B7D764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F06D1C6-9002-4CD5-83A2-B70204254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D397AD4-12A3-4D50-B1D9-D535569E5F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8527" r="26919" b="13799"/>
          <a:stretch/>
        </p:blipFill>
        <p:spPr>
          <a:xfrm>
            <a:off x="0" y="45982"/>
            <a:ext cx="12192000" cy="6812018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FA3EEFA-92E8-4E6E-BA5E-AD4EF3FFE713}"/>
              </a:ext>
            </a:extLst>
          </p:cNvPr>
          <p:cNvSpPr/>
          <p:nvPr/>
        </p:nvSpPr>
        <p:spPr>
          <a:xfrm>
            <a:off x="4072270" y="2009831"/>
            <a:ext cx="6145618" cy="839972"/>
          </a:xfrm>
          <a:prstGeom prst="roundRect">
            <a:avLst/>
          </a:prstGeom>
          <a:solidFill>
            <a:srgbClr val="077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List a number of jobs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85F6EC9D-8904-40F8-A870-CC0A3D04D6D4}"/>
              </a:ext>
            </a:extLst>
          </p:cNvPr>
          <p:cNvSpPr/>
          <p:nvPr/>
        </p:nvSpPr>
        <p:spPr>
          <a:xfrm>
            <a:off x="3565451" y="4639617"/>
            <a:ext cx="6145618" cy="1027536"/>
          </a:xfrm>
          <a:prstGeom prst="roundRect">
            <a:avLst/>
          </a:prstGeom>
          <a:solidFill>
            <a:srgbClr val="077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Discuss future jobs using (want )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385D25FC-86EC-412D-8FF2-DD1045EB74E1}"/>
              </a:ext>
            </a:extLst>
          </p:cNvPr>
          <p:cNvSpPr/>
          <p:nvPr/>
        </p:nvSpPr>
        <p:spPr>
          <a:xfrm>
            <a:off x="5291469" y="3314091"/>
            <a:ext cx="6145618" cy="1027536"/>
          </a:xfrm>
          <a:prstGeom prst="roundRect">
            <a:avLst/>
          </a:prstGeom>
          <a:solidFill>
            <a:srgbClr val="148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Describe job activity </a:t>
            </a:r>
            <a:endParaRPr lang="ar-SA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95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96C5A16-4B98-4E8C-9CDD-DA0E9AC43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4E640B9-7640-4583-9F6C-98B50BDD27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CA069EE-7CB9-4604-AFBD-053C43914C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8217" r="27006" b="13954"/>
          <a:stretch/>
        </p:blipFill>
        <p:spPr>
          <a:xfrm>
            <a:off x="1" y="35350"/>
            <a:ext cx="12192000" cy="6822650"/>
          </a:xfrm>
          <a:prstGeom prst="rect">
            <a:avLst/>
          </a:prstGeom>
        </p:spPr>
      </p:pic>
      <p:pic>
        <p:nvPicPr>
          <p:cNvPr id="6" name="Picture 2" descr="وقل اعملوا فسيرى الله عملكم ورسوله والمؤمنون | وقل اعملوا فس… | Flickr">
            <a:extLst>
              <a:ext uri="{FF2B5EF4-FFF2-40B4-BE49-F238E27FC236}">
                <a16:creationId xmlns:a16="http://schemas.microsoft.com/office/drawing/2014/main" id="{CB49F221-7E34-477C-9138-3BE722B1C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5" y="2152055"/>
            <a:ext cx="6886575" cy="313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93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7A5CE7C-ECF1-4E61-BE9F-5EBFF0443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EEB2E13-4F9B-4852-841E-8BE9AEF0AE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7907" r="27442" b="13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عنصر نائب للمحتوى 6">
            <a:extLst>
              <a:ext uri="{FF2B5EF4-FFF2-40B4-BE49-F238E27FC236}">
                <a16:creationId xmlns:a16="http://schemas.microsoft.com/office/drawing/2014/main" id="{BDE8692E-5FD6-4CA1-B03D-EC1BC9C96B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607" y="4488064"/>
            <a:ext cx="2456786" cy="2121770"/>
          </a:xfr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D400E0F3-4D93-4695-A9CD-01F1A65BCF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143" y="2843414"/>
            <a:ext cx="4723714" cy="120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5CEDF5C5-71AD-4126-92FB-FC24C04855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81" t="28062" r="27180" b="13333"/>
          <a:stretch/>
        </p:blipFill>
        <p:spPr>
          <a:xfrm>
            <a:off x="0" y="116958"/>
            <a:ext cx="12192000" cy="6741042"/>
          </a:xfrm>
          <a:prstGeom prst="rect">
            <a:avLst/>
          </a:prstGeom>
        </p:spPr>
      </p:pic>
      <p:pic>
        <p:nvPicPr>
          <p:cNvPr id="5" name="Picture 2" descr="Standing On Blackboard Podium Student The Teacher Clipart - Teacher And  Blackboard Clipart, HD Png Download - kindpng">
            <a:extLst>
              <a:ext uri="{FF2B5EF4-FFF2-40B4-BE49-F238E27FC236}">
                <a16:creationId xmlns:a16="http://schemas.microsoft.com/office/drawing/2014/main" id="{49357A4D-223C-4C30-AAE0-1F97959C9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280" y="2252663"/>
            <a:ext cx="4869963" cy="365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شكل حر: شكل 5">
            <a:extLst>
              <a:ext uri="{FF2B5EF4-FFF2-40B4-BE49-F238E27FC236}">
                <a16:creationId xmlns:a16="http://schemas.microsoft.com/office/drawing/2014/main" id="{45C6E5BB-B60C-49E1-AD91-2C611C1EF901}"/>
              </a:ext>
            </a:extLst>
          </p:cNvPr>
          <p:cNvSpPr/>
          <p:nvPr/>
        </p:nvSpPr>
        <p:spPr>
          <a:xfrm>
            <a:off x="8488528" y="2305098"/>
            <a:ext cx="1914524" cy="2200275"/>
          </a:xfrm>
          <a:custGeom>
            <a:avLst/>
            <a:gdLst>
              <a:gd name="connsiteX0" fmla="*/ 0 w 1620000"/>
              <a:gd name="connsiteY0" fmla="*/ 0 h 1924800"/>
              <a:gd name="connsiteX1" fmla="*/ 1620000 w 1620000"/>
              <a:gd name="connsiteY1" fmla="*/ 0 h 1924800"/>
              <a:gd name="connsiteX2" fmla="*/ 1620000 w 1620000"/>
              <a:gd name="connsiteY2" fmla="*/ 1620000 h 1924800"/>
              <a:gd name="connsiteX3" fmla="*/ 1146004 w 1620000"/>
              <a:gd name="connsiteY3" fmla="*/ 1620000 h 1924800"/>
              <a:gd name="connsiteX4" fmla="*/ 841204 w 1620000"/>
              <a:gd name="connsiteY4" fmla="*/ 1924800 h 1924800"/>
              <a:gd name="connsiteX5" fmla="*/ 536404 w 1620000"/>
              <a:gd name="connsiteY5" fmla="*/ 1620000 h 1924800"/>
              <a:gd name="connsiteX6" fmla="*/ 0 w 1620000"/>
              <a:gd name="connsiteY6" fmla="*/ 1620000 h 1924800"/>
              <a:gd name="connsiteX7" fmla="*/ 0 w 1620000"/>
              <a:gd name="connsiteY7" fmla="*/ 1114800 h 1924800"/>
              <a:gd name="connsiteX8" fmla="*/ 304800 w 1620000"/>
              <a:gd name="connsiteY8" fmla="*/ 810000 h 1924800"/>
              <a:gd name="connsiteX9" fmla="*/ 0 w 1620000"/>
              <a:gd name="connsiteY9" fmla="*/ 505200 h 192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0000" h="1924800">
                <a:moveTo>
                  <a:pt x="0" y="0"/>
                </a:moveTo>
                <a:lnTo>
                  <a:pt x="1620000" y="0"/>
                </a:lnTo>
                <a:lnTo>
                  <a:pt x="1620000" y="1620000"/>
                </a:lnTo>
                <a:lnTo>
                  <a:pt x="1146004" y="1620000"/>
                </a:lnTo>
                <a:cubicBezTo>
                  <a:pt x="1146004" y="1788336"/>
                  <a:pt x="1009540" y="1924800"/>
                  <a:pt x="841204" y="1924800"/>
                </a:cubicBezTo>
                <a:cubicBezTo>
                  <a:pt x="672868" y="1924800"/>
                  <a:pt x="536404" y="1788336"/>
                  <a:pt x="536404" y="1620000"/>
                </a:cubicBezTo>
                <a:lnTo>
                  <a:pt x="0" y="1620000"/>
                </a:lnTo>
                <a:lnTo>
                  <a:pt x="0" y="1114800"/>
                </a:lnTo>
                <a:cubicBezTo>
                  <a:pt x="168336" y="1114800"/>
                  <a:pt x="304800" y="978336"/>
                  <a:pt x="304800" y="810000"/>
                </a:cubicBezTo>
                <a:cubicBezTo>
                  <a:pt x="304800" y="641664"/>
                  <a:pt x="168336" y="505200"/>
                  <a:pt x="0" y="50520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7" name="شكل حر: شكل 6">
            <a:extLst>
              <a:ext uri="{FF2B5EF4-FFF2-40B4-BE49-F238E27FC236}">
                <a16:creationId xmlns:a16="http://schemas.microsoft.com/office/drawing/2014/main" id="{CB007182-CFBE-47BC-AEE6-819752C4374A}"/>
              </a:ext>
            </a:extLst>
          </p:cNvPr>
          <p:cNvSpPr/>
          <p:nvPr/>
        </p:nvSpPr>
        <p:spPr>
          <a:xfrm rot="16200000">
            <a:off x="5162549" y="2173800"/>
            <a:ext cx="1866901" cy="2138925"/>
          </a:xfrm>
          <a:custGeom>
            <a:avLst/>
            <a:gdLst>
              <a:gd name="connsiteX0" fmla="*/ 0 w 1620000"/>
              <a:gd name="connsiteY0" fmla="*/ 0 h 1924800"/>
              <a:gd name="connsiteX1" fmla="*/ 1620000 w 1620000"/>
              <a:gd name="connsiteY1" fmla="*/ 0 h 1924800"/>
              <a:gd name="connsiteX2" fmla="*/ 1620000 w 1620000"/>
              <a:gd name="connsiteY2" fmla="*/ 1620000 h 1924800"/>
              <a:gd name="connsiteX3" fmla="*/ 1146004 w 1620000"/>
              <a:gd name="connsiteY3" fmla="*/ 1620000 h 1924800"/>
              <a:gd name="connsiteX4" fmla="*/ 841204 w 1620000"/>
              <a:gd name="connsiteY4" fmla="*/ 1924800 h 1924800"/>
              <a:gd name="connsiteX5" fmla="*/ 536404 w 1620000"/>
              <a:gd name="connsiteY5" fmla="*/ 1620000 h 1924800"/>
              <a:gd name="connsiteX6" fmla="*/ 0 w 1620000"/>
              <a:gd name="connsiteY6" fmla="*/ 1620000 h 1924800"/>
              <a:gd name="connsiteX7" fmla="*/ 0 w 1620000"/>
              <a:gd name="connsiteY7" fmla="*/ 1114800 h 1924800"/>
              <a:gd name="connsiteX8" fmla="*/ 304800 w 1620000"/>
              <a:gd name="connsiteY8" fmla="*/ 810000 h 1924800"/>
              <a:gd name="connsiteX9" fmla="*/ 0 w 1620000"/>
              <a:gd name="connsiteY9" fmla="*/ 505200 h 192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0000" h="1924800">
                <a:moveTo>
                  <a:pt x="0" y="0"/>
                </a:moveTo>
                <a:lnTo>
                  <a:pt x="1620000" y="0"/>
                </a:lnTo>
                <a:lnTo>
                  <a:pt x="1620000" y="1620000"/>
                </a:lnTo>
                <a:lnTo>
                  <a:pt x="1146004" y="1620000"/>
                </a:lnTo>
                <a:cubicBezTo>
                  <a:pt x="1146004" y="1788336"/>
                  <a:pt x="1009540" y="1924800"/>
                  <a:pt x="841204" y="1924800"/>
                </a:cubicBezTo>
                <a:cubicBezTo>
                  <a:pt x="672868" y="1924800"/>
                  <a:pt x="536404" y="1788336"/>
                  <a:pt x="536404" y="1620000"/>
                </a:cubicBezTo>
                <a:lnTo>
                  <a:pt x="0" y="1620000"/>
                </a:lnTo>
                <a:lnTo>
                  <a:pt x="0" y="1114800"/>
                </a:lnTo>
                <a:cubicBezTo>
                  <a:pt x="168336" y="1114800"/>
                  <a:pt x="304800" y="978336"/>
                  <a:pt x="304800" y="810000"/>
                </a:cubicBezTo>
                <a:cubicBezTo>
                  <a:pt x="304800" y="641664"/>
                  <a:pt x="168336" y="505200"/>
                  <a:pt x="0" y="50520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8" name="شكل حر: شكل 7">
            <a:extLst>
              <a:ext uri="{FF2B5EF4-FFF2-40B4-BE49-F238E27FC236}">
                <a16:creationId xmlns:a16="http://schemas.microsoft.com/office/drawing/2014/main" id="{8C719681-68E4-47CF-B693-03D68771781E}"/>
              </a:ext>
            </a:extLst>
          </p:cNvPr>
          <p:cNvSpPr/>
          <p:nvPr/>
        </p:nvSpPr>
        <p:spPr>
          <a:xfrm>
            <a:off x="6593962" y="2309812"/>
            <a:ext cx="2319900" cy="2200275"/>
          </a:xfrm>
          <a:custGeom>
            <a:avLst/>
            <a:gdLst>
              <a:gd name="connsiteX0" fmla="*/ 0 w 2319900"/>
              <a:gd name="connsiteY0" fmla="*/ 0 h 2200275"/>
              <a:gd name="connsiteX1" fmla="*/ 1914524 w 2319900"/>
              <a:gd name="connsiteY1" fmla="*/ 0 h 2200275"/>
              <a:gd name="connsiteX2" fmla="*/ 1914524 w 2319900"/>
              <a:gd name="connsiteY2" fmla="*/ 586795 h 2200275"/>
              <a:gd name="connsiteX3" fmla="*/ 1967474 w 2319900"/>
              <a:gd name="connsiteY3" fmla="*/ 581024 h 2200275"/>
              <a:gd name="connsiteX4" fmla="*/ 2319900 w 2319900"/>
              <a:gd name="connsiteY4" fmla="*/ 962024 h 2200275"/>
              <a:gd name="connsiteX5" fmla="*/ 1967474 w 2319900"/>
              <a:gd name="connsiteY5" fmla="*/ 1343024 h 2200275"/>
              <a:gd name="connsiteX6" fmla="*/ 1914524 w 2319900"/>
              <a:gd name="connsiteY6" fmla="*/ 1337254 h 2200275"/>
              <a:gd name="connsiteX7" fmla="*/ 1914524 w 2319900"/>
              <a:gd name="connsiteY7" fmla="*/ 1851853 h 2200275"/>
              <a:gd name="connsiteX8" fmla="*/ 1354353 w 2319900"/>
              <a:gd name="connsiteY8" fmla="*/ 1851853 h 2200275"/>
              <a:gd name="connsiteX9" fmla="*/ 994139 w 2319900"/>
              <a:gd name="connsiteY9" fmla="*/ 2200275 h 2200275"/>
              <a:gd name="connsiteX10" fmla="*/ 633925 w 2319900"/>
              <a:gd name="connsiteY10" fmla="*/ 1851853 h 2200275"/>
              <a:gd name="connsiteX11" fmla="*/ 0 w 2319900"/>
              <a:gd name="connsiteY11" fmla="*/ 1851853 h 2200275"/>
              <a:gd name="connsiteX12" fmla="*/ 0 w 2319900"/>
              <a:gd name="connsiteY12" fmla="*/ 1274349 h 2200275"/>
              <a:gd name="connsiteX13" fmla="*/ 360214 w 2319900"/>
              <a:gd name="connsiteY13" fmla="*/ 925926 h 2200275"/>
              <a:gd name="connsiteX14" fmla="*/ 0 w 2319900"/>
              <a:gd name="connsiteY14" fmla="*/ 577504 h 220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19900" h="2200275">
                <a:moveTo>
                  <a:pt x="0" y="0"/>
                </a:moveTo>
                <a:lnTo>
                  <a:pt x="1914524" y="0"/>
                </a:lnTo>
                <a:lnTo>
                  <a:pt x="1914524" y="586795"/>
                </a:lnTo>
                <a:lnTo>
                  <a:pt x="1967474" y="581024"/>
                </a:lnTo>
                <a:cubicBezTo>
                  <a:pt x="2162114" y="581024"/>
                  <a:pt x="2319900" y="751604"/>
                  <a:pt x="2319900" y="962024"/>
                </a:cubicBezTo>
                <a:cubicBezTo>
                  <a:pt x="2319900" y="1172444"/>
                  <a:pt x="2162114" y="1343024"/>
                  <a:pt x="1967474" y="1343024"/>
                </a:cubicBezTo>
                <a:lnTo>
                  <a:pt x="1914524" y="1337254"/>
                </a:lnTo>
                <a:lnTo>
                  <a:pt x="1914524" y="1851853"/>
                </a:lnTo>
                <a:lnTo>
                  <a:pt x="1354353" y="1851853"/>
                </a:lnTo>
                <a:cubicBezTo>
                  <a:pt x="1354353" y="2044281"/>
                  <a:pt x="1193080" y="2200275"/>
                  <a:pt x="994139" y="2200275"/>
                </a:cubicBezTo>
                <a:cubicBezTo>
                  <a:pt x="795199" y="2200275"/>
                  <a:pt x="633925" y="2044281"/>
                  <a:pt x="633925" y="1851853"/>
                </a:cubicBezTo>
                <a:lnTo>
                  <a:pt x="0" y="1851853"/>
                </a:lnTo>
                <a:lnTo>
                  <a:pt x="0" y="1274349"/>
                </a:lnTo>
                <a:cubicBezTo>
                  <a:pt x="198941" y="1274349"/>
                  <a:pt x="360214" y="1118354"/>
                  <a:pt x="360214" y="925926"/>
                </a:cubicBezTo>
                <a:cubicBezTo>
                  <a:pt x="360214" y="733498"/>
                  <a:pt x="198941" y="577504"/>
                  <a:pt x="0" y="57750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9" name="شكل حر: شكل 8">
            <a:extLst>
              <a:ext uri="{FF2B5EF4-FFF2-40B4-BE49-F238E27FC236}">
                <a16:creationId xmlns:a16="http://schemas.microsoft.com/office/drawing/2014/main" id="{3122DE95-85F2-457E-BE76-733EE2B47D47}"/>
              </a:ext>
            </a:extLst>
          </p:cNvPr>
          <p:cNvSpPr/>
          <p:nvPr/>
        </p:nvSpPr>
        <p:spPr>
          <a:xfrm rot="5400000">
            <a:off x="8345652" y="3858475"/>
            <a:ext cx="1914524" cy="2200275"/>
          </a:xfrm>
          <a:custGeom>
            <a:avLst/>
            <a:gdLst>
              <a:gd name="connsiteX0" fmla="*/ 0 w 1620000"/>
              <a:gd name="connsiteY0" fmla="*/ 0 h 1924800"/>
              <a:gd name="connsiteX1" fmla="*/ 1620000 w 1620000"/>
              <a:gd name="connsiteY1" fmla="*/ 0 h 1924800"/>
              <a:gd name="connsiteX2" fmla="*/ 1620000 w 1620000"/>
              <a:gd name="connsiteY2" fmla="*/ 1620000 h 1924800"/>
              <a:gd name="connsiteX3" fmla="*/ 1146004 w 1620000"/>
              <a:gd name="connsiteY3" fmla="*/ 1620000 h 1924800"/>
              <a:gd name="connsiteX4" fmla="*/ 841204 w 1620000"/>
              <a:gd name="connsiteY4" fmla="*/ 1924800 h 1924800"/>
              <a:gd name="connsiteX5" fmla="*/ 536404 w 1620000"/>
              <a:gd name="connsiteY5" fmla="*/ 1620000 h 1924800"/>
              <a:gd name="connsiteX6" fmla="*/ 0 w 1620000"/>
              <a:gd name="connsiteY6" fmla="*/ 1620000 h 1924800"/>
              <a:gd name="connsiteX7" fmla="*/ 0 w 1620000"/>
              <a:gd name="connsiteY7" fmla="*/ 1114800 h 1924800"/>
              <a:gd name="connsiteX8" fmla="*/ 304800 w 1620000"/>
              <a:gd name="connsiteY8" fmla="*/ 810000 h 1924800"/>
              <a:gd name="connsiteX9" fmla="*/ 0 w 1620000"/>
              <a:gd name="connsiteY9" fmla="*/ 505200 h 192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0000" h="1924800">
                <a:moveTo>
                  <a:pt x="0" y="0"/>
                </a:moveTo>
                <a:lnTo>
                  <a:pt x="1620000" y="0"/>
                </a:lnTo>
                <a:lnTo>
                  <a:pt x="1620000" y="1620000"/>
                </a:lnTo>
                <a:lnTo>
                  <a:pt x="1146004" y="1620000"/>
                </a:lnTo>
                <a:cubicBezTo>
                  <a:pt x="1146004" y="1788336"/>
                  <a:pt x="1009540" y="1924800"/>
                  <a:pt x="841204" y="1924800"/>
                </a:cubicBezTo>
                <a:cubicBezTo>
                  <a:pt x="672868" y="1924800"/>
                  <a:pt x="536404" y="1788336"/>
                  <a:pt x="536404" y="1620000"/>
                </a:cubicBezTo>
                <a:lnTo>
                  <a:pt x="0" y="1620000"/>
                </a:lnTo>
                <a:lnTo>
                  <a:pt x="0" y="1114800"/>
                </a:lnTo>
                <a:cubicBezTo>
                  <a:pt x="168336" y="1114800"/>
                  <a:pt x="304800" y="978336"/>
                  <a:pt x="304800" y="810000"/>
                </a:cubicBezTo>
                <a:cubicBezTo>
                  <a:pt x="304800" y="641664"/>
                  <a:pt x="168336" y="505200"/>
                  <a:pt x="0" y="50520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10" name="شكل حر: شكل 9">
            <a:extLst>
              <a:ext uri="{FF2B5EF4-FFF2-40B4-BE49-F238E27FC236}">
                <a16:creationId xmlns:a16="http://schemas.microsoft.com/office/drawing/2014/main" id="{B50C904E-2114-42EF-ACF6-BAF6850DD69E}"/>
              </a:ext>
            </a:extLst>
          </p:cNvPr>
          <p:cNvSpPr/>
          <p:nvPr/>
        </p:nvSpPr>
        <p:spPr>
          <a:xfrm rot="10800000">
            <a:off x="5014639" y="3715598"/>
            <a:ext cx="1914524" cy="2200275"/>
          </a:xfrm>
          <a:custGeom>
            <a:avLst/>
            <a:gdLst>
              <a:gd name="connsiteX0" fmla="*/ 0 w 1620000"/>
              <a:gd name="connsiteY0" fmla="*/ 0 h 1924800"/>
              <a:gd name="connsiteX1" fmla="*/ 1620000 w 1620000"/>
              <a:gd name="connsiteY1" fmla="*/ 0 h 1924800"/>
              <a:gd name="connsiteX2" fmla="*/ 1620000 w 1620000"/>
              <a:gd name="connsiteY2" fmla="*/ 1620000 h 1924800"/>
              <a:gd name="connsiteX3" fmla="*/ 1146004 w 1620000"/>
              <a:gd name="connsiteY3" fmla="*/ 1620000 h 1924800"/>
              <a:gd name="connsiteX4" fmla="*/ 841204 w 1620000"/>
              <a:gd name="connsiteY4" fmla="*/ 1924800 h 1924800"/>
              <a:gd name="connsiteX5" fmla="*/ 536404 w 1620000"/>
              <a:gd name="connsiteY5" fmla="*/ 1620000 h 1924800"/>
              <a:gd name="connsiteX6" fmla="*/ 0 w 1620000"/>
              <a:gd name="connsiteY6" fmla="*/ 1620000 h 1924800"/>
              <a:gd name="connsiteX7" fmla="*/ 0 w 1620000"/>
              <a:gd name="connsiteY7" fmla="*/ 1114800 h 1924800"/>
              <a:gd name="connsiteX8" fmla="*/ 304800 w 1620000"/>
              <a:gd name="connsiteY8" fmla="*/ 810000 h 1924800"/>
              <a:gd name="connsiteX9" fmla="*/ 0 w 1620000"/>
              <a:gd name="connsiteY9" fmla="*/ 505200 h 192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0000" h="1924800">
                <a:moveTo>
                  <a:pt x="0" y="0"/>
                </a:moveTo>
                <a:lnTo>
                  <a:pt x="1620000" y="0"/>
                </a:lnTo>
                <a:lnTo>
                  <a:pt x="1620000" y="1620000"/>
                </a:lnTo>
                <a:lnTo>
                  <a:pt x="1146004" y="1620000"/>
                </a:lnTo>
                <a:cubicBezTo>
                  <a:pt x="1146004" y="1788336"/>
                  <a:pt x="1009540" y="1924800"/>
                  <a:pt x="841204" y="1924800"/>
                </a:cubicBezTo>
                <a:cubicBezTo>
                  <a:pt x="672868" y="1924800"/>
                  <a:pt x="536404" y="1788336"/>
                  <a:pt x="536404" y="1620000"/>
                </a:cubicBezTo>
                <a:lnTo>
                  <a:pt x="0" y="1620000"/>
                </a:lnTo>
                <a:lnTo>
                  <a:pt x="0" y="1114800"/>
                </a:lnTo>
                <a:cubicBezTo>
                  <a:pt x="168336" y="1114800"/>
                  <a:pt x="304800" y="978336"/>
                  <a:pt x="304800" y="810000"/>
                </a:cubicBezTo>
                <a:cubicBezTo>
                  <a:pt x="304800" y="641664"/>
                  <a:pt x="168336" y="505200"/>
                  <a:pt x="0" y="50520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11" name="شكل حر: شكل 10">
            <a:extLst>
              <a:ext uri="{FF2B5EF4-FFF2-40B4-BE49-F238E27FC236}">
                <a16:creationId xmlns:a16="http://schemas.microsoft.com/office/drawing/2014/main" id="{4824E65A-84D8-45C7-9272-AFA2002F0218}"/>
              </a:ext>
            </a:extLst>
          </p:cNvPr>
          <p:cNvSpPr/>
          <p:nvPr/>
        </p:nvSpPr>
        <p:spPr>
          <a:xfrm rot="10800000">
            <a:off x="6427892" y="3553726"/>
            <a:ext cx="2319900" cy="2357434"/>
          </a:xfrm>
          <a:custGeom>
            <a:avLst/>
            <a:gdLst>
              <a:gd name="connsiteX0" fmla="*/ 0 w 2319900"/>
              <a:gd name="connsiteY0" fmla="*/ 0 h 2200275"/>
              <a:gd name="connsiteX1" fmla="*/ 1914524 w 2319900"/>
              <a:gd name="connsiteY1" fmla="*/ 0 h 2200275"/>
              <a:gd name="connsiteX2" fmla="*/ 1914524 w 2319900"/>
              <a:gd name="connsiteY2" fmla="*/ 586795 h 2200275"/>
              <a:gd name="connsiteX3" fmla="*/ 1967474 w 2319900"/>
              <a:gd name="connsiteY3" fmla="*/ 581024 h 2200275"/>
              <a:gd name="connsiteX4" fmla="*/ 2319900 w 2319900"/>
              <a:gd name="connsiteY4" fmla="*/ 962024 h 2200275"/>
              <a:gd name="connsiteX5" fmla="*/ 1967474 w 2319900"/>
              <a:gd name="connsiteY5" fmla="*/ 1343024 h 2200275"/>
              <a:gd name="connsiteX6" fmla="*/ 1914524 w 2319900"/>
              <a:gd name="connsiteY6" fmla="*/ 1337254 h 2200275"/>
              <a:gd name="connsiteX7" fmla="*/ 1914524 w 2319900"/>
              <a:gd name="connsiteY7" fmla="*/ 1851853 h 2200275"/>
              <a:gd name="connsiteX8" fmla="*/ 1354353 w 2319900"/>
              <a:gd name="connsiteY8" fmla="*/ 1851853 h 2200275"/>
              <a:gd name="connsiteX9" fmla="*/ 994139 w 2319900"/>
              <a:gd name="connsiteY9" fmla="*/ 2200275 h 2200275"/>
              <a:gd name="connsiteX10" fmla="*/ 633925 w 2319900"/>
              <a:gd name="connsiteY10" fmla="*/ 1851853 h 2200275"/>
              <a:gd name="connsiteX11" fmla="*/ 0 w 2319900"/>
              <a:gd name="connsiteY11" fmla="*/ 1851853 h 2200275"/>
              <a:gd name="connsiteX12" fmla="*/ 0 w 2319900"/>
              <a:gd name="connsiteY12" fmla="*/ 1274349 h 2200275"/>
              <a:gd name="connsiteX13" fmla="*/ 360214 w 2319900"/>
              <a:gd name="connsiteY13" fmla="*/ 925926 h 2200275"/>
              <a:gd name="connsiteX14" fmla="*/ 0 w 2319900"/>
              <a:gd name="connsiteY14" fmla="*/ 577504 h 220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19900" h="2200275">
                <a:moveTo>
                  <a:pt x="0" y="0"/>
                </a:moveTo>
                <a:lnTo>
                  <a:pt x="1914524" y="0"/>
                </a:lnTo>
                <a:lnTo>
                  <a:pt x="1914524" y="586795"/>
                </a:lnTo>
                <a:lnTo>
                  <a:pt x="1967474" y="581024"/>
                </a:lnTo>
                <a:cubicBezTo>
                  <a:pt x="2162114" y="581024"/>
                  <a:pt x="2319900" y="751604"/>
                  <a:pt x="2319900" y="962024"/>
                </a:cubicBezTo>
                <a:cubicBezTo>
                  <a:pt x="2319900" y="1172444"/>
                  <a:pt x="2162114" y="1343024"/>
                  <a:pt x="1967474" y="1343024"/>
                </a:cubicBezTo>
                <a:lnTo>
                  <a:pt x="1914524" y="1337254"/>
                </a:lnTo>
                <a:lnTo>
                  <a:pt x="1914524" y="1851853"/>
                </a:lnTo>
                <a:lnTo>
                  <a:pt x="1354353" y="1851853"/>
                </a:lnTo>
                <a:cubicBezTo>
                  <a:pt x="1354353" y="2044281"/>
                  <a:pt x="1193080" y="2200275"/>
                  <a:pt x="994139" y="2200275"/>
                </a:cubicBezTo>
                <a:cubicBezTo>
                  <a:pt x="795199" y="2200275"/>
                  <a:pt x="633925" y="2044281"/>
                  <a:pt x="633925" y="1851853"/>
                </a:cubicBezTo>
                <a:lnTo>
                  <a:pt x="0" y="1851853"/>
                </a:lnTo>
                <a:lnTo>
                  <a:pt x="0" y="1274349"/>
                </a:lnTo>
                <a:cubicBezTo>
                  <a:pt x="198941" y="1274349"/>
                  <a:pt x="360214" y="1118354"/>
                  <a:pt x="360214" y="925926"/>
                </a:cubicBezTo>
                <a:cubicBezTo>
                  <a:pt x="360214" y="733498"/>
                  <a:pt x="198941" y="577504"/>
                  <a:pt x="0" y="57750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pic>
        <p:nvPicPr>
          <p:cNvPr id="12" name="Picture 2" descr="Free Download Yellow Brush Stroke Png - Clip Art Library">
            <a:extLst>
              <a:ext uri="{FF2B5EF4-FFF2-40B4-BE49-F238E27FC236}">
                <a16:creationId xmlns:a16="http://schemas.microsoft.com/office/drawing/2014/main" id="{C21BB36D-008C-48F4-AC19-ABEE7274B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881" y="1719433"/>
            <a:ext cx="3293207" cy="100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F5ED5E09-1DA9-4218-B734-14206D49BA31}"/>
              </a:ext>
            </a:extLst>
          </p:cNvPr>
          <p:cNvSpPr txBox="1"/>
          <p:nvPr/>
        </p:nvSpPr>
        <p:spPr>
          <a:xfrm>
            <a:off x="2460720" y="1744141"/>
            <a:ext cx="1553737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Guess 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pic>
        <p:nvPicPr>
          <p:cNvPr id="14" name="Picture 4" descr="10 seconds rule | Baamboozle">
            <a:extLst>
              <a:ext uri="{FF2B5EF4-FFF2-40B4-BE49-F238E27FC236}">
                <a16:creationId xmlns:a16="http://schemas.microsoft.com/office/drawing/2014/main" id="{FE86763B-D54F-49F8-B4F5-E646A1A328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94" y="1627993"/>
            <a:ext cx="1290525" cy="128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E17930CB-E723-49F2-ABEC-2B4A56477940}"/>
              </a:ext>
            </a:extLst>
          </p:cNvPr>
          <p:cNvSpPr/>
          <p:nvPr/>
        </p:nvSpPr>
        <p:spPr>
          <a:xfrm>
            <a:off x="710290" y="3487479"/>
            <a:ext cx="3785691" cy="695325"/>
          </a:xfrm>
          <a:prstGeom prst="roundRect">
            <a:avLst/>
          </a:prstGeom>
          <a:solidFill>
            <a:srgbClr val="CC5F33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I work in SCHOOL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FC37F06B-AF4D-4E67-82A5-9F0C873E2B86}"/>
              </a:ext>
            </a:extLst>
          </p:cNvPr>
          <p:cNvSpPr/>
          <p:nvPr/>
        </p:nvSpPr>
        <p:spPr>
          <a:xfrm>
            <a:off x="641998" y="4468073"/>
            <a:ext cx="3996946" cy="695325"/>
          </a:xfrm>
          <a:prstGeom prst="roundRect">
            <a:avLst/>
          </a:prstGeom>
          <a:solidFill>
            <a:srgbClr val="CC5F33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I help people learn new things 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328FF69B-9612-4680-BA9F-7B846B7DFF2C}"/>
              </a:ext>
            </a:extLst>
          </p:cNvPr>
          <p:cNvSpPr/>
          <p:nvPr/>
        </p:nvSpPr>
        <p:spPr>
          <a:xfrm>
            <a:off x="6434287" y="5963596"/>
            <a:ext cx="2639249" cy="557853"/>
          </a:xfrm>
          <a:prstGeom prst="roundRect">
            <a:avLst/>
          </a:prstGeom>
          <a:solidFill>
            <a:srgbClr val="CC5F33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latin typeface="Abadi" panose="020B0604020104020204" pitchFamily="34" charset="0"/>
              </a:rPr>
              <a:t>A teacher </a:t>
            </a:r>
            <a:endParaRPr lang="ar-SA" sz="32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19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6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883CC59-918C-431E-ABB9-3EB3E4F33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229AC07-EC32-4F72-8FDA-0C25B6ABFA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F4AE1EB-A95E-4BC4-871F-1ECDE429FF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81" t="28062" r="27180" b="13333"/>
          <a:stretch/>
        </p:blipFill>
        <p:spPr>
          <a:xfrm>
            <a:off x="0" y="116958"/>
            <a:ext cx="12192000" cy="6741042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C196DA7-E0F7-4582-9201-36BC0BD66259}"/>
              </a:ext>
            </a:extLst>
          </p:cNvPr>
          <p:cNvSpPr/>
          <p:nvPr/>
        </p:nvSpPr>
        <p:spPr>
          <a:xfrm>
            <a:off x="914178" y="1938855"/>
            <a:ext cx="5431489" cy="947574"/>
          </a:xfrm>
          <a:prstGeom prst="roundRect">
            <a:avLst/>
          </a:prstGeom>
          <a:solidFill>
            <a:srgbClr val="F3B1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What is your dream job ?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2" descr="76 Dream Job Illustrations &amp;amp; Clip Art - iStock">
            <a:extLst>
              <a:ext uri="{FF2B5EF4-FFF2-40B4-BE49-F238E27FC236}">
                <a16:creationId xmlns:a16="http://schemas.microsoft.com/office/drawing/2014/main" id="{BFE242CD-E834-4E01-9B41-F0A9484BD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622" y="3455389"/>
            <a:ext cx="3116194" cy="285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t&amp;#39;s Never Too Late For A Career Change | META Services">
            <a:extLst>
              <a:ext uri="{FF2B5EF4-FFF2-40B4-BE49-F238E27FC236}">
                <a16:creationId xmlns:a16="http://schemas.microsoft.com/office/drawing/2014/main" id="{3ED73132-3ACE-4F0D-BC02-9C87E7E0D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25625"/>
            <a:ext cx="4729815" cy="477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079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D640A56-629B-4F2F-B504-E67C109BC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8BEA516-DB3B-4037-BA42-B4DD44BC60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8F093A9B-6B64-466E-B02E-8767BDCDAF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8527" r="27093" b="12868"/>
          <a:stretch/>
        </p:blipFill>
        <p:spPr>
          <a:xfrm>
            <a:off x="1" y="42532"/>
            <a:ext cx="12192000" cy="6858000"/>
          </a:xfrm>
          <a:prstGeom prst="rect">
            <a:avLst/>
          </a:prstGeom>
        </p:spPr>
      </p:pic>
      <p:pic>
        <p:nvPicPr>
          <p:cNvPr id="5" name="Picture 2" descr="Thinking Clipart Png Cute Girl Thinking Girl Cartoon - Novocom.top">
            <a:extLst>
              <a:ext uri="{FF2B5EF4-FFF2-40B4-BE49-F238E27FC236}">
                <a16:creationId xmlns:a16="http://schemas.microsoft.com/office/drawing/2014/main" id="{0512E127-9D6F-4B4F-8836-A2D284F459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035" y="-218444"/>
            <a:ext cx="2828925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3B2EDDCC-4CC2-4578-BA9C-B9D941F4D275}"/>
              </a:ext>
            </a:extLst>
          </p:cNvPr>
          <p:cNvSpPr/>
          <p:nvPr/>
        </p:nvSpPr>
        <p:spPr>
          <a:xfrm>
            <a:off x="6677025" y="190498"/>
            <a:ext cx="3810000" cy="914400"/>
          </a:xfrm>
          <a:prstGeom prst="wedgeRoundRectCallout">
            <a:avLst>
              <a:gd name="adj1" fmla="val 16338"/>
              <a:gd name="adj2" fmla="val 120324"/>
              <a:gd name="adj3" fmla="val 16667"/>
            </a:avLst>
          </a:prstGeom>
          <a:solidFill>
            <a:srgbClr val="F3B1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What do I do?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E682BFE3-08EF-4377-ACD3-F43DCA5FF505}"/>
              </a:ext>
            </a:extLst>
          </p:cNvPr>
          <p:cNvSpPr/>
          <p:nvPr/>
        </p:nvSpPr>
        <p:spPr>
          <a:xfrm>
            <a:off x="2355872" y="1751720"/>
            <a:ext cx="5686426" cy="914400"/>
          </a:xfrm>
          <a:prstGeom prst="wedgeRoundRectCallout">
            <a:avLst>
              <a:gd name="adj1" fmla="val 37687"/>
              <a:gd name="adj2" fmla="val 92708"/>
              <a:gd name="adj3" fmla="val 16667"/>
            </a:avLst>
          </a:prstGeom>
          <a:solidFill>
            <a:srgbClr val="F3B1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What do you think I like about my job?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A7CE11B1-C913-4569-A135-D4428E42D636}"/>
              </a:ext>
            </a:extLst>
          </p:cNvPr>
          <p:cNvSpPr/>
          <p:nvPr/>
        </p:nvSpPr>
        <p:spPr>
          <a:xfrm>
            <a:off x="2741635" y="4191881"/>
            <a:ext cx="4914900" cy="914400"/>
          </a:xfrm>
          <a:prstGeom prst="wedgeRoundRectCallout">
            <a:avLst>
              <a:gd name="adj1" fmla="val 49658"/>
              <a:gd name="adj2" fmla="val -96754"/>
              <a:gd name="adj3" fmla="val 16667"/>
            </a:avLst>
          </a:prstGeom>
          <a:solidFill>
            <a:srgbClr val="F3B1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Do I work in a school?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4148C12E-EDDB-45F3-BA81-1A4BDD84E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703" y="1963647"/>
            <a:ext cx="1911121" cy="474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80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9CF5B20-C08A-423F-B563-9AF7120F4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73B5DC6-BAB8-47CE-93A8-CAA1C3E6E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BFE1E3EA-6313-4A19-BCE8-BD1FCFF12C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8527" r="27093" b="12868"/>
          <a:stretch/>
        </p:blipFill>
        <p:spPr>
          <a:xfrm>
            <a:off x="1" y="42532"/>
            <a:ext cx="12192000" cy="6858000"/>
          </a:xfrm>
          <a:prstGeom prst="rect">
            <a:avLst/>
          </a:prstGeom>
        </p:spPr>
      </p:pic>
      <p:pic>
        <p:nvPicPr>
          <p:cNvPr id="5" name="Picture 2" descr="a thinking boy on a white background. Download a Free Preview or High  Quality Adobe Illustrator Ai, EPS, PDF and Hi… | Clip art, Cartoon, Cartoon  drawings of people">
            <a:extLst>
              <a:ext uri="{FF2B5EF4-FFF2-40B4-BE49-F238E27FC236}">
                <a16:creationId xmlns:a16="http://schemas.microsoft.com/office/drawing/2014/main" id="{D6D77D8B-04EE-448F-8C90-0A18273686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" b="9011"/>
          <a:stretch/>
        </p:blipFill>
        <p:spPr bwMode="auto">
          <a:xfrm>
            <a:off x="8473483" y="3661366"/>
            <a:ext cx="2060575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D8AEBC6E-93A4-4CDD-B764-975ACB16496B}"/>
              </a:ext>
            </a:extLst>
          </p:cNvPr>
          <p:cNvSpPr/>
          <p:nvPr/>
        </p:nvSpPr>
        <p:spPr>
          <a:xfrm>
            <a:off x="1538840" y="1233488"/>
            <a:ext cx="3867150" cy="914400"/>
          </a:xfrm>
          <a:prstGeom prst="roundRect">
            <a:avLst/>
          </a:prstGeom>
          <a:solidFill>
            <a:srgbClr val="148EA8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What do you do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27B3F711-1AA5-4E16-B7C9-9B5F23DED3F0}"/>
              </a:ext>
            </a:extLst>
          </p:cNvPr>
          <p:cNvSpPr/>
          <p:nvPr/>
        </p:nvSpPr>
        <p:spPr>
          <a:xfrm>
            <a:off x="4113247" y="2521680"/>
            <a:ext cx="4800600" cy="914400"/>
          </a:xfrm>
          <a:prstGeom prst="roundRect">
            <a:avLst/>
          </a:prstGeom>
          <a:solidFill>
            <a:srgbClr val="148EA8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What do you want to be in future ?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EF1617B2-85E1-41BE-B949-D4E0899E0CF7}"/>
              </a:ext>
            </a:extLst>
          </p:cNvPr>
          <p:cNvSpPr/>
          <p:nvPr/>
        </p:nvSpPr>
        <p:spPr>
          <a:xfrm>
            <a:off x="1657348" y="4012335"/>
            <a:ext cx="5695951" cy="771526"/>
          </a:xfrm>
          <a:prstGeom prst="roundRect">
            <a:avLst/>
          </a:prstGeom>
          <a:solidFill>
            <a:srgbClr val="148EA8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>
                <a:latin typeface="Comic Sans MS" panose="030F0702030302020204" pitchFamily="66" charset="0"/>
              </a:rPr>
              <a:t>What are things that you  like about this job?</a:t>
            </a:r>
            <a:endParaRPr lang="ar-SA" sz="1800" dirty="0">
              <a:latin typeface="Comic Sans MS" panose="030F0702030302020204" pitchFamily="66" charset="0"/>
            </a:endParaRPr>
          </a:p>
        </p:txBody>
      </p:sp>
      <p:pic>
        <p:nvPicPr>
          <p:cNvPr id="10" name="Picture 2" descr="You clipart free download on jpg - Clipartix">
            <a:extLst>
              <a:ext uri="{FF2B5EF4-FFF2-40B4-BE49-F238E27FC236}">
                <a16:creationId xmlns:a16="http://schemas.microsoft.com/office/drawing/2014/main" id="{91EBCD29-FE6F-4342-99B4-291D0CACD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127" y="57149"/>
            <a:ext cx="1917849" cy="17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5883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223</Words>
  <Application>Microsoft Office PowerPoint</Application>
  <PresentationFormat>شاشة عريضة</PresentationFormat>
  <Paragraphs>58</Paragraphs>
  <Slides>25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25</vt:i4>
      </vt:variant>
    </vt:vector>
  </HeadingPairs>
  <TitlesOfParts>
    <vt:vector size="33" baseType="lpstr">
      <vt:lpstr>Abadi</vt:lpstr>
      <vt:lpstr>Arial</vt:lpstr>
      <vt:lpstr>Brush Script MT</vt:lpstr>
      <vt:lpstr>Calibri</vt:lpstr>
      <vt:lpstr>Calibri Light</vt:lpstr>
      <vt:lpstr>Comic Sans MS</vt:lpstr>
      <vt:lpstr>Forte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asma 2331</dc:creator>
  <cp:lastModifiedBy>asma 2331</cp:lastModifiedBy>
  <cp:revision>11</cp:revision>
  <dcterms:created xsi:type="dcterms:W3CDTF">2022-01-01T08:36:58Z</dcterms:created>
  <dcterms:modified xsi:type="dcterms:W3CDTF">2022-01-01T11:55:07Z</dcterms:modified>
</cp:coreProperties>
</file>