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4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4" r:id="rId12"/>
    <p:sldId id="282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92"/>
    <p:restoredTop sz="94718"/>
  </p:normalViewPr>
  <p:slideViewPr>
    <p:cSldViewPr snapToGrid="0" snapToObjects="1">
      <p:cViewPr varScale="1">
        <p:scale>
          <a:sx n="94" d="100"/>
          <a:sy n="94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8B5B-1E82-154B-B032-65593F347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7739C-38A3-DA41-9624-63617FC34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F0B39-CA9F-1241-8147-7DCDA876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6B46C-6BE3-284D-A845-FC7612C9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57EB5-68CF-A74E-8D17-83E63E2B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FA84-530C-F243-9122-49FA8BF9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0F17D-C76B-194C-90AF-8047DFE65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AB363-7F5B-C640-B970-D83BB677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35985-AA06-6C4F-8FF9-711F68B6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E9677-5E11-D34E-8E20-69C03C35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6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4F215-10EA-CD4B-98C9-391E0192EF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284CB-3878-2347-9410-1A922FA3A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2FC3-7986-3449-9C3F-5AB3707B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6A50C-B3E1-F541-A6A9-7EF0BA24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ACA9E-379D-B744-8D33-C17490FA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C1B8-8195-6E4B-BC85-1D3CF509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FA4D-2AF1-4941-AE11-D3EE6583D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253C6-8F0D-3B4D-8C73-6F6D175EB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B4E85-5112-174C-BACF-2FADD33A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6B65C-564F-DA49-96B9-0AFF825E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6C160-55EA-5848-A2DB-D34EACD3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0E46D-968E-4641-A2FC-874722144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8FEB3-5182-9549-B370-0B1F6A8E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4FEEF-8AD1-7647-A31D-285157DA2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9E01C-11FA-0741-9278-8D99ADEE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8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105E-2C8D-1F4D-B024-4C6EE58C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323D0-579C-3841-BD8F-6733D4A96D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1D647-EBB2-B040-A034-1C5E25B03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4FB64-BA33-3E47-8EC8-14026892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0C6AF-D440-BE48-B734-9C06DC5D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0E913-36D0-424D-B23D-1FD35325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ED18-9A34-2141-BEB7-9C744E1B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B16E-216C-7B42-B0A0-EA4AEFE0A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EDE72-D08C-5746-BA4F-F3C5EEDE1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D28B8-67E5-E640-B1C7-869D6266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C0E26-4BC3-FD41-9370-6ADDFB5E5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9F554-5AB9-EF4E-949E-A23A5919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42616-3469-5442-BF37-456A71DB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8E0BA-3EF8-8041-8D70-E0551268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4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2DC4E-8938-0C4E-9D85-27F045B0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BE579-6985-8A46-81CD-B8E9104C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20481-3563-CD4D-B2DB-BA8BF205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9EC3F-BDF3-A640-854E-123587D9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91AC6-941E-6844-A9F0-3CA06F71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33B42-65B1-BA41-812D-968A7CEA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120E3-0E0C-A449-A59F-06BF48F1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3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A2A72-1365-3044-8D59-C84A3057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0E445-F191-9343-A2BB-0F455E648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42525-B35A-B844-ADED-F49B5C712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F259A-DA93-3F49-9075-B943F343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DE29E-26D3-DF47-8BC4-1D2F726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CE313-CC93-2A4B-965B-61CB2BD1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4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DABC-121A-7344-B60F-C9A0C5C8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C8887-4872-8143-A4D0-D710618C2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1D4CD-DB0E-8943-BED6-24E62F1C1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F6E9A-91F5-CD43-83EE-D3CF589D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C5388-F8FB-4E46-97A0-F92E6D30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EEB1A-DE29-5140-8A85-F7BA2FC9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3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A4DC5C-87F7-B043-97C7-2D4DA9E6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F05B3-3D85-244A-B580-9E406A883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A2B49-3BE6-984D-9202-9EBC27F41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53B50-BA46-A749-AE13-893302856C3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3974-A57D-BE48-90C5-C3C040816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D9C2D-2148-3541-BF5A-BE374BE51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A0E7-FAB6-7841-AE09-0C19A251E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174508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qvOs3ILy7w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D95EF84D-9821-C041-B96A-E9A89E4564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7666" y="2843645"/>
            <a:ext cx="5088397" cy="3848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0B5CEC-9BE2-834C-AE01-617FDD7ED4CB}"/>
              </a:ext>
            </a:extLst>
          </p:cNvPr>
          <p:cNvSpPr/>
          <p:nvPr/>
        </p:nvSpPr>
        <p:spPr>
          <a:xfrm>
            <a:off x="0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73560-AA4F-5448-AFCC-39A457F552CA}"/>
              </a:ext>
            </a:extLst>
          </p:cNvPr>
          <p:cNvSpPr txBox="1"/>
          <p:nvPr/>
        </p:nvSpPr>
        <p:spPr>
          <a:xfrm>
            <a:off x="3292276" y="987021"/>
            <a:ext cx="2142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Super Goal 2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Unit 1 Lesson 9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Page (17)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FFA68-2A2E-424B-8D34-22160E5781DA}"/>
              </a:ext>
            </a:extLst>
          </p:cNvPr>
          <p:cNvSpPr txBox="1"/>
          <p:nvPr/>
        </p:nvSpPr>
        <p:spPr>
          <a:xfrm>
            <a:off x="2793512" y="2040681"/>
            <a:ext cx="313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902030302020204" pitchFamily="66" charset="0"/>
              </a:rPr>
              <a:t>10- Grammar</a:t>
            </a:r>
          </a:p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Done by: T. Haya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B.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2AEA80-A292-8B45-A359-8D5F6BF66651}"/>
              </a:ext>
            </a:extLst>
          </p:cNvPr>
          <p:cNvCxnSpPr>
            <a:cxnSpLocks/>
          </p:cNvCxnSpPr>
          <p:nvPr/>
        </p:nvCxnSpPr>
        <p:spPr>
          <a:xfrm>
            <a:off x="2646218" y="3165761"/>
            <a:ext cx="344978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D5E95-D7AF-FE46-AA84-9354A30175B0}"/>
              </a:ext>
            </a:extLst>
          </p:cNvPr>
          <p:cNvSpPr txBox="1"/>
          <p:nvPr/>
        </p:nvSpPr>
        <p:spPr>
          <a:xfrm>
            <a:off x="-395802" y="326303"/>
            <a:ext cx="725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Adjectives with ed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E41DB-5255-ED43-9502-311129D61072}"/>
              </a:ext>
            </a:extLst>
          </p:cNvPr>
          <p:cNvSpPr txBox="1"/>
          <p:nvPr/>
        </p:nvSpPr>
        <p:spPr>
          <a:xfrm>
            <a:off x="2267020" y="1258654"/>
            <a:ext cx="8502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Describe how a person feel or react</a:t>
            </a:r>
          </a:p>
        </p:txBody>
      </p:sp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4D8D1FCD-F612-994B-9AEE-A717F2F622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70" y="884565"/>
            <a:ext cx="1784350" cy="1136650"/>
          </a:xfrm>
          <a:prstGeom prst="rect">
            <a:avLst/>
          </a:prstGeom>
        </p:spPr>
      </p:pic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68A1187-E2C3-E649-8FE2-C22E3104B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6EAF0"/>
              </a:clrFrom>
              <a:clrTo>
                <a:srgbClr val="E6EAF0">
                  <a:alpha val="0"/>
                </a:srgbClr>
              </a:clrTo>
            </a:clrChange>
          </a:blip>
          <a:srcRect l="22154" t="32089" r="5597" b="27408"/>
          <a:stretch/>
        </p:blipFill>
        <p:spPr>
          <a:xfrm>
            <a:off x="198204" y="1944543"/>
            <a:ext cx="11789021" cy="40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D5E95-D7AF-FE46-AA84-9354A30175B0}"/>
              </a:ext>
            </a:extLst>
          </p:cNvPr>
          <p:cNvSpPr txBox="1"/>
          <p:nvPr/>
        </p:nvSpPr>
        <p:spPr>
          <a:xfrm>
            <a:off x="-395802" y="326303"/>
            <a:ext cx="725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Adjectives with ed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E41DB-5255-ED43-9502-311129D61072}"/>
              </a:ext>
            </a:extLst>
          </p:cNvPr>
          <p:cNvSpPr txBox="1"/>
          <p:nvPr/>
        </p:nvSpPr>
        <p:spPr>
          <a:xfrm>
            <a:off x="2267020" y="1258654"/>
            <a:ext cx="8502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Describe how a person feel or react</a:t>
            </a:r>
          </a:p>
        </p:txBody>
      </p:sp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4D8D1FCD-F612-994B-9AEE-A717F2F622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70" y="884565"/>
            <a:ext cx="1784350" cy="1136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D8CA35-D30C-3E40-877E-5AA712A0F0BD}"/>
              </a:ext>
            </a:extLst>
          </p:cNvPr>
          <p:cNvSpPr txBox="1"/>
          <p:nvPr/>
        </p:nvSpPr>
        <p:spPr>
          <a:xfrm>
            <a:off x="1145221" y="2425125"/>
            <a:ext cx="85025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I am excit</a:t>
            </a:r>
            <a:r>
              <a:rPr lang="en-US" sz="3200" dirty="0">
                <a:highlight>
                  <a:srgbClr val="FFFF00"/>
                </a:highlight>
                <a:latin typeface="Comic Sans MS" panose="030F0902030302020204" pitchFamily="66" charset="0"/>
              </a:rPr>
              <a:t>ed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r>
              <a:rPr lang="en-US" sz="3200" dirty="0">
                <a:latin typeface="Comic Sans MS" panose="030F0902030302020204" pitchFamily="66" charset="0"/>
              </a:rPr>
              <a:t>She is interest</a:t>
            </a:r>
            <a:r>
              <a:rPr lang="en-US" sz="3200" dirty="0">
                <a:highlight>
                  <a:srgbClr val="FFFF00"/>
                </a:highlight>
                <a:latin typeface="Comic Sans MS" panose="030F0902030302020204" pitchFamily="66" charset="0"/>
              </a:rPr>
              <a:t>ed </a:t>
            </a:r>
            <a:r>
              <a:rPr lang="en-US" sz="3200" dirty="0">
                <a:latin typeface="Comic Sans MS" panose="030F0902030302020204" pitchFamily="66" charset="0"/>
              </a:rPr>
              <a:t>in Math.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r>
              <a:rPr lang="en-US" sz="3200" dirty="0">
                <a:latin typeface="Comic Sans MS" panose="030F0902030302020204" pitchFamily="66" charset="0"/>
              </a:rPr>
              <a:t>They are frighten</a:t>
            </a:r>
            <a:r>
              <a:rPr lang="en-US" sz="3200" dirty="0">
                <a:highlight>
                  <a:srgbClr val="FFFF00"/>
                </a:highlight>
                <a:latin typeface="Comic Sans MS" panose="030F0902030302020204" pitchFamily="66" charset="0"/>
              </a:rPr>
              <a:t>ed</a:t>
            </a:r>
          </a:p>
        </p:txBody>
      </p:sp>
    </p:spTree>
    <p:extLst>
      <p:ext uri="{BB962C8B-B14F-4D97-AF65-F5344CB8AC3E}">
        <p14:creationId xmlns:p14="http://schemas.microsoft.com/office/powerpoint/2010/main" val="30403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D5E95-D7AF-FE46-AA84-9354A30175B0}"/>
              </a:ext>
            </a:extLst>
          </p:cNvPr>
          <p:cNvSpPr txBox="1"/>
          <p:nvPr/>
        </p:nvSpPr>
        <p:spPr>
          <a:xfrm>
            <a:off x="-395802" y="326303"/>
            <a:ext cx="725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Adjectives with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ing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E41DB-5255-ED43-9502-311129D61072}"/>
              </a:ext>
            </a:extLst>
          </p:cNvPr>
          <p:cNvSpPr txBox="1"/>
          <p:nvPr/>
        </p:nvSpPr>
        <p:spPr>
          <a:xfrm>
            <a:off x="2131553" y="1059978"/>
            <a:ext cx="8502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the person or the thing that makes us feel</a:t>
            </a:r>
          </a:p>
        </p:txBody>
      </p:sp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4D8D1FCD-F612-994B-9AEE-A717F2F622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70" y="884565"/>
            <a:ext cx="1784350" cy="1136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65E9EF-B4FE-4441-AF01-7AAE699C3DFD}"/>
              </a:ext>
            </a:extLst>
          </p:cNvPr>
          <p:cNvSpPr txBox="1"/>
          <p:nvPr/>
        </p:nvSpPr>
        <p:spPr>
          <a:xfrm>
            <a:off x="482670" y="2658565"/>
            <a:ext cx="8502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This book is interest</a:t>
            </a:r>
            <a:r>
              <a:rPr lang="en-US" sz="3200" dirty="0">
                <a:highlight>
                  <a:srgbClr val="FFFF00"/>
                </a:highlight>
                <a:latin typeface="Comic Sans MS" panose="030F0902030302020204" pitchFamily="66" charset="0"/>
              </a:rPr>
              <a:t>ing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r>
              <a:rPr lang="en-US" sz="3200" dirty="0">
                <a:latin typeface="Comic Sans MS" panose="030F0902030302020204" pitchFamily="66" charset="0"/>
              </a:rPr>
              <a:t>The spider is frighten</a:t>
            </a:r>
            <a:r>
              <a:rPr lang="en-US" sz="3200" dirty="0">
                <a:highlight>
                  <a:srgbClr val="FFFF00"/>
                </a:highlight>
                <a:latin typeface="Comic Sans MS" panose="030F0902030302020204" pitchFamily="66" charset="0"/>
              </a:rPr>
              <a:t>ing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r>
              <a:rPr lang="en-US" sz="3200" dirty="0">
                <a:latin typeface="Comic Sans MS" panose="030F0902030302020204" pitchFamily="66" charset="0"/>
              </a:rPr>
              <a:t>The museum is exciti</a:t>
            </a:r>
            <a:r>
              <a:rPr lang="en-US" sz="3200" dirty="0">
                <a:highlight>
                  <a:srgbClr val="FFFF00"/>
                </a:highlight>
                <a:latin typeface="Comic Sans MS" panose="030F0902030302020204" pitchFamily="66" charset="0"/>
              </a:rPr>
              <a:t>ng</a:t>
            </a:r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5458DF94-89ED-8949-9CB0-6C5067D8C8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70" y="5244765"/>
            <a:ext cx="2109725" cy="1286932"/>
          </a:xfrm>
          <a:prstGeom prst="rect">
            <a:avLst/>
          </a:prstGeom>
        </p:spPr>
      </p:pic>
      <p:pic>
        <p:nvPicPr>
          <p:cNvPr id="12" name="Picture 11" descr="Engineering drawing&#10;&#10;Description automatically generated">
            <a:extLst>
              <a:ext uri="{FF2B5EF4-FFF2-40B4-BE49-F238E27FC236}">
                <a16:creationId xmlns:a16="http://schemas.microsoft.com/office/drawing/2014/main" id="{1DD67CA6-14C4-9044-8136-BBCFB18336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1010" y="1988050"/>
            <a:ext cx="1746135" cy="1188827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516A2F57-0082-0F45-8AAC-D0620901D4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9181" y="3282895"/>
            <a:ext cx="1207067" cy="103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: 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CDDDB7-5A7D-7147-AD30-BB5FA5413B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5678" t="11296" r="11565" b="32593"/>
          <a:stretch/>
        </p:blipFill>
        <p:spPr>
          <a:xfrm>
            <a:off x="203131" y="773074"/>
            <a:ext cx="9770533" cy="53118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F44A91-B956-2A4A-BBB1-A7A55FC695EF}"/>
              </a:ext>
            </a:extLst>
          </p:cNvPr>
          <p:cNvSpPr txBox="1"/>
          <p:nvPr/>
        </p:nvSpPr>
        <p:spPr>
          <a:xfrm>
            <a:off x="-378869" y="65188"/>
            <a:ext cx="725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Open your book (17)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44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44A91-B956-2A4A-BBB1-A7A55FC695EF}"/>
              </a:ext>
            </a:extLst>
          </p:cNvPr>
          <p:cNvSpPr txBox="1"/>
          <p:nvPr/>
        </p:nvSpPr>
        <p:spPr>
          <a:xfrm>
            <a:off x="-361935" y="336122"/>
            <a:ext cx="725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Lets play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9A804C-6A51-5145-B1CF-DF404A779C0C}"/>
              </a:ext>
            </a:extLst>
          </p:cNvPr>
          <p:cNvSpPr txBox="1"/>
          <p:nvPr/>
        </p:nvSpPr>
        <p:spPr>
          <a:xfrm>
            <a:off x="457200" y="1794934"/>
            <a:ext cx="86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3"/>
              </a:rPr>
              <a:t>https://wordwall.net/ar/resource/1745084</a:t>
            </a:r>
            <a:endParaRPr lang="en-US" sz="36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5BBD29D-3A84-0B4C-8A9D-5C3907A781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4666" y="2875181"/>
            <a:ext cx="4572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44A91-B956-2A4A-BBB1-A7A55FC695EF}"/>
              </a:ext>
            </a:extLst>
          </p:cNvPr>
          <p:cNvSpPr txBox="1"/>
          <p:nvPr/>
        </p:nvSpPr>
        <p:spPr>
          <a:xfrm>
            <a:off x="-361935" y="725588"/>
            <a:ext cx="725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Homework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44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1AFFB-47C1-2643-B240-624E210E7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67" y="131445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45665-E838-594B-AF13-77D375CCD913}"/>
              </a:ext>
            </a:extLst>
          </p:cNvPr>
          <p:cNvSpPr txBox="1"/>
          <p:nvPr/>
        </p:nvSpPr>
        <p:spPr>
          <a:xfrm>
            <a:off x="4807471" y="335508"/>
            <a:ext cx="725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902030302020204" pitchFamily="66" charset="0"/>
              </a:rPr>
              <a:t>What’s day today?</a:t>
            </a:r>
          </a:p>
          <a:p>
            <a:pPr algn="ctr"/>
            <a:endParaRPr lang="en-US" sz="32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omic Sans MS" panose="030F0902030302020204" pitchFamily="66" charset="0"/>
            </a:endParaRPr>
          </a:p>
          <a:p>
            <a:pPr algn="ctr"/>
            <a:r>
              <a:rPr lang="en-US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902030302020204" pitchFamily="66" charset="0"/>
              </a:rPr>
              <a:t>What is the date?</a:t>
            </a:r>
          </a:p>
        </p:txBody>
      </p:sp>
      <p:pic>
        <p:nvPicPr>
          <p:cNvPr id="4" name="Picture 3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F05FDBF8-B8AB-734D-A7CC-A5A0EB810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3" r="6738" b="16789"/>
          <a:stretch/>
        </p:blipFill>
        <p:spPr>
          <a:xfrm>
            <a:off x="127095" y="335508"/>
            <a:ext cx="6468533" cy="63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9985AE1-591A-BC42-8EF3-C3B7A05B3A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2E7016-19E0-7746-BAED-42F86AFDBB73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C24A5-B0BA-3D49-8149-621CB3EF6EA6}"/>
              </a:ext>
            </a:extLst>
          </p:cNvPr>
          <p:cNvSpPr txBox="1"/>
          <p:nvPr/>
        </p:nvSpPr>
        <p:spPr>
          <a:xfrm>
            <a:off x="0" y="302166"/>
            <a:ext cx="2142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Objectives: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1E3F29-800C-CA4D-B00C-2B8AC6DB751C}"/>
              </a:ext>
            </a:extLst>
          </p:cNvPr>
          <p:cNvSpPr txBox="1"/>
          <p:nvPr/>
        </p:nvSpPr>
        <p:spPr>
          <a:xfrm>
            <a:off x="624159" y="1864943"/>
            <a:ext cx="6746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    - use adverbs.</a:t>
            </a:r>
          </a:p>
          <a:p>
            <a:pPr algn="ctr"/>
            <a:endParaRPr lang="en-US" sz="2800" dirty="0"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</a:rPr>
              <a:t> - use adjectives with -ed.</a:t>
            </a:r>
          </a:p>
          <a:p>
            <a:pPr algn="ctr"/>
            <a:endParaRPr lang="en-US" sz="2800" dirty="0"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</a:rPr>
              <a:t>- Distinguish between adjectives with ed and adjectives with </a:t>
            </a:r>
            <a:r>
              <a:rPr lang="en-US" sz="2800" dirty="0" err="1">
                <a:latin typeface="Comic Sans MS" panose="030F0902030302020204" pitchFamily="66" charset="0"/>
              </a:rPr>
              <a:t>ing</a:t>
            </a:r>
            <a:endParaRPr lang="en-US" sz="2800" dirty="0">
              <a:latin typeface="Comic Sans MS" panose="030F0902030302020204" pitchFamily="66" charset="0"/>
            </a:endParaRP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DB02768-6840-F545-9DD6-FF32571BA6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425" y="1818540"/>
            <a:ext cx="671467" cy="671467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5888437-20F4-4948-A8E1-3D98ACBEE7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882" y="2598219"/>
            <a:ext cx="671467" cy="671467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3E63B94-1F1F-E446-A777-D5C923232A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152" y="3483161"/>
            <a:ext cx="671467" cy="6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EC1E7AF-CB8A-D542-98A5-0AB446C095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7666" y="2843645"/>
            <a:ext cx="5088397" cy="3848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23949D-28D5-3942-A02D-31B626C0D108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B977C-99AD-2D43-B73F-2CBC5D19FC46}"/>
              </a:ext>
            </a:extLst>
          </p:cNvPr>
          <p:cNvSpPr txBox="1"/>
          <p:nvPr/>
        </p:nvSpPr>
        <p:spPr>
          <a:xfrm>
            <a:off x="-116418" y="247329"/>
            <a:ext cx="4510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Rules of the classroom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F9DC4D-C466-FB43-8BA3-D07372BB0AE2}"/>
              </a:ext>
            </a:extLst>
          </p:cNvPr>
          <p:cNvSpPr txBox="1"/>
          <p:nvPr/>
        </p:nvSpPr>
        <p:spPr>
          <a:xfrm>
            <a:off x="639902" y="1228397"/>
            <a:ext cx="72574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1- mute your mic.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2- don’t interrupt your teacher or friend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3- listen to your teacher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902030302020204" pitchFamily="66" charset="0"/>
              </a:rPr>
              <a:t>4-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8080"/>
                </a:highlight>
                <a:latin typeface="Comic Sans MS" panose="030F0902030302020204" pitchFamily="66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902030302020204" pitchFamily="66" charset="0"/>
              </a:rPr>
              <a:t>speak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8080"/>
                </a:highlight>
                <a:latin typeface="Comic Sans MS" panose="030F0902030302020204" pitchFamily="66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902030302020204" pitchFamily="66" charset="0"/>
              </a:rPr>
              <a:t>English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8080"/>
                </a:highlight>
                <a:latin typeface="Comic Sans MS" panose="030F0902030302020204" pitchFamily="66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902030302020204" pitchFamily="66" charset="0"/>
              </a:rPr>
              <a:t>during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8080"/>
                </a:highlight>
                <a:latin typeface="Comic Sans MS" panose="030F0902030302020204" pitchFamily="66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902030302020204" pitchFamily="66" charset="0"/>
              </a:rPr>
              <a:t>the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8080"/>
                </a:highlight>
                <a:latin typeface="Comic Sans MS" panose="030F0902030302020204" pitchFamily="66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902030302020204" pitchFamily="66" charset="0"/>
              </a:rPr>
              <a:t>lesson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8080"/>
                </a:highlight>
                <a:latin typeface="Comic Sans MS" panose="030F0902030302020204" pitchFamily="66" charset="0"/>
              </a:rPr>
              <a:t>.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902030302020204" pitchFamily="66" charset="0"/>
              </a:rPr>
              <a:t>5- raise your hand .</a:t>
            </a: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902030302020204" pitchFamily="66" charset="0"/>
            </a:endParaRPr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102AF85B-380E-1E40-A515-0CF959F312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0192" y="1075391"/>
            <a:ext cx="1022402" cy="811430"/>
          </a:xfrm>
          <a:prstGeom prst="rect">
            <a:avLst/>
          </a:prstGeom>
        </p:spPr>
      </p:pic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BF005367-854B-904E-93CB-8D4D6CBEBE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925" y="1853042"/>
            <a:ext cx="1022402" cy="811430"/>
          </a:xfrm>
          <a:prstGeom prst="rect">
            <a:avLst/>
          </a:prstGeom>
        </p:spPr>
      </p:pic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7EF0C134-78AC-1F4D-BCCD-A90FE1F9C2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0402" y="2839325"/>
            <a:ext cx="1022402" cy="811430"/>
          </a:xfrm>
          <a:prstGeom prst="rect">
            <a:avLst/>
          </a:prstGeom>
        </p:spPr>
      </p:pic>
      <p:pic>
        <p:nvPicPr>
          <p:cNvPr id="25" name="Picture 24" descr="A picture containing clipart&#10;&#10;Description automatically generated">
            <a:extLst>
              <a:ext uri="{FF2B5EF4-FFF2-40B4-BE49-F238E27FC236}">
                <a16:creationId xmlns:a16="http://schemas.microsoft.com/office/drawing/2014/main" id="{C87CF465-81F9-E243-A010-21E88C2A8B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654" y="3738462"/>
            <a:ext cx="1022402" cy="811430"/>
          </a:xfrm>
          <a:prstGeom prst="rect">
            <a:avLst/>
          </a:prstGeom>
        </p:spPr>
      </p:pic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711493C-D554-0047-AF9B-3B975E1B33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0258" y="4549892"/>
            <a:ext cx="1022402" cy="81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45665-E838-594B-AF13-77D375CCD913}"/>
              </a:ext>
            </a:extLst>
          </p:cNvPr>
          <p:cNvSpPr txBox="1"/>
          <p:nvPr/>
        </p:nvSpPr>
        <p:spPr>
          <a:xfrm>
            <a:off x="-374129" y="1609734"/>
            <a:ext cx="725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902030302020204" pitchFamily="66" charset="0"/>
              </a:rPr>
              <a:t>speaking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D5E95-D7AF-FE46-AA84-9354A30175B0}"/>
              </a:ext>
            </a:extLst>
          </p:cNvPr>
          <p:cNvSpPr txBox="1"/>
          <p:nvPr/>
        </p:nvSpPr>
        <p:spPr>
          <a:xfrm>
            <a:off x="747182" y="597118"/>
            <a:ext cx="4510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Revision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C579E3-BE37-7748-A055-A9BD9101CEFC}"/>
              </a:ext>
            </a:extLst>
          </p:cNvPr>
          <p:cNvSpPr txBox="1"/>
          <p:nvPr/>
        </p:nvSpPr>
        <p:spPr>
          <a:xfrm>
            <a:off x="624159" y="2905780"/>
            <a:ext cx="674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Comic Sans MS" panose="030F0902030302020204" pitchFamily="66" charset="0"/>
              </a:rPr>
              <a:t>Describe your self or your friend?</a:t>
            </a:r>
          </a:p>
        </p:txBody>
      </p:sp>
    </p:spTree>
    <p:extLst>
      <p:ext uri="{BB962C8B-B14F-4D97-AF65-F5344CB8AC3E}">
        <p14:creationId xmlns:p14="http://schemas.microsoft.com/office/powerpoint/2010/main" val="76084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D5E95-D7AF-FE46-AA84-9354A30175B0}"/>
              </a:ext>
            </a:extLst>
          </p:cNvPr>
          <p:cNvSpPr txBox="1"/>
          <p:nvPr/>
        </p:nvSpPr>
        <p:spPr>
          <a:xfrm>
            <a:off x="-980018" y="275384"/>
            <a:ext cx="4510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Warm up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948AAD-56B6-2440-86ED-397212BED4BC}"/>
              </a:ext>
            </a:extLst>
          </p:cNvPr>
          <p:cNvSpPr txBox="1"/>
          <p:nvPr/>
        </p:nvSpPr>
        <p:spPr>
          <a:xfrm>
            <a:off x="1083733" y="1862667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3"/>
              </a:rPr>
              <a:t>https://youtu.be/HqvOs3ILy7w</a:t>
            </a:r>
            <a:endParaRPr lang="en-US" sz="4000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376B314-F1E7-5540-BB1D-85FD67C0BC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9484" y="840776"/>
            <a:ext cx="2751667" cy="27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2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D5E95-D7AF-FE46-AA84-9354A30175B0}"/>
              </a:ext>
            </a:extLst>
          </p:cNvPr>
          <p:cNvSpPr txBox="1"/>
          <p:nvPr/>
        </p:nvSpPr>
        <p:spPr>
          <a:xfrm>
            <a:off x="-455084" y="275384"/>
            <a:ext cx="4510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intensifiers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E41DB-5255-ED43-9502-311129D61072}"/>
              </a:ext>
            </a:extLst>
          </p:cNvPr>
          <p:cNvSpPr txBox="1"/>
          <p:nvPr/>
        </p:nvSpPr>
        <p:spPr>
          <a:xfrm>
            <a:off x="2267020" y="1258654"/>
            <a:ext cx="6746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Adverbs : words that make adjectives stronger</a:t>
            </a:r>
          </a:p>
        </p:txBody>
      </p:sp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4D8D1FCD-F612-994B-9AEE-A717F2F622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70" y="884565"/>
            <a:ext cx="1784350" cy="1136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77EB89-C0E9-3143-AC04-7DDAC914DA13}"/>
              </a:ext>
            </a:extLst>
          </p:cNvPr>
          <p:cNvSpPr txBox="1"/>
          <p:nvPr/>
        </p:nvSpPr>
        <p:spPr>
          <a:xfrm>
            <a:off x="-455084" y="2768746"/>
            <a:ext cx="4510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Adverbs: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05A7C-0256-F142-BBB7-E12D1090579C}"/>
              </a:ext>
            </a:extLst>
          </p:cNvPr>
          <p:cNvSpPr txBox="1"/>
          <p:nvPr/>
        </p:nvSpPr>
        <p:spPr>
          <a:xfrm>
            <a:off x="482670" y="3909506"/>
            <a:ext cx="6746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Quite / extremely /pretty /really / Very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D5E95-D7AF-FE46-AA84-9354A30175B0}"/>
              </a:ext>
            </a:extLst>
          </p:cNvPr>
          <p:cNvSpPr txBox="1"/>
          <p:nvPr/>
        </p:nvSpPr>
        <p:spPr>
          <a:xfrm>
            <a:off x="-455084" y="275384"/>
            <a:ext cx="4510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examples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E41DB-5255-ED43-9502-311129D61072}"/>
              </a:ext>
            </a:extLst>
          </p:cNvPr>
          <p:cNvSpPr txBox="1"/>
          <p:nvPr/>
        </p:nvSpPr>
        <p:spPr>
          <a:xfrm>
            <a:off x="2267020" y="1258654"/>
            <a:ext cx="6746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Reem a is tall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r>
              <a:rPr lang="en-US" sz="3200" dirty="0">
                <a:latin typeface="Comic Sans MS" panose="030F0902030302020204" pitchFamily="66" charset="0"/>
              </a:rPr>
              <a:t>Reem is </a:t>
            </a:r>
            <a:r>
              <a:rPr lang="en-US" sz="3200" dirty="0">
                <a:highlight>
                  <a:srgbClr val="FFFF00"/>
                </a:highlight>
                <a:latin typeface="Comic Sans MS" panose="030F0902030302020204" pitchFamily="66" charset="0"/>
              </a:rPr>
              <a:t>quite </a:t>
            </a:r>
            <a:r>
              <a:rPr lang="en-US" sz="3200" dirty="0">
                <a:latin typeface="Comic Sans MS" panose="030F0902030302020204" pitchFamily="66" charset="0"/>
              </a:rPr>
              <a:t>tall</a:t>
            </a:r>
          </a:p>
        </p:txBody>
      </p:sp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4D8D1FCD-F612-994B-9AEE-A717F2F622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70" y="884565"/>
            <a:ext cx="1784350" cy="1136650"/>
          </a:xfrm>
          <a:prstGeom prst="rect">
            <a:avLst/>
          </a:prstGeom>
        </p:spPr>
      </p:pic>
      <p:pic>
        <p:nvPicPr>
          <p:cNvPr id="11" name="Picture 10" descr="A picture containing arrow&#10;&#10;Description automatically generated">
            <a:extLst>
              <a:ext uri="{FF2B5EF4-FFF2-40B4-BE49-F238E27FC236}">
                <a16:creationId xmlns:a16="http://schemas.microsoft.com/office/drawing/2014/main" id="{16FA85A5-9D3D-124D-991D-EB8A5F9987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17101707">
            <a:off x="3022676" y="2996710"/>
            <a:ext cx="1784350" cy="1136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900DF1-4ED3-A74E-8E85-7FF1470F1AD9}"/>
              </a:ext>
            </a:extLst>
          </p:cNvPr>
          <p:cNvSpPr txBox="1"/>
          <p:nvPr/>
        </p:nvSpPr>
        <p:spPr>
          <a:xfrm>
            <a:off x="1800232" y="4238512"/>
            <a:ext cx="6746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To make the adjective stronger , we’ll add adverb</a:t>
            </a:r>
          </a:p>
        </p:txBody>
      </p:sp>
    </p:spTree>
    <p:extLst>
      <p:ext uri="{BB962C8B-B14F-4D97-AF65-F5344CB8AC3E}">
        <p14:creationId xmlns:p14="http://schemas.microsoft.com/office/powerpoint/2010/main" val="6953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490D71-E586-EC4C-8F29-4475EB81EA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3603" y="3009900"/>
            <a:ext cx="5088397" cy="3848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23049F-886B-2D49-A97E-9A702FF86A3C}"/>
              </a:ext>
            </a:extLst>
          </p:cNvPr>
          <p:cNvSpPr/>
          <p:nvPr/>
        </p:nvSpPr>
        <p:spPr>
          <a:xfrm>
            <a:off x="-16933" y="0"/>
            <a:ext cx="12219296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D5E95-D7AF-FE46-AA84-9354A30175B0}"/>
              </a:ext>
            </a:extLst>
          </p:cNvPr>
          <p:cNvSpPr txBox="1"/>
          <p:nvPr/>
        </p:nvSpPr>
        <p:spPr>
          <a:xfrm>
            <a:off x="-455084" y="275384"/>
            <a:ext cx="4510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highlight>
                  <a:srgbClr val="C0C0C0"/>
                </a:highlight>
                <a:latin typeface="Comic Sans MS" panose="030F0902030302020204" pitchFamily="66" charset="0"/>
              </a:rPr>
              <a:t>examples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E41DB-5255-ED43-9502-311129D61072}"/>
              </a:ext>
            </a:extLst>
          </p:cNvPr>
          <p:cNvSpPr txBox="1"/>
          <p:nvPr/>
        </p:nvSpPr>
        <p:spPr>
          <a:xfrm>
            <a:off x="2267020" y="1258654"/>
            <a:ext cx="6746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1-English is quite interesting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r>
              <a:rPr lang="en-US" sz="3200" dirty="0">
                <a:latin typeface="Comic Sans MS" panose="030F0902030302020204" pitchFamily="66" charset="0"/>
              </a:rPr>
              <a:t>It is ……………….</a:t>
            </a:r>
          </a:p>
        </p:txBody>
      </p:sp>
      <p:pic>
        <p:nvPicPr>
          <p:cNvPr id="3" name="Picture 2" descr="A picture containing arrow&#10;&#10;Description automatically generated">
            <a:extLst>
              <a:ext uri="{FF2B5EF4-FFF2-40B4-BE49-F238E27FC236}">
                <a16:creationId xmlns:a16="http://schemas.microsoft.com/office/drawing/2014/main" id="{4D8D1FCD-F612-994B-9AEE-A717F2F622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70" y="884565"/>
            <a:ext cx="1784350" cy="1136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F77ADA-7601-3E44-BE0E-79D0EDD9685C}"/>
              </a:ext>
            </a:extLst>
          </p:cNvPr>
          <p:cNvSpPr txBox="1"/>
          <p:nvPr/>
        </p:nvSpPr>
        <p:spPr>
          <a:xfrm>
            <a:off x="2267020" y="3114638"/>
            <a:ext cx="6746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2-The test is a very difficult</a:t>
            </a:r>
          </a:p>
          <a:p>
            <a:endParaRPr lang="en-US" sz="3200" dirty="0">
              <a:latin typeface="Comic Sans MS" panose="030F0902030302020204" pitchFamily="66" charset="0"/>
            </a:endParaRPr>
          </a:p>
          <a:p>
            <a:r>
              <a:rPr lang="en-US" sz="3200" dirty="0">
                <a:latin typeface="Comic Sans MS" panose="030F0902030302020204" pitchFamily="66" charset="0"/>
              </a:rPr>
              <a:t>It is ……………….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5611A-1367-164D-90D1-FFE6FB8BA9B1}"/>
              </a:ext>
            </a:extLst>
          </p:cNvPr>
          <p:cNvSpPr txBox="1"/>
          <p:nvPr/>
        </p:nvSpPr>
        <p:spPr>
          <a:xfrm>
            <a:off x="2077294" y="4870096"/>
            <a:ext cx="6746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902030302020204" pitchFamily="66" charset="0"/>
              </a:rPr>
              <a:t>3-The boy is quite intelligent.</a:t>
            </a:r>
          </a:p>
          <a:p>
            <a:r>
              <a:rPr lang="en-US" sz="3200" dirty="0">
                <a:latin typeface="Comic Sans MS" panose="030F0902030302020204" pitchFamily="66" charset="0"/>
              </a:rPr>
              <a:t>He is 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8606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257</Words>
  <Application>Microsoft Macintosh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هيا بلال مراد النافع</dc:creator>
  <cp:lastModifiedBy>هيا بلال مراد النافع</cp:lastModifiedBy>
  <cp:revision>23</cp:revision>
  <dcterms:created xsi:type="dcterms:W3CDTF">2021-02-08T19:32:15Z</dcterms:created>
  <dcterms:modified xsi:type="dcterms:W3CDTF">2021-02-09T21:20:43Z</dcterms:modified>
</cp:coreProperties>
</file>