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7" r:id="rId4"/>
    <p:sldId id="268" r:id="rId5"/>
    <p:sldId id="269" r:id="rId6"/>
    <p:sldId id="270" r:id="rId7"/>
    <p:sldId id="271" r:id="rId8"/>
  </p:sldIdLst>
  <p:sldSz cx="10801350" cy="9361488"/>
  <p:notesSz cx="6858000" cy="9144000"/>
  <p:defaultTextStyle>
    <a:defPPr>
      <a:defRPr lang="ar-SA"/>
    </a:defPPr>
    <a:lvl1pPr marL="0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FF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8671" autoAdjust="0"/>
  </p:normalViewPr>
  <p:slideViewPr>
    <p:cSldViewPr>
      <p:cViewPr>
        <p:scale>
          <a:sx n="50" d="100"/>
          <a:sy n="50" d="100"/>
        </p:scale>
        <p:origin x="-197" y="-149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87734E-75D7-4235-AC62-04C41920D0B9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EFCEC9-376B-457F-A863-5EFE37B66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4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3" y="5304843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41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4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2" y="511415"/>
            <a:ext cx="2870983" cy="10904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11415"/>
            <a:ext cx="8432930" cy="10904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0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315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3"/>
            <a:ext cx="9181148" cy="1859296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07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2981807"/>
            <a:ext cx="5651956" cy="843400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2981807"/>
            <a:ext cx="5651956" cy="843400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6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4894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0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5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6" y="2095500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6" y="2968805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0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1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6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6"/>
            <a:ext cx="3553570" cy="1586252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28" y="372726"/>
            <a:ext cx="6038255" cy="798977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9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4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1"/>
            <a:ext cx="6480810" cy="773624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6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4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43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68" y="374894"/>
            <a:ext cx="9721215" cy="1560248"/>
          </a:xfrm>
          <a:prstGeom prst="rect">
            <a:avLst/>
          </a:prstGeom>
        </p:spPr>
        <p:txBody>
          <a:bodyPr vert="horz" lIns="115214" tIns="57607" rIns="115214" bIns="57607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184348"/>
            <a:ext cx="9721215" cy="6178149"/>
          </a:xfrm>
          <a:prstGeom prst="rect">
            <a:avLst/>
          </a:prstGeom>
        </p:spPr>
        <p:txBody>
          <a:bodyPr vert="horz" lIns="115214" tIns="57607" rIns="115214" bIns="57607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68" y="8676713"/>
            <a:ext cx="2520315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3"/>
            <a:ext cx="3420428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3"/>
            <a:ext cx="2520315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48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r" defTabSz="1152144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" y="-1"/>
            <a:ext cx="10790992" cy="937048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4091" y="3312592"/>
            <a:ext cx="105131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1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Do You Do ?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4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24"/>
            <a:ext cx="10337404" cy="91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52203" y="5040784"/>
            <a:ext cx="9865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become an adult</a:t>
            </a: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parents are teachers and they are happy with their jobs.</a:t>
            </a: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wants to teach science because he’s interested in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chemistry and physics</a:t>
            </a:r>
          </a:p>
          <a:p>
            <a:pPr algn="l" rtl="0">
              <a:lnSpc>
                <a:spcPct val="120000"/>
              </a:lnSpc>
            </a:pP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satisfying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; pleasing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 bwMode="auto">
          <a:xfrm>
            <a:off x="144091" y="93663"/>
            <a:ext cx="106105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248547" y="50428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want to be a doctor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400947" y="1032143"/>
            <a:ext cx="676036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can save lives</a:t>
            </a: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salary is satisfying </a:t>
            </a: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People respect doctors</a:t>
            </a:r>
          </a:p>
          <a:p>
            <a:pPr algn="l" rtl="0">
              <a:lnSpc>
                <a:spcPct val="120000"/>
              </a:lnSpc>
            </a:pPr>
            <a:endParaRPr lang="en-US" sz="1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study hard to get into the medical college</a:t>
            </a:r>
          </a:p>
          <a:p>
            <a:pPr algn="l" rtl="0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It can be stressful job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01"/>
          <a:stretch/>
        </p:blipFill>
        <p:spPr bwMode="auto">
          <a:xfrm>
            <a:off x="144091" y="5542632"/>
            <a:ext cx="10610500" cy="145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576122" cy="84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76140" y="6819786"/>
            <a:ext cx="60486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Why </a:t>
            </a:r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does he want to be a mechanic?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 Why </a:t>
            </a:r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do you want to be a flight attendant?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 Why </a:t>
            </a:r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does she want to be a teacher?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 Why </a:t>
            </a:r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does he want to be a chef?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 Why </a:t>
            </a:r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do you want to be a doctor?</a:t>
            </a:r>
            <a:endParaRPr lang="ar-SA" sz="2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360264"/>
            <a:ext cx="10395937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232323" y="792312"/>
            <a:ext cx="54006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so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because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because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so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because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so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because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because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6099" y="6048896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Sample answers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8147" y="684098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Sarah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76339" y="67689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Chief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48547" y="676897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like cooking / I’m good in preparing Saudi dishes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6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44091" y="432272"/>
            <a:ext cx="10360297" cy="7488832"/>
            <a:chOff x="144091" y="432272"/>
            <a:chExt cx="10360297" cy="74888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432272"/>
              <a:ext cx="10350512" cy="748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811" y="524982"/>
              <a:ext cx="3879577" cy="36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مربع نص 2"/>
          <p:cNvSpPr txBox="1"/>
          <p:nvPr/>
        </p:nvSpPr>
        <p:spPr>
          <a:xfrm>
            <a:off x="792163" y="6101740"/>
            <a:ext cx="80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  <a:endParaRPr lang="ar-SA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92163" y="6673795"/>
            <a:ext cx="80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  <a:endParaRPr lang="ar-SA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92163" y="7224251"/>
            <a:ext cx="80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16699" y="6150575"/>
            <a:ext cx="80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2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616699" y="6677804"/>
            <a:ext cx="80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" y="360264"/>
            <a:ext cx="10689801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156</Words>
  <Application>Microsoft Office PowerPoint</Application>
  <PresentationFormat>مخصص</PresentationFormat>
  <Paragraphs>37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21</cp:revision>
  <dcterms:created xsi:type="dcterms:W3CDTF">2020-07-11T19:15:43Z</dcterms:created>
  <dcterms:modified xsi:type="dcterms:W3CDTF">2021-01-17T15:57:27Z</dcterms:modified>
</cp:coreProperties>
</file>