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5" r:id="rId5"/>
  </p:sldIdLst>
  <p:sldSz cx="10801350" cy="9361488"/>
  <p:notesSz cx="6858000" cy="9144000"/>
  <p:defaultTextStyle>
    <a:defPPr>
      <a:defRPr lang="ar-SA"/>
    </a:defPPr>
    <a:lvl1pPr marL="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r" defTabSz="1152144" rtl="1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  <a:srgbClr val="FF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8671" autoAdjust="0"/>
  </p:normalViewPr>
  <p:slideViewPr>
    <p:cSldViewPr>
      <p:cViewPr>
        <p:scale>
          <a:sx n="50" d="100"/>
          <a:sy n="50" d="100"/>
        </p:scale>
        <p:origin x="-197" y="-149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87734E-75D7-4235-AC62-04C41920D0B9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EFCEC9-376B-457F-A863-5EFE37B66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48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3" y="5304843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41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45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2" y="511415"/>
            <a:ext cx="2870983" cy="10904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11415"/>
            <a:ext cx="8432930" cy="10904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00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15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3"/>
            <a:ext cx="9181148" cy="1859296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07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2981807"/>
            <a:ext cx="5651956" cy="843400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61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0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5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6" y="2095500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6" y="2968805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0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6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6"/>
            <a:ext cx="3553570" cy="1586252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28" y="372726"/>
            <a:ext cx="6038255" cy="798977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9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4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1"/>
            <a:ext cx="6480810" cy="773624"/>
          </a:xfrm>
        </p:spPr>
        <p:txBody>
          <a:bodyPr anchor="b"/>
          <a:lstStyle>
            <a:lvl1pPr algn="r">
              <a:defRPr sz="25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6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4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43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68" y="374894"/>
            <a:ext cx="9721215" cy="1560248"/>
          </a:xfrm>
          <a:prstGeom prst="rect">
            <a:avLst/>
          </a:prstGeom>
        </p:spPr>
        <p:txBody>
          <a:bodyPr vert="horz" lIns="115214" tIns="57607" rIns="115214" bIns="57607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184348"/>
            <a:ext cx="9721215" cy="6178149"/>
          </a:xfrm>
          <a:prstGeom prst="rect">
            <a:avLst/>
          </a:prstGeom>
        </p:spPr>
        <p:txBody>
          <a:bodyPr vert="horz" lIns="115214" tIns="57607" rIns="115214" bIns="57607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34163-1458-4A94-8DFE-00957E41B591}" type="datetimeFigureOut">
              <a:rPr lang="ar-SA" smtClean="0"/>
              <a:t>04/06/42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3"/>
            <a:ext cx="3420428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3"/>
            <a:ext cx="2520315" cy="498413"/>
          </a:xfrm>
          <a:prstGeom prst="rect">
            <a:avLst/>
          </a:prstGeom>
        </p:spPr>
        <p:txBody>
          <a:bodyPr vert="horz" lIns="115214" tIns="57607" rIns="115214" bIns="57607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48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r" defTabSz="1152144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r" defTabSz="1152144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" y="-1"/>
            <a:ext cx="10790992" cy="937048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4091" y="3312592"/>
            <a:ext cx="10513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1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Do You Do ?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</a:t>
            </a:r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3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0" y="31056"/>
            <a:ext cx="8569027" cy="9042176"/>
            <a:chOff x="0" y="31056"/>
            <a:chExt cx="8569027" cy="90421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056"/>
              <a:ext cx="8569027" cy="9042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3816499" y="6912992"/>
              <a:ext cx="4032448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19" y="7910016"/>
            <a:ext cx="4079048" cy="13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G Bk 2 F-SA_'16_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9743" y="216248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2376339" y="7201024"/>
            <a:ext cx="81369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Adel </a:t>
            </a: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and Steve are students.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He </a:t>
            </a: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wants to be a flight attendant.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           </a:t>
            </a:r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Yes</a:t>
            </a:r>
            <a:r>
              <a:rPr lang="en-US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, it is. He likes to travel and meet lots </a:t>
            </a:r>
            <a:r>
              <a:rPr lang="en-US" sz="16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of different people</a:t>
            </a:r>
            <a:r>
              <a:rPr lang="en-US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.</a:t>
            </a:r>
            <a:endParaRPr lang="en-US" sz="1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Steve </a:t>
            </a:r>
            <a:r>
              <a:rPr lang="en-US" sz="1800" b="1" dirty="0">
                <a:solidFill>
                  <a:srgbClr val="009900"/>
                </a:solidFill>
                <a:latin typeface="Comic Sans MS" panose="030F0702030302020204" pitchFamily="66" charset="0"/>
              </a:rPr>
              <a:t>is good with computers.</a:t>
            </a:r>
            <a:endParaRPr lang="ar-SA" sz="18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0" y="10096"/>
            <a:ext cx="10801349" cy="9271044"/>
            <a:chOff x="0" y="10096"/>
            <a:chExt cx="10801349" cy="92710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39"/>
            <a:stretch/>
          </p:blipFill>
          <p:spPr bwMode="auto">
            <a:xfrm>
              <a:off x="0" y="10096"/>
              <a:ext cx="9001075" cy="635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68884" r="53829" b="12700"/>
            <a:stretch/>
          </p:blipFill>
          <p:spPr bwMode="auto">
            <a:xfrm>
              <a:off x="216099" y="6337418"/>
              <a:ext cx="4896544" cy="2087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5" t="90737" r="23717"/>
            <a:stretch/>
          </p:blipFill>
          <p:spPr bwMode="auto">
            <a:xfrm>
              <a:off x="216099" y="8425160"/>
              <a:ext cx="6438901" cy="85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19" y="13296"/>
              <a:ext cx="6120680" cy="468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035" y="3384599"/>
              <a:ext cx="2160314" cy="271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مستطيل 3"/>
            <p:cNvSpPr/>
            <p:nvPr/>
          </p:nvSpPr>
          <p:spPr>
            <a:xfrm>
              <a:off x="6768827" y="3726478"/>
              <a:ext cx="1986035" cy="95426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60116" y="6681867"/>
            <a:ext cx="12025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Omar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lives in </a:t>
            </a:r>
            <a:r>
              <a:rPr lang="en-US" sz="18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Tabuk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, Saudi Arabia.</a:t>
            </a:r>
          </a:p>
          <a:p>
            <a:pPr algn="l" rtl="0"/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 plays football for his school.</a:t>
            </a:r>
          </a:p>
          <a:p>
            <a:pPr algn="l" rtl="0"/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He’s a good player. / He’s a striker.</a:t>
            </a:r>
          </a:p>
          <a:p>
            <a:pPr algn="l" rtl="0"/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He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wants to be a professional football player.</a:t>
            </a:r>
          </a:p>
          <a:p>
            <a:pPr algn="l" rtl="0"/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                  He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going to a football school.</a:t>
            </a:r>
          </a:p>
          <a:p>
            <a:pPr algn="l" rtl="0"/>
            <a:endParaRPr lang="en-US" sz="1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parents support him, but they want him to go to </a:t>
            </a:r>
            <a:r>
              <a:rPr lang="en-US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 university</a:t>
            </a:r>
            <a:endParaRPr lang="ar-SA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SG Bk 2 F-SA_'16_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3789" y="144240"/>
            <a:ext cx="675730" cy="675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0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8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4" y="0"/>
            <a:ext cx="8424937" cy="921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254955" y="3456608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doctor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59563" y="4062289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47043" y="4062289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59563" y="4331157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lawyer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44291" y="4547181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teacher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384723" y="5400824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872203" y="5400824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do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32323" y="5688856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are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544691" y="5688856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work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23659" y="5904880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is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336779" y="5904880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544691" y="6410097"/>
            <a:ext cx="16169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200" b="1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works</a:t>
            </a:r>
            <a:endParaRPr lang="ar-SA" sz="22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2411338" y="7993112"/>
            <a:ext cx="629473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2232324" y="8281144"/>
            <a:ext cx="327240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3368051" y="8641184"/>
            <a:ext cx="376440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/>
          <p:cNvSpPr/>
          <p:nvPr/>
        </p:nvSpPr>
        <p:spPr>
          <a:xfrm>
            <a:off x="2376339" y="8929216"/>
            <a:ext cx="376440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6896443" y="7993112"/>
            <a:ext cx="376440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6408787" y="8281144"/>
            <a:ext cx="675876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6032347" y="8641184"/>
            <a:ext cx="631672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6336779" y="8929216"/>
            <a:ext cx="376440" cy="28803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61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121</Words>
  <Application>Microsoft Office PowerPoint</Application>
  <PresentationFormat>مخصص</PresentationFormat>
  <Paragraphs>26</Paragraphs>
  <Slides>4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18</cp:revision>
  <dcterms:created xsi:type="dcterms:W3CDTF">2020-07-11T19:15:43Z</dcterms:created>
  <dcterms:modified xsi:type="dcterms:W3CDTF">2021-01-17T15:47:11Z</dcterms:modified>
</cp:coreProperties>
</file>