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905" r:id="rId2"/>
    <p:sldId id="972" r:id="rId3"/>
    <p:sldId id="926" r:id="rId4"/>
    <p:sldId id="928" r:id="rId5"/>
    <p:sldId id="929" r:id="rId6"/>
    <p:sldId id="973" r:id="rId7"/>
    <p:sldId id="948" r:id="rId8"/>
    <p:sldId id="949" r:id="rId9"/>
    <p:sldId id="971" r:id="rId10"/>
    <p:sldId id="967" r:id="rId11"/>
    <p:sldId id="966" r:id="rId12"/>
    <p:sldId id="925" r:id="rId13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0" d="100"/>
          <a:sy n="60" d="100"/>
        </p:scale>
        <p:origin x="9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15/05/45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4.gif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1.png"/><Relationship Id="rId18" Type="http://schemas.openxmlformats.org/officeDocument/2006/relationships/hyperlink" Target="https://wordwall.net/resource/756204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26.jpe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1325" y="1306185"/>
            <a:ext cx="6229350" cy="35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18"/>
          </p:cNvPr>
          <p:cNvSpPr/>
          <p:nvPr/>
        </p:nvSpPr>
        <p:spPr>
          <a:xfrm>
            <a:off x="3784847" y="3964953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https://wordwall.net/resource/7562043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308392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13/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5 </a:t>
            </a:r>
            <a:r>
              <a:rPr lang="ar-SA" sz="3600" b="1" cap="all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</a:t>
            </a:r>
            <a:r>
              <a:rPr lang="ar-SA" sz="3600" b="1" cap="all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1445هـ</a:t>
            </a:r>
            <a:endParaRPr lang="ar-SA" sz="36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تهيئة الفصل الخامس</a:t>
            </a: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الهدف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dirty="0">
                <a:cs typeface="Akhbar MT" pitchFamily="2" charset="-78"/>
              </a:rPr>
              <a:t>التهيئة لدراسة الفصل </a:t>
            </a:r>
            <a:r>
              <a:rPr lang="ar-SA" sz="3600" b="1" dirty="0" smtClean="0">
                <a:cs typeface="Akhbar MT" pitchFamily="2" charset="-78"/>
              </a:rPr>
              <a:t> من </a:t>
            </a:r>
            <a:r>
              <a:rPr lang="ar-SA" sz="3600" b="1" dirty="0">
                <a:cs typeface="Akhbar MT" pitchFamily="2" charset="-78"/>
              </a:rPr>
              <a:t>خلال تطبيق بعض الأنشطة</a:t>
            </a:r>
          </a:p>
          <a:p>
            <a:pPr algn="r">
              <a:defRPr/>
            </a:pPr>
            <a:r>
              <a:rPr lang="ar-SA" sz="3600" b="1" dirty="0">
                <a:cs typeface="Akhbar MT" pitchFamily="2" charset="-78"/>
              </a:rPr>
              <a:t> للتعرف على  محتوى الفصل </a:t>
            </a:r>
            <a:endParaRPr lang="ar-SA" sz="36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38414" y="2366155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8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7599" y="1277639"/>
            <a:ext cx="5788761" cy="37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177136"/>
            <a:ext cx="6698821" cy="33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7549</TotalTime>
  <Words>88</Words>
  <Application>Microsoft Office PowerPoint</Application>
  <PresentationFormat>شاشة عريضة</PresentationFormat>
  <Paragraphs>21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397</cp:revision>
  <dcterms:created xsi:type="dcterms:W3CDTF">2011-10-11T14:23:14Z</dcterms:created>
  <dcterms:modified xsi:type="dcterms:W3CDTF">2023-11-27T04:33:49Z</dcterms:modified>
</cp:coreProperties>
</file>