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</p:sldIdLst>
  <p:sldSz cx="12192000" cy="6858000"/>
  <p:notesSz cx="6858000" cy="9144000"/>
  <p:photoAlbum/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4380"/>
    <p:restoredTop sz="94660"/>
  </p:normalViewPr>
  <p:slideViewPr>
    <p:cSldViewPr snapToGrid="0">
      <p:cViewPr varScale="1">
        <p:scale>
          <a:sx n="65" d="100"/>
          <a:sy n="65" d="100"/>
        </p:scale>
        <p:origin x="912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0A4BC537-15C4-4825-9D3B-EEC75B664D4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وان فرعي 2">
            <a:extLst>
              <a:ext uri="{FF2B5EF4-FFF2-40B4-BE49-F238E27FC236}">
                <a16:creationId xmlns:a16="http://schemas.microsoft.com/office/drawing/2014/main" id="{5473505A-743C-4896-BBE7-B03CD06A172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ar-SA"/>
              <a:t>انقر لتحرير نمط العنوان الفرعي للشكل الرئيسي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2E031134-F1E2-4CBA-A014-7A00D50E45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73284F-615D-4F52-B2BC-CD8140F96E79}" type="datetimeFigureOut">
              <a:rPr lang="ar-SA" smtClean="0"/>
              <a:t>09/05/43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55F41FE0-0445-47EE-942E-7BF617114C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A1FF14CB-1A2B-4684-96D9-8EF329E85E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7C6D21-9928-48CE-8E86-B0067F89AB6B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8334415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1BF48283-A31D-4542-8517-2E50B59707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عنوان العمودي 2">
            <a:extLst>
              <a:ext uri="{FF2B5EF4-FFF2-40B4-BE49-F238E27FC236}">
                <a16:creationId xmlns:a16="http://schemas.microsoft.com/office/drawing/2014/main" id="{6159B387-C8CA-4A08-A6D2-34F1FC86898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7FE940A6-7834-4C9D-BA92-EFB68E001A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73284F-615D-4F52-B2BC-CD8140F96E79}" type="datetimeFigureOut">
              <a:rPr lang="ar-SA" smtClean="0"/>
              <a:t>09/05/43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9B16BE22-71FF-44E3-B2E0-3B1E14080B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6C25A935-9CA1-4ECF-A51E-66AA66B9C7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7C6D21-9928-48CE-8E86-B0067F89AB6B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7821463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>
            <a:extLst>
              <a:ext uri="{FF2B5EF4-FFF2-40B4-BE49-F238E27FC236}">
                <a16:creationId xmlns:a16="http://schemas.microsoft.com/office/drawing/2014/main" id="{AAE0EA43-3451-404F-B481-870543596FC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عنوان العمودي 2">
            <a:extLst>
              <a:ext uri="{FF2B5EF4-FFF2-40B4-BE49-F238E27FC236}">
                <a16:creationId xmlns:a16="http://schemas.microsoft.com/office/drawing/2014/main" id="{DF7201FB-9D82-4221-9ACF-ED040D1285B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D2E37228-8B7D-4CFC-A336-14C94E815E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73284F-615D-4F52-B2BC-CD8140F96E79}" type="datetimeFigureOut">
              <a:rPr lang="ar-SA" smtClean="0"/>
              <a:t>09/05/43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12D00D36-EE3E-451A-8571-4D0337EEE1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CE47F6E4-828F-4508-AE09-FEDFF611AC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7C6D21-9928-48CE-8E86-B0067F89AB6B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4434922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AF232665-141A-4D3A-85A5-DADF67F630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34610F53-8F74-4B2D-8207-421EBD8BC2A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90AC4B6C-97CB-4400-A9F4-D8A7B155E8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73284F-615D-4F52-B2BC-CD8140F96E79}" type="datetimeFigureOut">
              <a:rPr lang="ar-SA" smtClean="0"/>
              <a:t>09/05/43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F252F2C3-C3F8-4861-AA94-116CD94C87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2B2DA105-3003-4858-A2E8-BFA1E29334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7C6D21-9928-48CE-8E86-B0067F89AB6B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2387932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F5D7A8B6-F263-4E46-806E-5E28D7501A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F11EE910-B9FB-429F-A4DF-82C0A319B0B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D84F83AE-D35A-4A54-AD21-87F8B152A4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73284F-615D-4F52-B2BC-CD8140F96E79}" type="datetimeFigureOut">
              <a:rPr lang="ar-SA" smtClean="0"/>
              <a:t>09/05/43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2B1C46DE-E04B-4709-8B03-4580A79C93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8219E837-8394-44D7-95D9-3522DC600E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7C6D21-9928-48CE-8E86-B0067F89AB6B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6091932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D6FC789D-AC70-416F-91E6-7B1E6068DF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1ABBC372-7AC5-475A-8A9E-6F374CFC6E0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محتوى 3">
            <a:extLst>
              <a:ext uri="{FF2B5EF4-FFF2-40B4-BE49-F238E27FC236}">
                <a16:creationId xmlns:a16="http://schemas.microsoft.com/office/drawing/2014/main" id="{85BCAE99-58BF-4B80-8086-8742026C6D5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DB2F11F8-1111-400D-A535-F1885DAAC0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73284F-615D-4F52-B2BC-CD8140F96E79}" type="datetimeFigureOut">
              <a:rPr lang="ar-SA" smtClean="0"/>
              <a:t>09/05/43</a:t>
            </a:fld>
            <a:endParaRPr lang="ar-SA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9A511E00-2124-4FB9-9BB5-FD3BAD371E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F023B38F-5959-40A2-928A-5987606740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7C6D21-9928-48CE-8E86-B0067F89AB6B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42075161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C6CA61CA-3314-4655-A0BD-FE7B38EC25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002E2609-0F78-464D-907E-BDEA46071EB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عنصر نائب للمحتوى 3">
            <a:extLst>
              <a:ext uri="{FF2B5EF4-FFF2-40B4-BE49-F238E27FC236}">
                <a16:creationId xmlns:a16="http://schemas.microsoft.com/office/drawing/2014/main" id="{47B6E07B-0AB8-4C29-BE88-8AB0019DC25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5" name="عنصر نائب للنص 4">
            <a:extLst>
              <a:ext uri="{FF2B5EF4-FFF2-40B4-BE49-F238E27FC236}">
                <a16:creationId xmlns:a16="http://schemas.microsoft.com/office/drawing/2014/main" id="{50ACE0C8-078F-4C54-A5C6-7F9BF6A154E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6" name="عنصر نائب للمحتوى 5">
            <a:extLst>
              <a:ext uri="{FF2B5EF4-FFF2-40B4-BE49-F238E27FC236}">
                <a16:creationId xmlns:a16="http://schemas.microsoft.com/office/drawing/2014/main" id="{D8152E28-0932-408B-AF8C-D13A6A45990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7" name="عنصر نائب للتاريخ 6">
            <a:extLst>
              <a:ext uri="{FF2B5EF4-FFF2-40B4-BE49-F238E27FC236}">
                <a16:creationId xmlns:a16="http://schemas.microsoft.com/office/drawing/2014/main" id="{7BBB2BC4-0B92-42EA-A96E-ED9CD08975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73284F-615D-4F52-B2BC-CD8140F96E79}" type="datetimeFigureOut">
              <a:rPr lang="ar-SA" smtClean="0"/>
              <a:t>09/05/43</a:t>
            </a:fld>
            <a:endParaRPr lang="ar-SA"/>
          </a:p>
        </p:txBody>
      </p:sp>
      <p:sp>
        <p:nvSpPr>
          <p:cNvPr id="8" name="عنصر نائب للتذييل 7">
            <a:extLst>
              <a:ext uri="{FF2B5EF4-FFF2-40B4-BE49-F238E27FC236}">
                <a16:creationId xmlns:a16="http://schemas.microsoft.com/office/drawing/2014/main" id="{7D28C965-596C-4BC1-8394-8F59B10C9E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9" name="عنصر نائب لرقم الشريحة 8">
            <a:extLst>
              <a:ext uri="{FF2B5EF4-FFF2-40B4-BE49-F238E27FC236}">
                <a16:creationId xmlns:a16="http://schemas.microsoft.com/office/drawing/2014/main" id="{A8028B5F-2A6C-47B3-AE09-D4FCEA75C2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7C6D21-9928-48CE-8E86-B0067F89AB6B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358224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E36C4905-9A41-4626-A6AA-75409392B3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تاريخ 2">
            <a:extLst>
              <a:ext uri="{FF2B5EF4-FFF2-40B4-BE49-F238E27FC236}">
                <a16:creationId xmlns:a16="http://schemas.microsoft.com/office/drawing/2014/main" id="{A480EA2B-129D-49B1-9CC3-11D92616C8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73284F-615D-4F52-B2BC-CD8140F96E79}" type="datetimeFigureOut">
              <a:rPr lang="ar-SA" smtClean="0"/>
              <a:t>09/05/43</a:t>
            </a:fld>
            <a:endParaRPr lang="ar-SA"/>
          </a:p>
        </p:txBody>
      </p:sp>
      <p:sp>
        <p:nvSpPr>
          <p:cNvPr id="4" name="عنصر نائب للتذييل 3">
            <a:extLst>
              <a:ext uri="{FF2B5EF4-FFF2-40B4-BE49-F238E27FC236}">
                <a16:creationId xmlns:a16="http://schemas.microsoft.com/office/drawing/2014/main" id="{88E4CC93-F292-4728-BCDE-B37DB400D0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عنصر نائب لرقم الشريحة 4">
            <a:extLst>
              <a:ext uri="{FF2B5EF4-FFF2-40B4-BE49-F238E27FC236}">
                <a16:creationId xmlns:a16="http://schemas.microsoft.com/office/drawing/2014/main" id="{C9382D03-9195-47E3-82A7-7ECE2AC7C8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7C6D21-9928-48CE-8E86-B0067F89AB6B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2222172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>
            <a:extLst>
              <a:ext uri="{FF2B5EF4-FFF2-40B4-BE49-F238E27FC236}">
                <a16:creationId xmlns:a16="http://schemas.microsoft.com/office/drawing/2014/main" id="{C1488BDE-71F0-476D-92BC-BE118FF50D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73284F-615D-4F52-B2BC-CD8140F96E79}" type="datetimeFigureOut">
              <a:rPr lang="ar-SA" smtClean="0"/>
              <a:t>09/05/43</a:t>
            </a:fld>
            <a:endParaRPr lang="ar-SA"/>
          </a:p>
        </p:txBody>
      </p:sp>
      <p:sp>
        <p:nvSpPr>
          <p:cNvPr id="3" name="عنصر نائب للتذييل 2">
            <a:extLst>
              <a:ext uri="{FF2B5EF4-FFF2-40B4-BE49-F238E27FC236}">
                <a16:creationId xmlns:a16="http://schemas.microsoft.com/office/drawing/2014/main" id="{DE04E3A8-D9A6-4719-B8A8-FD1615C150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05FC9E1B-EAD3-469E-B665-2DD0A2E44F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7C6D21-9928-48CE-8E86-B0067F89AB6B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3261751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A3537769-9E11-4936-A9A2-E7AAB6D162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10180505-5D71-478B-B11B-8CA1BEA3CA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نص 3">
            <a:extLst>
              <a:ext uri="{FF2B5EF4-FFF2-40B4-BE49-F238E27FC236}">
                <a16:creationId xmlns:a16="http://schemas.microsoft.com/office/drawing/2014/main" id="{2211A9A9-8BA2-490C-8481-F64504EBD9A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963A33CE-54C5-4B42-BFF6-12C9B6E2EB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73284F-615D-4F52-B2BC-CD8140F96E79}" type="datetimeFigureOut">
              <a:rPr lang="ar-SA" smtClean="0"/>
              <a:t>09/05/43</a:t>
            </a:fld>
            <a:endParaRPr lang="ar-SA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228BC9CC-7E00-48AD-9E17-49165FF765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CEE850C5-EEA9-4160-B8B8-A8A45FD2CB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7C6D21-9928-48CE-8E86-B0067F89AB6B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6633224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F13F8DD4-1FE7-4A06-8297-F9A630D8D4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صورة 2">
            <a:extLst>
              <a:ext uri="{FF2B5EF4-FFF2-40B4-BE49-F238E27FC236}">
                <a16:creationId xmlns:a16="http://schemas.microsoft.com/office/drawing/2014/main" id="{37BA6823-A7F5-4C78-AF5B-124DE0E02B3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SA"/>
          </a:p>
        </p:txBody>
      </p:sp>
      <p:sp>
        <p:nvSpPr>
          <p:cNvPr id="4" name="عنصر نائب للنص 3">
            <a:extLst>
              <a:ext uri="{FF2B5EF4-FFF2-40B4-BE49-F238E27FC236}">
                <a16:creationId xmlns:a16="http://schemas.microsoft.com/office/drawing/2014/main" id="{3FD0FE38-0C73-45D1-873C-6A9449E8249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244B68B4-C144-473D-8936-60118D8F8D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73284F-615D-4F52-B2BC-CD8140F96E79}" type="datetimeFigureOut">
              <a:rPr lang="ar-SA" smtClean="0"/>
              <a:t>09/05/43</a:t>
            </a:fld>
            <a:endParaRPr lang="ar-SA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0FB97E67-022C-4AC5-B8EE-FA080A95D5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F5C6948C-6FD1-4C53-8553-D26F867431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7C6D21-9928-48CE-8E86-B0067F89AB6B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1363136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>
            <a:extLst>
              <a:ext uri="{FF2B5EF4-FFF2-40B4-BE49-F238E27FC236}">
                <a16:creationId xmlns:a16="http://schemas.microsoft.com/office/drawing/2014/main" id="{3BEE87CA-2E32-496D-86F4-946EAC856B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DB723DFC-6DEF-4230-B1D9-658905B3B53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42BA5782-4C9B-4E07-B775-E43AAF863E9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73284F-615D-4F52-B2BC-CD8140F96E79}" type="datetimeFigureOut">
              <a:rPr lang="ar-SA" smtClean="0"/>
              <a:t>09/05/43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EEE56BF1-72FF-4D11-A631-D6D7FDE9AAA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C28C0B0A-FE90-40CA-8770-AE2F9E235D8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7C6D21-9928-48CE-8E86-B0067F89AB6B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21471785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r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A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 descr="التحويل بين الوحدات المترية_1">
            <a:extLst>
              <a:ext uri="{FF2B5EF4-FFF2-40B4-BE49-F238E27FC236}">
                <a16:creationId xmlns:a16="http://schemas.microsoft.com/office/drawing/2014/main" id="{3BDF0135-DEE5-4771-A294-3060DC63EFFC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88"/>
            <a:ext cx="12192000" cy="6854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037175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 descr="التحويل بين الوحدات المترية_10">
            <a:extLst>
              <a:ext uri="{FF2B5EF4-FFF2-40B4-BE49-F238E27FC236}">
                <a16:creationId xmlns:a16="http://schemas.microsoft.com/office/drawing/2014/main" id="{E4C980B7-26C8-4D6C-BE92-5933FC235885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88"/>
            <a:ext cx="12192000" cy="6854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941814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 descr="التحويل بين الوحدات المترية_11">
            <a:extLst>
              <a:ext uri="{FF2B5EF4-FFF2-40B4-BE49-F238E27FC236}">
                <a16:creationId xmlns:a16="http://schemas.microsoft.com/office/drawing/2014/main" id="{D4FE1B88-8AE1-4822-B12C-C7DF7C7F94D9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88"/>
            <a:ext cx="12192000" cy="6854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389173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 descr="التحويل بين الوحدات المترية_12">
            <a:extLst>
              <a:ext uri="{FF2B5EF4-FFF2-40B4-BE49-F238E27FC236}">
                <a16:creationId xmlns:a16="http://schemas.microsoft.com/office/drawing/2014/main" id="{5F431C59-05D2-4661-AC03-272CABE580DD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88"/>
            <a:ext cx="12192000" cy="6854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750176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 descr="التحويل بين الوحدات المترية_13">
            <a:extLst>
              <a:ext uri="{FF2B5EF4-FFF2-40B4-BE49-F238E27FC236}">
                <a16:creationId xmlns:a16="http://schemas.microsoft.com/office/drawing/2014/main" id="{2D7E6126-9E4C-4550-B374-AE9DA5AF4E1E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88"/>
            <a:ext cx="12192000" cy="6854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386913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 descr="التحويل بين الوحدات المترية_14">
            <a:extLst>
              <a:ext uri="{FF2B5EF4-FFF2-40B4-BE49-F238E27FC236}">
                <a16:creationId xmlns:a16="http://schemas.microsoft.com/office/drawing/2014/main" id="{F54E9F1C-2673-4037-99AE-AC7E6F6C84C9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88"/>
            <a:ext cx="12192000" cy="6854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922900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 descr="التحويل بين الوحدات المترية_15">
            <a:extLst>
              <a:ext uri="{FF2B5EF4-FFF2-40B4-BE49-F238E27FC236}">
                <a16:creationId xmlns:a16="http://schemas.microsoft.com/office/drawing/2014/main" id="{1A81FFC5-1BD2-4C56-8EB1-8C8EAE91566E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88"/>
            <a:ext cx="12192000" cy="6854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876374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 descr="التحويل بين الوحدات المترية_16">
            <a:extLst>
              <a:ext uri="{FF2B5EF4-FFF2-40B4-BE49-F238E27FC236}">
                <a16:creationId xmlns:a16="http://schemas.microsoft.com/office/drawing/2014/main" id="{AD2D7CE7-CBC7-43E3-BDD2-13AD648299E8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88"/>
            <a:ext cx="12192000" cy="6854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226480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 descr="التحويل بين الوحدات المترية_17">
            <a:extLst>
              <a:ext uri="{FF2B5EF4-FFF2-40B4-BE49-F238E27FC236}">
                <a16:creationId xmlns:a16="http://schemas.microsoft.com/office/drawing/2014/main" id="{D153A719-019D-4837-A566-946301C8E55D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88"/>
            <a:ext cx="12192000" cy="6854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148298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 descr="التحويل بين الوحدات المترية_18">
            <a:extLst>
              <a:ext uri="{FF2B5EF4-FFF2-40B4-BE49-F238E27FC236}">
                <a16:creationId xmlns:a16="http://schemas.microsoft.com/office/drawing/2014/main" id="{A56CE007-EA5F-46AF-8D90-13374AA49E00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88"/>
            <a:ext cx="12192000" cy="6854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108473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 descr="التحويل بين الوحدات المترية_19">
            <a:extLst>
              <a:ext uri="{FF2B5EF4-FFF2-40B4-BE49-F238E27FC236}">
                <a16:creationId xmlns:a16="http://schemas.microsoft.com/office/drawing/2014/main" id="{24875EBC-E1F6-4E5E-8729-D36E81D10CCA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88"/>
            <a:ext cx="12192000" cy="6854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361974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 descr="التحويل بين الوحدات المترية_2">
            <a:extLst>
              <a:ext uri="{FF2B5EF4-FFF2-40B4-BE49-F238E27FC236}">
                <a16:creationId xmlns:a16="http://schemas.microsoft.com/office/drawing/2014/main" id="{B6FBC16F-0772-4C26-9C81-5F59858FC534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88"/>
            <a:ext cx="12192000" cy="6854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29010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 descr="التحويل بين الوحدات المترية_20">
            <a:extLst>
              <a:ext uri="{FF2B5EF4-FFF2-40B4-BE49-F238E27FC236}">
                <a16:creationId xmlns:a16="http://schemas.microsoft.com/office/drawing/2014/main" id="{D394395A-6892-4F7D-9839-0C77C8D20569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88"/>
            <a:ext cx="12192000" cy="6854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415340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 descr="التحويل بين الوحدات المترية_21">
            <a:extLst>
              <a:ext uri="{FF2B5EF4-FFF2-40B4-BE49-F238E27FC236}">
                <a16:creationId xmlns:a16="http://schemas.microsoft.com/office/drawing/2014/main" id="{5CB191BF-049A-47FC-9356-EA087B98D88D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88"/>
            <a:ext cx="12192000" cy="6854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084500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 descr="التحويل بين الوحدات المترية_22">
            <a:extLst>
              <a:ext uri="{FF2B5EF4-FFF2-40B4-BE49-F238E27FC236}">
                <a16:creationId xmlns:a16="http://schemas.microsoft.com/office/drawing/2014/main" id="{CB36BED4-06DE-4FF2-85BE-D80A6933495A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88"/>
            <a:ext cx="12192000" cy="6854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222585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 descr="التحويل بين الوحدات المترية_3">
            <a:extLst>
              <a:ext uri="{FF2B5EF4-FFF2-40B4-BE49-F238E27FC236}">
                <a16:creationId xmlns:a16="http://schemas.microsoft.com/office/drawing/2014/main" id="{EB1E0923-436A-45A7-8A0D-5A0BB7F6FF48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88"/>
            <a:ext cx="12192000" cy="6854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032544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 descr="التحويل بين الوحدات المترية_4">
            <a:extLst>
              <a:ext uri="{FF2B5EF4-FFF2-40B4-BE49-F238E27FC236}">
                <a16:creationId xmlns:a16="http://schemas.microsoft.com/office/drawing/2014/main" id="{56FDCCA7-F24A-44B3-8AD4-26D02295EF27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88"/>
            <a:ext cx="12192000" cy="6854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293711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 descr="التحويل بين الوحدات المترية_5">
            <a:extLst>
              <a:ext uri="{FF2B5EF4-FFF2-40B4-BE49-F238E27FC236}">
                <a16:creationId xmlns:a16="http://schemas.microsoft.com/office/drawing/2014/main" id="{D18E4244-3F65-4EAC-879F-713C7230DBEA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88"/>
            <a:ext cx="12192000" cy="6854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648475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 descr="التحويل بين الوحدات المترية_6">
            <a:extLst>
              <a:ext uri="{FF2B5EF4-FFF2-40B4-BE49-F238E27FC236}">
                <a16:creationId xmlns:a16="http://schemas.microsoft.com/office/drawing/2014/main" id="{3662A8DC-F90B-4C26-AA63-B73F636151A1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88"/>
            <a:ext cx="12192000" cy="6854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578696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 descr="التحويل بين الوحدات المترية_7">
            <a:extLst>
              <a:ext uri="{FF2B5EF4-FFF2-40B4-BE49-F238E27FC236}">
                <a16:creationId xmlns:a16="http://schemas.microsoft.com/office/drawing/2014/main" id="{B9994128-CA70-41F0-8D71-8268418E5FA5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88"/>
            <a:ext cx="12192000" cy="6854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612236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 descr="التحويل بين الوحدات المترية_8">
            <a:extLst>
              <a:ext uri="{FF2B5EF4-FFF2-40B4-BE49-F238E27FC236}">
                <a16:creationId xmlns:a16="http://schemas.microsoft.com/office/drawing/2014/main" id="{DC861AC6-97AA-4816-8D3A-51383283C60F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88"/>
            <a:ext cx="12192000" cy="6854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449547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 descr="التحويل بين الوحدات المترية_9">
            <a:extLst>
              <a:ext uri="{FF2B5EF4-FFF2-40B4-BE49-F238E27FC236}">
                <a16:creationId xmlns:a16="http://schemas.microsoft.com/office/drawing/2014/main" id="{3FBF79DE-EF4D-42ED-8367-25AAFE8EDD1E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88"/>
            <a:ext cx="12192000" cy="6854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6276978"/>
      </p:ext>
    </p:extLst>
  </p:cSld>
  <p:clrMapOvr>
    <a:masterClrMapping/>
  </p:clrMapOvr>
</p:sld>
</file>

<file path=ppt/theme/theme1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شاشة عريضة</PresentationFormat>
  <Paragraphs>0</Paragraphs>
  <Slides>22</Slides>
  <Notes>0</Notes>
  <HiddenSlides>0</HiddenSlides>
  <MMClips>0</MMClips>
  <ScaleCrop>false</ScaleCrop>
  <HeadingPairs>
    <vt:vector size="6" baseType="variant">
      <vt:variant>
        <vt:lpstr>الخطوط المستخدمة</vt:lpstr>
      </vt:variant>
      <vt:variant>
        <vt:i4>3</vt:i4>
      </vt:variant>
      <vt:variant>
        <vt:lpstr>نسق</vt:lpstr>
      </vt:variant>
      <vt:variant>
        <vt:i4>1</vt:i4>
      </vt:variant>
      <vt:variant>
        <vt:lpstr>عناوين الشرائح</vt:lpstr>
      </vt:variant>
      <vt:variant>
        <vt:i4>22</vt:i4>
      </vt:variant>
    </vt:vector>
  </HeadingPairs>
  <TitlesOfParts>
    <vt:vector size="26" baseType="lpstr">
      <vt:lpstr>Arial</vt:lpstr>
      <vt:lpstr>Calibri</vt:lpstr>
      <vt:lpstr>Calibri Light</vt:lpstr>
      <vt:lpstr>نسق Office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عرض تقديمي في PowerPoint</dc:title>
  <dc:creator>ماجد البيضاني</dc:creator>
  <cp:lastModifiedBy>ماجد البيضاني</cp:lastModifiedBy>
  <cp:revision>1</cp:revision>
  <dcterms:created xsi:type="dcterms:W3CDTF">2021-12-13T14:40:37Z</dcterms:created>
  <dcterms:modified xsi:type="dcterms:W3CDTF">2021-12-13T14:41:27Z</dcterms:modified>
</cp:coreProperties>
</file>