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357AD-0DB2-44C3-89A5-D475CFDFB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99C35F6-7D7F-4850-86E0-0D4EAF2B4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B9F91B-E0FC-462E-B0BF-B2978876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AC76FE-6E2D-4F4A-BF19-3C8FEDCA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15AD9C-2BC9-46C6-8738-C3647997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56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A01E72-8B13-4DA1-A9FD-88B8076E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5FB0208-818E-46F7-B346-B82207EAB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67845C-D840-4F10-9593-721E6266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95D2E9-1FB0-4778-95ED-A8EFF917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72DF30-CD38-4054-9637-EB4F0EEC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97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48BA15F-E7A6-476A-8F09-938B44BBD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D337BDA-CB92-4F46-848A-A6DBAF1B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6DB4DA-1EC5-4598-9BCB-8AA18984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2AC189-AC37-407E-A499-C9AA2AE4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19DE1F-B407-4ACC-AF92-0B9D5C72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A1D8F1-7ED7-4427-820E-24D5BD39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018916-FBA1-4EEC-A9AB-91F4D6FA5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5DEB84-0CA9-44AD-98B4-1E24B81D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03D97A-1D57-4C7E-8765-B0A3848C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078FD9-4DC4-4736-84AB-D129E455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20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7AEFBE-3B4B-4527-9711-3DF83A17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DA1D771-7448-4401-B3E0-6F952AB6F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DB859C-442A-447D-9886-E7EFC797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746CB3-0051-4D57-B251-78610B35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1F8580-FE56-4BFB-BE42-40D751C1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4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7D3E00-82F8-49D6-B1F5-90EA0A62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9754C3-157A-4E1D-B13C-98815591E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1D6715-995C-4022-9AE8-2C812C428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00705D-D3FA-4DC2-A5C1-949A7745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F9CB9E-EF9D-41BF-A73E-B29713BF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0A1BB5F-31D9-4293-8818-398E8447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67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1B2124-AC82-4E01-93E8-3D273AC1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A166007-D6F7-48BD-9CC4-97E7768AD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C20BD70-21B6-4B08-A8CD-73AFE45D4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70EBCA9-F223-4449-B524-1508E3521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169584A-B633-45F4-80FD-CFD684308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239CDCC-E3A0-437A-A305-EC81C0EC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6133431-5CEA-4C92-AB8D-26C3C75E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3087FB0-02F7-463B-99FB-D1A420EE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878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51B1D0-F5DE-4B26-93D4-5E5FFABC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60595D5-E3C1-4626-A78B-D9EB40D3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9248F6A-C60E-4346-B230-A385176A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410D921-5B25-44FC-B318-840918B8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5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FC53122-DA7C-4918-89FC-C76D38B7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19C2035-D2F8-4C7B-8452-119A59DF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9DB8E1-66F9-4A9F-86D2-8F0A30F8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2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13F082-1332-49AB-955B-955EC77F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261CAF-BDFF-426F-92DB-A43E2F5F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A556E5-C3D3-49CF-8A09-FBCBC2222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7661302-7AAB-4D75-A943-FE4B98FA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6F94DD-86A5-4552-86BE-FBD3D9AD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075EAE-6391-41C7-B1AE-AFB25AAC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492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FE7188-6830-4BC3-9584-F82737D5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5653372-E8FD-44D6-9228-3A86A301E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DAF3A4F-317C-451E-85CC-FB11A485D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9F3B2C8-C343-4CD8-A54F-FA930733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90EBD06-B9D8-499A-BB5B-D297B8E2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46BAF61-0B17-4D13-A305-B2DE1330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49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FECBC7E-3D7F-4FF2-8617-7CDA467B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5F09B2-5BD5-4BAE-A5C6-AD5EDEDB0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37D91F-DF40-49E0-B89F-509D88E26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86DD-F17D-46B6-B5C2-7592B252B88E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72F1FC-64B8-4F84-8474-B5A7F086B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B8CF33-DAA2-40BC-B0A8-0C24819C4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D5FB-F29E-4EA0-BA70-B020E086F8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206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1">
            <a:extLst>
              <a:ext uri="{FF2B5EF4-FFF2-40B4-BE49-F238E27FC236}">
                <a16:creationId xmlns:a16="http://schemas.microsoft.com/office/drawing/2014/main" id="{71A64D73-2746-44C6-B667-E4C104D8F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9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10">
            <a:extLst>
              <a:ext uri="{FF2B5EF4-FFF2-40B4-BE49-F238E27FC236}">
                <a16:creationId xmlns:a16="http://schemas.microsoft.com/office/drawing/2014/main" id="{656D925D-A487-48FE-9729-E443F191DB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4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11">
            <a:extLst>
              <a:ext uri="{FF2B5EF4-FFF2-40B4-BE49-F238E27FC236}">
                <a16:creationId xmlns:a16="http://schemas.microsoft.com/office/drawing/2014/main" id="{E219B714-44B4-4130-B743-7E1C9F16C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12">
            <a:extLst>
              <a:ext uri="{FF2B5EF4-FFF2-40B4-BE49-F238E27FC236}">
                <a16:creationId xmlns:a16="http://schemas.microsoft.com/office/drawing/2014/main" id="{3B401127-DC5F-4B93-8848-0A3DFCF45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8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13">
            <a:extLst>
              <a:ext uri="{FF2B5EF4-FFF2-40B4-BE49-F238E27FC236}">
                <a16:creationId xmlns:a16="http://schemas.microsoft.com/office/drawing/2014/main" id="{AD364C72-77BB-4DE2-870A-F51955B36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7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14">
            <a:extLst>
              <a:ext uri="{FF2B5EF4-FFF2-40B4-BE49-F238E27FC236}">
                <a16:creationId xmlns:a16="http://schemas.microsoft.com/office/drawing/2014/main" id="{A507973A-EB8C-4D00-853F-67F9823904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2">
            <a:extLst>
              <a:ext uri="{FF2B5EF4-FFF2-40B4-BE49-F238E27FC236}">
                <a16:creationId xmlns:a16="http://schemas.microsoft.com/office/drawing/2014/main" id="{2E511A4E-15EC-44D5-B0C9-443927ABF2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3">
            <a:extLst>
              <a:ext uri="{FF2B5EF4-FFF2-40B4-BE49-F238E27FC236}">
                <a16:creationId xmlns:a16="http://schemas.microsoft.com/office/drawing/2014/main" id="{2FDE783E-EA26-43FB-B1F4-2538266F8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4">
            <a:extLst>
              <a:ext uri="{FF2B5EF4-FFF2-40B4-BE49-F238E27FC236}">
                <a16:creationId xmlns:a16="http://schemas.microsoft.com/office/drawing/2014/main" id="{E9BA7371-B9A6-43ED-A52F-B1A6A0538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9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5">
            <a:extLst>
              <a:ext uri="{FF2B5EF4-FFF2-40B4-BE49-F238E27FC236}">
                <a16:creationId xmlns:a16="http://schemas.microsoft.com/office/drawing/2014/main" id="{AEFD9FDB-C9AC-4ADF-8A28-FDEC3E14B0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6">
            <a:extLst>
              <a:ext uri="{FF2B5EF4-FFF2-40B4-BE49-F238E27FC236}">
                <a16:creationId xmlns:a16="http://schemas.microsoft.com/office/drawing/2014/main" id="{FD41742F-9722-4444-B3BD-6A31ECD240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8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7">
            <a:extLst>
              <a:ext uri="{FF2B5EF4-FFF2-40B4-BE49-F238E27FC236}">
                <a16:creationId xmlns:a16="http://schemas.microsoft.com/office/drawing/2014/main" id="{6557EE01-E6C9-43B4-ADC1-DE6540462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4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8">
            <a:extLst>
              <a:ext uri="{FF2B5EF4-FFF2-40B4-BE49-F238E27FC236}">
                <a16:creationId xmlns:a16="http://schemas.microsoft.com/office/drawing/2014/main" id="{D2C8927D-18DA-49B0-A55D-098A57157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7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نظام معادلتين خطيتين بالحذف باستعمال الضرب_9">
            <a:extLst>
              <a:ext uri="{FF2B5EF4-FFF2-40B4-BE49-F238E27FC236}">
                <a16:creationId xmlns:a16="http://schemas.microsoft.com/office/drawing/2014/main" id="{85BE85F0-3886-4DB3-821B-C2E0276778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686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2021-12-26T18:43:47Z</dcterms:created>
  <dcterms:modified xsi:type="dcterms:W3CDTF">2021-12-26T18:44:33Z</dcterms:modified>
</cp:coreProperties>
</file>