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3" r:id="rId7"/>
    <p:sldId id="281" r:id="rId8"/>
    <p:sldId id="282" r:id="rId9"/>
    <p:sldId id="277" r:id="rId10"/>
    <p:sldId id="279" r:id="rId11"/>
    <p:sldId id="284" r:id="rId12"/>
    <p:sldId id="285" r:id="rId13"/>
  </p:sldIdLst>
  <p:sldSz cx="9144000" cy="6858000" type="screen4x3"/>
  <p:notesSz cx="6858000" cy="9144000"/>
  <p:embeddedFontLst>
    <p:embeddedFont>
      <p:font typeface="Aharoni" panose="02010803020104030203" pitchFamily="2" charset="-79"/>
      <p:bold r:id="rId14"/>
    </p:embeddedFont>
    <p:embeddedFont>
      <p:font typeface="Calibri" panose="020F0502020204030204" pitchFamily="34" charset="0"/>
      <p:regular r:id="rId15"/>
      <p:bold r:id="rId16"/>
    </p:embeddedFont>
    <p:embeddedFont>
      <p:font typeface="Calibri Light" panose="020F0302020204030204" pitchFamily="34" charset="0"/>
      <p:regular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13/05/42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69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13/05/42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9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13/05/42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87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13/05/42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13/05/42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0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13/05/42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3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13/05/42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06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13/05/42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20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13/05/42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1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13/05/42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13/05/42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0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13/05/42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62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13590"/>
            <a:ext cx="7772400" cy="1691796"/>
          </a:xfrm>
        </p:spPr>
        <p:txBody>
          <a:bodyPr>
            <a:normAutofit/>
          </a:bodyPr>
          <a:lstStyle/>
          <a:p>
            <a:pPr rtl="0"/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Super Goal 2</a:t>
            </a:r>
            <a:endParaRPr lang="ar-SA" sz="8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22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1FA136E-1A46-4BEA-BF52-0D3E66945D10}"/>
              </a:ext>
            </a:extLst>
          </p:cNvPr>
          <p:cNvSpPr txBox="1"/>
          <p:nvPr/>
        </p:nvSpPr>
        <p:spPr>
          <a:xfrm>
            <a:off x="1565554" y="4067033"/>
            <a:ext cx="6363795" cy="224676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1. Adel and Steve are students.</a:t>
            </a:r>
          </a:p>
          <a:p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2. He wants to be a flight attendant.</a:t>
            </a:r>
          </a:p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3. Yes, it is. He likes to travel and meet lots of different people.</a:t>
            </a:r>
          </a:p>
          <a:p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4. Steve is good with computers.</a:t>
            </a:r>
            <a:endParaRPr lang="ar-SA" sz="28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4799CD0-F22E-402F-8354-56B147727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102" y="1019317"/>
            <a:ext cx="6363795" cy="25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2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oup Work for Android - APK Download">
            <a:extLst>
              <a:ext uri="{FF2B5EF4-FFF2-40B4-BE49-F238E27FC236}">
                <a16:creationId xmlns:a16="http://schemas.microsoft.com/office/drawing/2014/main" id="{E3BA6EF0-B268-4690-B9E0-6F51E1DA0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01" y="3429000"/>
            <a:ext cx="4290515" cy="286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6605AF1-9F42-43C8-965F-528CB3625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58" y="959539"/>
            <a:ext cx="8407664" cy="23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9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7569C6C-91BD-47C9-A18C-71DD94AA9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46" y="3051313"/>
            <a:ext cx="8652108" cy="1706218"/>
          </a:xfrm>
          <a:prstGeom prst="rect">
            <a:avLst/>
          </a:prstGeom>
        </p:spPr>
      </p:pic>
      <p:pic>
        <p:nvPicPr>
          <p:cNvPr id="1026" name="Picture 2" descr="Icon Person 700*536 transprent Png Free Download - Symbol, Logo, Circle. -  CleanPNG / KissPNG">
            <a:extLst>
              <a:ext uri="{FF2B5EF4-FFF2-40B4-BE49-F238E27FC236}">
                <a16:creationId xmlns:a16="http://schemas.microsoft.com/office/drawing/2014/main" id="{5AD2CAF4-FA38-4F6B-A13F-9BC2813FB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78" y="1024559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66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86400"/>
            <a:ext cx="7772400" cy="2085200"/>
          </a:xfrm>
        </p:spPr>
        <p:txBody>
          <a:bodyPr>
            <a:normAutofit/>
          </a:bodyPr>
          <a:lstStyle/>
          <a:p>
            <a:pPr rtl="0"/>
            <a:r>
              <a:rPr lang="en-US" sz="11500" dirty="0">
                <a:latin typeface="Aharoni" panose="02010803020104030203" pitchFamily="2" charset="-79"/>
                <a:cs typeface="Aharoni" panose="02010803020104030203" pitchFamily="2" charset="-79"/>
              </a:rPr>
              <a:t>Unit 1 </a:t>
            </a:r>
            <a:endParaRPr lang="ar-SA" sz="115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7559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1F05455-8559-4033-98F3-803B139A787D}"/>
              </a:ext>
            </a:extLst>
          </p:cNvPr>
          <p:cNvSpPr txBox="1"/>
          <p:nvPr/>
        </p:nvSpPr>
        <p:spPr>
          <a:xfrm>
            <a:off x="472705" y="1815864"/>
            <a:ext cx="8198590" cy="403187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objectives of the lesson : </a:t>
            </a:r>
          </a:p>
          <a:p>
            <a:pPr algn="l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At the end of this session, the students will be able to :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- complete a chart from listening material</a:t>
            </a:r>
          </a:p>
          <a:p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- Answer questions from a conversation</a:t>
            </a:r>
          </a:p>
          <a:p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- Hold a classroom discussion about what one wants to be in the future</a:t>
            </a:r>
          </a:p>
        </p:txBody>
      </p:sp>
    </p:spTree>
    <p:extLst>
      <p:ext uri="{BB962C8B-B14F-4D97-AF65-F5344CB8AC3E}">
        <p14:creationId xmlns:p14="http://schemas.microsoft.com/office/powerpoint/2010/main" val="34361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78" end="2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charRg st="178" end="2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3C41485-361D-4C24-874C-96266CCC0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57" y="2001077"/>
            <a:ext cx="8512818" cy="364434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A30AA4C-C68F-40FB-B45D-2B19EBB56963}"/>
              </a:ext>
            </a:extLst>
          </p:cNvPr>
          <p:cNvSpPr txBox="1"/>
          <p:nvPr/>
        </p:nvSpPr>
        <p:spPr>
          <a:xfrm>
            <a:off x="3525077" y="3786739"/>
            <a:ext cx="52409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chef</a:t>
            </a:r>
            <a:r>
              <a:rPr lang="en-US" sz="2800" dirty="0">
                <a:latin typeface="Comic Sans MS" panose="030F0702030302020204" pitchFamily="66" charset="0"/>
              </a:rPr>
              <a:t> 					</a:t>
            </a:r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restaurant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US" sz="28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salesperson</a:t>
            </a:r>
            <a:r>
              <a:rPr lang="en-US" sz="2800" dirty="0">
                <a:latin typeface="Comic Sans MS" panose="030F0702030302020204" pitchFamily="66" charset="0"/>
              </a:rPr>
              <a:t> 		</a:t>
            </a:r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store </a:t>
            </a:r>
          </a:p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teacher</a:t>
            </a:r>
            <a:r>
              <a:rPr lang="en-US" sz="2800" dirty="0">
                <a:latin typeface="Comic Sans MS" panose="030F0702030302020204" pitchFamily="66" charset="0"/>
              </a:rPr>
              <a:t> 			</a:t>
            </a:r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school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US" sz="2800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doctor</a:t>
            </a:r>
            <a:r>
              <a:rPr lang="en-US" sz="2800" dirty="0">
                <a:solidFill>
                  <a:srgbClr val="000099"/>
                </a:solidFill>
                <a:latin typeface="Comic Sans MS" panose="030F0702030302020204" pitchFamily="66" charset="0"/>
              </a:rPr>
              <a:t> 				hospital</a:t>
            </a:r>
            <a:endParaRPr lang="ar-SA" sz="28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SG Bk 2 F-SA_2020_04">
            <a:hlinkClick r:id="" action="ppaction://media"/>
            <a:extLst>
              <a:ext uri="{FF2B5EF4-FFF2-40B4-BE49-F238E27FC236}">
                <a16:creationId xmlns:a16="http://schemas.microsoft.com/office/drawing/2014/main" id="{E27652E8-D2C7-4FFE-9F0E-46D47C7C36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6917636" y="1530626"/>
            <a:ext cx="848138" cy="84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67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C4B8B66-C889-4DE5-9F1D-81C278F86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45" y="2133600"/>
            <a:ext cx="8256910" cy="3207026"/>
          </a:xfrm>
          <a:prstGeom prst="rect">
            <a:avLst/>
          </a:prstGeom>
        </p:spPr>
      </p:pic>
      <p:pic>
        <p:nvPicPr>
          <p:cNvPr id="3" name="SG Bk 2 F-SA_2020_05">
            <a:hlinkClick r:id="" action="ppaction://media"/>
            <a:extLst>
              <a:ext uri="{FF2B5EF4-FFF2-40B4-BE49-F238E27FC236}">
                <a16:creationId xmlns:a16="http://schemas.microsoft.com/office/drawing/2014/main" id="{A53EBEC7-C8F7-418E-B8D8-79546051C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3545" y="844825"/>
            <a:ext cx="808383" cy="8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6E8BA277-BF53-4060-839E-A6F52CE41DB9}"/>
              </a:ext>
            </a:extLst>
          </p:cNvPr>
          <p:cNvSpPr txBox="1"/>
          <p:nvPr/>
        </p:nvSpPr>
        <p:spPr>
          <a:xfrm>
            <a:off x="2359411" y="5206078"/>
            <a:ext cx="442517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Where are the people? 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What are their names? </a:t>
            </a:r>
            <a:endParaRPr lang="ar-SA" sz="4400" dirty="0">
              <a:solidFill>
                <a:srgbClr val="FF0000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43A8061-7457-46CD-A8A3-4BC49EB09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70" y="866567"/>
            <a:ext cx="7926457" cy="407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9905122-A742-449C-95AF-AEF0F9C86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696" y="960350"/>
            <a:ext cx="7606747" cy="5506711"/>
          </a:xfrm>
          <a:prstGeom prst="rect">
            <a:avLst/>
          </a:prstGeom>
        </p:spPr>
      </p:pic>
      <p:pic>
        <p:nvPicPr>
          <p:cNvPr id="5" name="SG Bk 2 F-SA_2020_06">
            <a:hlinkClick r:id="" action="ppaction://media"/>
            <a:extLst>
              <a:ext uri="{FF2B5EF4-FFF2-40B4-BE49-F238E27FC236}">
                <a16:creationId xmlns:a16="http://schemas.microsoft.com/office/drawing/2014/main" id="{1C49C698-A8C6-4E8B-B73A-DC22F5D78C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8539" y="1308652"/>
            <a:ext cx="781878" cy="78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2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41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F020EDB-8C74-4383-874E-110F3AFACC2A}"/>
              </a:ext>
            </a:extLst>
          </p:cNvPr>
          <p:cNvSpPr txBox="1"/>
          <p:nvPr/>
        </p:nvSpPr>
        <p:spPr>
          <a:xfrm>
            <a:off x="1510748" y="5206078"/>
            <a:ext cx="66923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Where does a flight attendant work?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What does a flight attendant do ? </a:t>
            </a:r>
            <a:endParaRPr lang="ar-SA" sz="4400" dirty="0">
              <a:solidFill>
                <a:srgbClr val="FF000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F5C1817-F8A9-4AA1-87FE-5EF75C997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70" y="866567"/>
            <a:ext cx="7926457" cy="407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72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15CD5F0-B96B-4C95-8F0C-3D1BD01DFBB3}"/>
              </a:ext>
            </a:extLst>
          </p:cNvPr>
          <p:cNvSpPr txBox="1"/>
          <p:nvPr/>
        </p:nvSpPr>
        <p:spPr>
          <a:xfrm>
            <a:off x="2040339" y="4312941"/>
            <a:ext cx="506331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Who likes ending number 1 ? </a:t>
            </a:r>
            <a:endParaRPr lang="ar-SA" sz="1600" dirty="0">
              <a:solidFill>
                <a:srgbClr val="FF0000"/>
              </a:solidFill>
            </a:endParaRPr>
          </a:p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Who likes ending number 2?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Who likes ending number 3?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B27F9A6-F5D3-4CF7-8FD6-32C3F6BE52DB}"/>
              </a:ext>
            </a:extLst>
          </p:cNvPr>
          <p:cNvSpPr txBox="1"/>
          <p:nvPr/>
        </p:nvSpPr>
        <p:spPr>
          <a:xfrm>
            <a:off x="655091" y="5767359"/>
            <a:ext cx="783381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Remember there is no right or wrong answer to this. </a:t>
            </a:r>
            <a:endParaRPr lang="ar-SA" sz="2400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9EAB949-3ACF-441C-AED5-558E73B5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1" y="896715"/>
            <a:ext cx="7865436" cy="328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86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150</Words>
  <Application>Microsoft Office PowerPoint</Application>
  <PresentationFormat>عرض على الشاشة (4:3)</PresentationFormat>
  <Paragraphs>27</Paragraphs>
  <Slides>12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Comic Sans MS</vt:lpstr>
      <vt:lpstr>Arial</vt:lpstr>
      <vt:lpstr>Calibri Light</vt:lpstr>
      <vt:lpstr>Aharoni</vt:lpstr>
      <vt:lpstr>Calibri</vt:lpstr>
      <vt:lpstr>نسق Office</vt:lpstr>
      <vt:lpstr>Super Goal 2</vt:lpstr>
      <vt:lpstr>Unit 1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ڪپړۑآء اڷٲﻣير</cp:lastModifiedBy>
  <cp:revision>29</cp:revision>
  <dcterms:created xsi:type="dcterms:W3CDTF">2020-10-27T16:21:59Z</dcterms:created>
  <dcterms:modified xsi:type="dcterms:W3CDTF">2020-12-27T19:25:55Z</dcterms:modified>
</cp:coreProperties>
</file>