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264" r:id="rId3"/>
    <p:sldId id="298" r:id="rId4"/>
    <p:sldId id="259" r:id="rId5"/>
    <p:sldId id="304" r:id="rId6"/>
    <p:sldId id="305" r:id="rId7"/>
    <p:sldId id="306" r:id="rId8"/>
    <p:sldId id="307" r:id="rId9"/>
    <p:sldId id="281" r:id="rId10"/>
    <p:sldId id="285" r:id="rId11"/>
    <p:sldId id="286" r:id="rId12"/>
    <p:sldId id="297" r:id="rId13"/>
    <p:sldId id="271" r:id="rId14"/>
  </p:sldIdLst>
  <p:sldSz cx="12190413" cy="6859588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  <p:embeddedFont>
      <p:font typeface="Poppins" panose="020B0502040504020204" pitchFamily="34" charset="0"/>
      <p:regular r:id="rId35"/>
      <p:bold r:id="rId36"/>
      <p:italic r:id="rId37"/>
      <p:boldItalic r:id="rId38"/>
    </p:embeddedFont>
    <p:embeddedFont>
      <p:font typeface="굴림체" panose="020B0502040504020204" pitchFamily="34" charset="0"/>
      <p:regular r:id="rId39"/>
    </p:embeddedFont>
    <p:embeddedFont>
      <p:font typeface="맑은 고딕" panose="020B0502040504020204" pitchFamily="34" charset="0"/>
      <p:regular r:id="rId40"/>
      <p:bold r:id="rId41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font" Target="fonts/font10.fntdata" /><Relationship Id="rId39" Type="http://schemas.openxmlformats.org/officeDocument/2006/relationships/font" Target="fonts/font23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34" Type="http://schemas.openxmlformats.org/officeDocument/2006/relationships/font" Target="fonts/font18.fntdata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font" Target="fonts/font9.fntdata" /><Relationship Id="rId33" Type="http://schemas.openxmlformats.org/officeDocument/2006/relationships/font" Target="fonts/font17.fntdata" /><Relationship Id="rId38" Type="http://schemas.openxmlformats.org/officeDocument/2006/relationships/font" Target="fonts/font22.fntdata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font" Target="fonts/font4.fntdata" /><Relationship Id="rId29" Type="http://schemas.openxmlformats.org/officeDocument/2006/relationships/font" Target="fonts/font13.fntdata" /><Relationship Id="rId41" Type="http://schemas.openxmlformats.org/officeDocument/2006/relationships/font" Target="fonts/font2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8.fntdata" /><Relationship Id="rId32" Type="http://schemas.openxmlformats.org/officeDocument/2006/relationships/font" Target="fonts/font16.fntdata" /><Relationship Id="rId37" Type="http://schemas.openxmlformats.org/officeDocument/2006/relationships/font" Target="fonts/font21.fntdata" /><Relationship Id="rId40" Type="http://schemas.openxmlformats.org/officeDocument/2006/relationships/font" Target="fonts/font24.fntdata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font" Target="fonts/font7.fntdata" /><Relationship Id="rId28" Type="http://schemas.openxmlformats.org/officeDocument/2006/relationships/font" Target="fonts/font12.fntdata" /><Relationship Id="rId36" Type="http://schemas.openxmlformats.org/officeDocument/2006/relationships/font" Target="fonts/font20.fntdata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31" Type="http://schemas.openxmlformats.org/officeDocument/2006/relationships/font" Target="fonts/font15.fntdata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font" Target="fonts/font11.fntdata" /><Relationship Id="rId30" Type="http://schemas.openxmlformats.org/officeDocument/2006/relationships/font" Target="fonts/font14.fntdata" /><Relationship Id="rId35" Type="http://schemas.openxmlformats.org/officeDocument/2006/relationships/font" Target="fonts/font19.fntdata" /><Relationship Id="rId43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04/07/1444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6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3.png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hyperlink" Target="https://wordwall.net/resource/7045106" TargetMode="Externa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hyperlink" Target="https://wordwall.net/resource/26854192" TargetMode="Externa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5807174" y="4932301"/>
            <a:ext cx="4791298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Form, ,Meaning &amp; Function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D0161E-00CE-439C-83F4-C3631842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79" y="1656905"/>
            <a:ext cx="8535255" cy="38837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087C83-69D0-4704-9E2C-1B599C873EEC}"/>
              </a:ext>
            </a:extLst>
          </p:cNvPr>
          <p:cNvSpPr txBox="1"/>
          <p:nvPr/>
        </p:nvSpPr>
        <p:spPr>
          <a:xfrm>
            <a:off x="4796193" y="2001544"/>
            <a:ext cx="729039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FF0000"/>
                </a:solidFill>
              </a:rPr>
              <a:t>so</a:t>
            </a:r>
            <a:endParaRPr lang="ar-SA" sz="320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5816FD-82DE-4B16-AEF9-B0FA27955271}"/>
              </a:ext>
            </a:extLst>
          </p:cNvPr>
          <p:cNvSpPr txBox="1"/>
          <p:nvPr/>
        </p:nvSpPr>
        <p:spPr>
          <a:xfrm>
            <a:off x="4643758" y="3280674"/>
            <a:ext cx="729039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FF0000"/>
                </a:solidFill>
              </a:rPr>
              <a:t>so</a:t>
            </a:r>
            <a:endParaRPr lang="ar-SA" sz="320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84A07E-C29C-4F83-B6E9-664A46FCF7E5}"/>
              </a:ext>
            </a:extLst>
          </p:cNvPr>
          <p:cNvSpPr txBox="1"/>
          <p:nvPr/>
        </p:nvSpPr>
        <p:spPr>
          <a:xfrm>
            <a:off x="4319004" y="4122381"/>
            <a:ext cx="729039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FF0000"/>
                </a:solidFill>
              </a:rPr>
              <a:t>so</a:t>
            </a:r>
            <a:endParaRPr lang="ar-SA" sz="320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2122F6-CACC-42BC-9974-9AF880821488}"/>
              </a:ext>
            </a:extLst>
          </p:cNvPr>
          <p:cNvSpPr txBox="1"/>
          <p:nvPr/>
        </p:nvSpPr>
        <p:spPr>
          <a:xfrm>
            <a:off x="3629733" y="2425710"/>
            <a:ext cx="1610514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000099"/>
                </a:solidFill>
              </a:rPr>
              <a:t>because</a:t>
            </a:r>
            <a:endParaRPr lang="ar-SA" sz="3201" dirty="0">
              <a:solidFill>
                <a:srgbClr val="000099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CA558C-88A9-4EB4-8738-2BE3B2F289A7}"/>
              </a:ext>
            </a:extLst>
          </p:cNvPr>
          <p:cNvSpPr txBox="1"/>
          <p:nvPr/>
        </p:nvSpPr>
        <p:spPr>
          <a:xfrm>
            <a:off x="4497951" y="2843250"/>
            <a:ext cx="1610514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000099"/>
                </a:solidFill>
              </a:rPr>
              <a:t>because</a:t>
            </a:r>
            <a:endParaRPr lang="ar-SA" sz="3201" dirty="0">
              <a:solidFill>
                <a:srgbClr val="000099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E6D389-C28D-46AC-861C-C5744C23438A}"/>
              </a:ext>
            </a:extLst>
          </p:cNvPr>
          <p:cNvSpPr txBox="1"/>
          <p:nvPr/>
        </p:nvSpPr>
        <p:spPr>
          <a:xfrm>
            <a:off x="4398538" y="3698215"/>
            <a:ext cx="1610514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000099"/>
                </a:solidFill>
              </a:rPr>
              <a:t>because</a:t>
            </a:r>
            <a:endParaRPr lang="ar-SA" sz="3201" dirty="0">
              <a:solidFill>
                <a:srgbClr val="000099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097F71-D14A-416F-BD86-2D99E9074309}"/>
              </a:ext>
            </a:extLst>
          </p:cNvPr>
          <p:cNvSpPr txBox="1"/>
          <p:nvPr/>
        </p:nvSpPr>
        <p:spPr>
          <a:xfrm>
            <a:off x="5651159" y="4526668"/>
            <a:ext cx="1610514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000099"/>
                </a:solidFill>
              </a:rPr>
              <a:t>because</a:t>
            </a:r>
            <a:endParaRPr lang="ar-SA" sz="3201" dirty="0">
              <a:solidFill>
                <a:srgbClr val="000099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10A7FF-F113-4D61-B510-B15938FFC173}"/>
              </a:ext>
            </a:extLst>
          </p:cNvPr>
          <p:cNvSpPr txBox="1"/>
          <p:nvPr/>
        </p:nvSpPr>
        <p:spPr>
          <a:xfrm>
            <a:off x="4252730" y="4970718"/>
            <a:ext cx="1610514" cy="5849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1" dirty="0">
                <a:solidFill>
                  <a:srgbClr val="000099"/>
                </a:solidFill>
              </a:rPr>
              <a:t>because</a:t>
            </a:r>
            <a:endParaRPr lang="ar-SA" sz="320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FEB64A-DF13-4939-A51C-CDD2668C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1485578"/>
            <a:ext cx="10801200" cy="4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92 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98" y="263982"/>
            <a:ext cx="7832903" cy="517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9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04458" y="1539929"/>
            <a:ext cx="5616624" cy="27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 Ask about reasons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  use conjunctions correctly.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  match questions with answers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 interview classmates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185" y="5374009"/>
            <a:ext cx="2590096" cy="138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F91D78-C809-4CFA-AD03-F73D651FA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60" b="52388"/>
          <a:stretch/>
        </p:blipFill>
        <p:spPr>
          <a:xfrm>
            <a:off x="622598" y="2169654"/>
            <a:ext cx="6773253" cy="2520280"/>
          </a:xfrm>
          <a:prstGeom prst="rect">
            <a:avLst/>
          </a:prstGeom>
        </p:spPr>
      </p:pic>
      <p:pic>
        <p:nvPicPr>
          <p:cNvPr id="4" name="صورة 2">
            <a:extLst>
              <a:ext uri="{FF2B5EF4-FFF2-40B4-BE49-F238E27FC236}">
                <a16:creationId xmlns:a16="http://schemas.microsoft.com/office/drawing/2014/main" id="{BA6F0CE3-5E4E-450E-9FD8-5901D97B8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58"/>
          <a:stretch/>
        </p:blipFill>
        <p:spPr>
          <a:xfrm>
            <a:off x="7679382" y="1413570"/>
            <a:ext cx="4112840" cy="48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CABFC90-DC22-46BA-B776-187FAA8C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0" y="2349674"/>
            <a:ext cx="4897692" cy="36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F91D78-C809-4CFA-AD03-F73D651FA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00" r="39860"/>
          <a:stretch/>
        </p:blipFill>
        <p:spPr>
          <a:xfrm>
            <a:off x="622598" y="1485578"/>
            <a:ext cx="7704856" cy="30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CABFC90-DC22-46BA-B776-187FAA8C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0" y="2349674"/>
            <a:ext cx="4897692" cy="36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E73570-BDA8-485D-80E1-2CFE5449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8" y="1626604"/>
            <a:ext cx="11074753" cy="41074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6D6E28C-A38F-4EC9-9990-0B1AB09E7ED3}"/>
              </a:ext>
            </a:extLst>
          </p:cNvPr>
          <p:cNvSpPr txBox="1"/>
          <p:nvPr/>
        </p:nvSpPr>
        <p:spPr>
          <a:xfrm>
            <a:off x="1414686" y="3285778"/>
            <a:ext cx="6304055" cy="2348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Why does he want to be a mechanic?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77EB9"/>
                </a:solidFill>
                <a:latin typeface="Comic Sans MS" panose="030F0702030302020204" pitchFamily="66" charset="0"/>
              </a:rPr>
              <a:t>Why do you want to be a flight attendant?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Why does she want to be a teacher?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77EB9"/>
                </a:solidFill>
                <a:latin typeface="Comic Sans MS" panose="030F0702030302020204" pitchFamily="66" charset="0"/>
              </a:rPr>
              <a:t>Why does he want to be a chef?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Why do you want to be a doctor?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134</Words>
  <Application>Microsoft Office PowerPoint</Application>
  <PresentationFormat>مخصص</PresentationFormat>
  <Paragraphs>32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테마</vt:lpstr>
      <vt:lpstr>عرض تقديمي في PowerPoint</vt:lpstr>
      <vt:lpstr>عرض تقديمي في PowerPoint</vt:lpstr>
      <vt:lpstr>Day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ربى الحربي</cp:lastModifiedBy>
  <cp:revision>13</cp:revision>
  <dcterms:created xsi:type="dcterms:W3CDTF">2010-02-01T08:03:16Z</dcterms:created>
  <dcterms:modified xsi:type="dcterms:W3CDTF">2023-01-25T18:23:02Z</dcterms:modified>
  <cp:category>www.slidemembers.com</cp:category>
</cp:coreProperties>
</file>