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313" r:id="rId2"/>
    <p:sldId id="256" r:id="rId3"/>
    <p:sldId id="258" r:id="rId4"/>
    <p:sldId id="266" r:id="rId5"/>
    <p:sldId id="273" r:id="rId6"/>
    <p:sldId id="260" r:id="rId7"/>
    <p:sldId id="270" r:id="rId8"/>
    <p:sldId id="267" r:id="rId9"/>
    <p:sldId id="259" r:id="rId10"/>
    <p:sldId id="262" r:id="rId11"/>
    <p:sldId id="261" r:id="rId12"/>
    <p:sldId id="263" r:id="rId13"/>
    <p:sldId id="312" r:id="rId14"/>
    <p:sldId id="265" r:id="rId15"/>
    <p:sldId id="286" r:id="rId16"/>
  </p:sldIdLst>
  <p:sldSz cx="9144000" cy="5143500" type="screen16x9"/>
  <p:notesSz cx="6858000" cy="9144000"/>
  <p:embeddedFontLst>
    <p:embeddedFont>
      <p:font typeface="Do Hyeon" panose="020B0604020202020204" charset="-127"/>
      <p:regular r:id="rId18"/>
    </p:embeddedFont>
    <p:embeddedFont>
      <p:font typeface="Bree Serif" panose="020B0604020202020204" charset="0"/>
      <p:regular r:id="rId19"/>
    </p:embeddedFont>
    <p:embeddedFont>
      <p:font typeface="Chewy" panose="02000000000000000000" pitchFamily="2" charset="0"/>
      <p:regular r:id="rId20"/>
    </p:embeddedFont>
    <p:embeddedFont>
      <p:font typeface="Dreaming Outloud Pro" panose="03050502040302030504" pitchFamily="66" charset="0"/>
      <p:regular r:id="rId21"/>
      <p:italic r:id="rId22"/>
    </p:embeddedFont>
    <p:embeddedFont>
      <p:font typeface="Encode Sans Semi Condensed" panose="020B0604020202020204" charset="0"/>
      <p:regular r:id="rId23"/>
      <p:bold r:id="rId24"/>
    </p:embeddedFont>
    <p:embeddedFont>
      <p:font typeface="Footlight MT Light" panose="0204060206030A020304" pitchFamily="18" charset="0"/>
      <p:regular r:id="rId25"/>
    </p:embeddedFont>
    <p:embeddedFont>
      <p:font typeface="Jumble" panose="02000503000000020004" pitchFamily="2" charset="0"/>
      <p:regular r:id="rId26"/>
    </p:embeddedFont>
    <p:embeddedFont>
      <p:font typeface="Kristen ITC" panose="03050502040202030202" pitchFamily="66" charset="0"/>
      <p:regular r:id="rId27"/>
    </p:embeddedFont>
    <p:embeddedFont>
      <p:font typeface="Manrope" panose="020B0604020202020204" charset="0"/>
      <p:regular r:id="rId28"/>
      <p:bold r:id="rId29"/>
    </p:embeddedFont>
    <p:embeddedFont>
      <p:font typeface="Manrope Medium" panose="020B0604020202020204" charset="0"/>
      <p:regular r:id="rId30"/>
      <p:bold r:id="rId31"/>
    </p:embeddedFont>
    <p:embeddedFont>
      <p:font typeface="Monotype Corsiva" panose="03010101010201010101" pitchFamily="66" charset="0"/>
      <p:italic r:id="rId32"/>
    </p:embeddedFont>
    <p:embeddedFont>
      <p:font typeface="SFRuqahLongo-Regular" panose="00000500000000020004" pitchFamily="2" charset="-78"/>
      <p:regular r:id="rId33"/>
    </p:embeddedFont>
    <p:embeddedFont>
      <p:font typeface="Space Mon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6D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9BA75-757C-4DE5-8104-96118C6A305F}" v="440" dt="2023-01-31T01:47:45.688"/>
  </p1510:revLst>
</p1510:revInfo>
</file>

<file path=ppt/tableStyles.xml><?xml version="1.0" encoding="utf-8"?>
<a:tblStyleLst xmlns:a="http://schemas.openxmlformats.org/drawingml/2006/main" def="{5D4338A7-8207-4AC0-B529-57299979EBD0}">
  <a:tblStyle styleId="{5D4338A7-8207-4AC0-B529-57299979EB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9C49BA75-757C-4DE5-8104-96118C6A305F}"/>
    <pc:docChg chg="undo custSel addSld delSld modSld sldOrd delMainMaster">
      <pc:chgData name="Tr.A ." userId="71594aaa30a32cc1" providerId="LiveId" clId="{9C49BA75-757C-4DE5-8104-96118C6A305F}" dt="2023-01-31T01:47:45.688" v="1081" actId="171"/>
      <pc:docMkLst>
        <pc:docMk/>
      </pc:docMkLst>
      <pc:sldChg chg="addSp modSp mod">
        <pc:chgData name="Tr.A ." userId="71594aaa30a32cc1" providerId="LiveId" clId="{9C49BA75-757C-4DE5-8104-96118C6A305F}" dt="2023-01-30T20:36:07.576" v="93" actId="1076"/>
        <pc:sldMkLst>
          <pc:docMk/>
          <pc:sldMk cId="0" sldId="256"/>
        </pc:sldMkLst>
        <pc:spChg chg="add mod">
          <ac:chgData name="Tr.A ." userId="71594aaa30a32cc1" providerId="LiveId" clId="{9C49BA75-757C-4DE5-8104-96118C6A305F}" dt="2023-01-30T20:36:07.576" v="93" actId="1076"/>
          <ac:spMkLst>
            <pc:docMk/>
            <pc:sldMk cId="0" sldId="256"/>
            <ac:spMk id="2" creationId="{9ACFD302-C925-D0A3-DBD3-C4FE5B288ED6}"/>
          </ac:spMkLst>
        </pc:spChg>
        <pc:spChg chg="mod">
          <ac:chgData name="Tr.A ." userId="71594aaa30a32cc1" providerId="LiveId" clId="{9C49BA75-757C-4DE5-8104-96118C6A305F}" dt="2023-01-30T20:34:18.032" v="69" actId="207"/>
          <ac:spMkLst>
            <pc:docMk/>
            <pc:sldMk cId="0" sldId="256"/>
            <ac:spMk id="550" creationId="{00000000-0000-0000-0000-000000000000}"/>
          </ac:spMkLst>
        </pc:spChg>
        <pc:spChg chg="mod">
          <ac:chgData name="Tr.A ." userId="71594aaa30a32cc1" providerId="LiveId" clId="{9C49BA75-757C-4DE5-8104-96118C6A305F}" dt="2023-01-30T20:34:12.972" v="68" actId="207"/>
          <ac:spMkLst>
            <pc:docMk/>
            <pc:sldMk cId="0" sldId="256"/>
            <ac:spMk id="551" creationId="{00000000-0000-0000-0000-000000000000}"/>
          </ac:spMkLst>
        </pc:spChg>
        <pc:picChg chg="add mod">
          <ac:chgData name="Tr.A ." userId="71594aaa30a32cc1" providerId="LiveId" clId="{9C49BA75-757C-4DE5-8104-96118C6A305F}" dt="2023-01-30T20:34:34.788" v="72"/>
          <ac:picMkLst>
            <pc:docMk/>
            <pc:sldMk cId="0" sldId="256"/>
            <ac:picMk id="1026" creationId="{9F96BCC4-203C-4A2C-D92E-7E237CF1BF52}"/>
          </ac:picMkLst>
        </pc:picChg>
      </pc:sldChg>
      <pc:sldChg chg="del">
        <pc:chgData name="Tr.A ." userId="71594aaa30a32cc1" providerId="LiveId" clId="{9C49BA75-757C-4DE5-8104-96118C6A305F}" dt="2023-01-30T20:36:50.330" v="94" actId="2696"/>
        <pc:sldMkLst>
          <pc:docMk/>
          <pc:sldMk cId="0" sldId="257"/>
        </pc:sldMkLst>
      </pc:sldChg>
      <pc:sldChg chg="addSp delSp modSp mod delAnim modAnim">
        <pc:chgData name="Tr.A ." userId="71594aaa30a32cc1" providerId="LiveId" clId="{9C49BA75-757C-4DE5-8104-96118C6A305F}" dt="2023-01-30T22:27:11.515" v="804" actId="1076"/>
        <pc:sldMkLst>
          <pc:docMk/>
          <pc:sldMk cId="0" sldId="258"/>
        </pc:sldMkLst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3" creationId="{188857C1-E6BD-F30E-B23D-EF7C992D8320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5" creationId="{0F55F545-E4AB-EC9D-580E-CB34A607C64D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7" creationId="{578357B7-B639-9459-2954-0B88657ACC6E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9" creationId="{C040C231-B383-5D80-FE91-5E0DD45295AF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11" creationId="{457ED31F-2C66-2DE2-29B1-C7755026BCF4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13" creationId="{4D5EBD04-511F-E7B3-A96F-AA109D133BBC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15" creationId="{E6A95450-AC12-E258-C135-3783C9F67C77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17" creationId="{B7CC4A5F-1FE5-3391-4704-25D894A89699}"/>
          </ac:spMkLst>
        </pc:spChg>
        <pc:spChg chg="add del mod">
          <ac:chgData name="Tr.A ." userId="71594aaa30a32cc1" providerId="LiveId" clId="{9C49BA75-757C-4DE5-8104-96118C6A305F}" dt="2023-01-30T20:37:12.163" v="114" actId="478"/>
          <ac:spMkLst>
            <pc:docMk/>
            <pc:sldMk cId="0" sldId="258"/>
            <ac:spMk id="19" creationId="{6979A0A7-EA15-4EB4-541C-33952B1D8BF0}"/>
          </ac:spMkLst>
        </pc:spChg>
        <pc:spChg chg="add del mod">
          <ac:chgData name="Tr.A ." userId="71594aaa30a32cc1" providerId="LiveId" clId="{9C49BA75-757C-4DE5-8104-96118C6A305F}" dt="2023-01-30T20:37:20.280" v="116" actId="478"/>
          <ac:spMkLst>
            <pc:docMk/>
            <pc:sldMk cId="0" sldId="258"/>
            <ac:spMk id="21" creationId="{3352416F-E4E0-B09A-DF7E-747F8D2B7238}"/>
          </ac:spMkLst>
        </pc:spChg>
        <pc:spChg chg="add del mod">
          <ac:chgData name="Tr.A ." userId="71594aaa30a32cc1" providerId="LiveId" clId="{9C49BA75-757C-4DE5-8104-96118C6A305F}" dt="2023-01-30T20:37:30.377" v="118" actId="478"/>
          <ac:spMkLst>
            <pc:docMk/>
            <pc:sldMk cId="0" sldId="258"/>
            <ac:spMk id="23" creationId="{7FBE105D-15BB-8F0C-5658-92410CE75DB0}"/>
          </ac:spMkLst>
        </pc:spChg>
        <pc:spChg chg="add del mod">
          <ac:chgData name="Tr.A ." userId="71594aaa30a32cc1" providerId="LiveId" clId="{9C49BA75-757C-4DE5-8104-96118C6A305F}" dt="2023-01-30T20:37:34.645" v="120" actId="478"/>
          <ac:spMkLst>
            <pc:docMk/>
            <pc:sldMk cId="0" sldId="258"/>
            <ac:spMk id="25" creationId="{F3A67BF7-8F92-7B88-E022-CB0D8AD4D83D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27" creationId="{41524FD7-51CE-1CB6-832A-F1B053D80720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29" creationId="{C194D68F-F3DC-9090-F62A-0BF33EC3DD8E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31" creationId="{D5C8AD4D-A123-359B-2B2D-F0D50D37BF3D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33" creationId="{72F18869-3AC9-5606-3B41-505A4C6A8105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35" creationId="{7645F42F-9088-E32D-E5B6-6C3D1D6EE58D}"/>
          </ac:spMkLst>
        </pc:spChg>
        <pc:spChg chg="add del mod">
          <ac:chgData name="Tr.A ." userId="71594aaa30a32cc1" providerId="LiveId" clId="{9C49BA75-757C-4DE5-8104-96118C6A305F}" dt="2023-01-30T20:39:28.987" v="132" actId="478"/>
          <ac:spMkLst>
            <pc:docMk/>
            <pc:sldMk cId="0" sldId="258"/>
            <ac:spMk id="37" creationId="{FC7018D6-CAEA-329F-AFCA-92456F4E34D3}"/>
          </ac:spMkLst>
        </pc:spChg>
        <pc:spChg chg="add del mod">
          <ac:chgData name="Tr.A ." userId="71594aaa30a32cc1" providerId="LiveId" clId="{9C49BA75-757C-4DE5-8104-96118C6A305F}" dt="2023-01-30T20:43:19.988" v="202" actId="478"/>
          <ac:spMkLst>
            <pc:docMk/>
            <pc:sldMk cId="0" sldId="258"/>
            <ac:spMk id="38" creationId="{A826A529-0515-52DA-0B31-810B662780A9}"/>
          </ac:spMkLst>
        </pc:spChg>
        <pc:spChg chg="add mod">
          <ac:chgData name="Tr.A ." userId="71594aaa30a32cc1" providerId="LiveId" clId="{9C49BA75-757C-4DE5-8104-96118C6A305F}" dt="2023-01-30T20:43:31.915" v="203" actId="1076"/>
          <ac:spMkLst>
            <pc:docMk/>
            <pc:sldMk cId="0" sldId="258"/>
            <ac:spMk id="39" creationId="{580CA609-641A-0200-4C35-45C6062866CC}"/>
          </ac:spMkLst>
        </pc:spChg>
        <pc:spChg chg="add mod">
          <ac:chgData name="Tr.A ." userId="71594aaa30a32cc1" providerId="LiveId" clId="{9C49BA75-757C-4DE5-8104-96118C6A305F}" dt="2023-01-30T20:43:43.767" v="204" actId="1076"/>
          <ac:spMkLst>
            <pc:docMk/>
            <pc:sldMk cId="0" sldId="258"/>
            <ac:spMk id="40" creationId="{6631FBD9-D133-25FE-8008-2551477B37F0}"/>
          </ac:spMkLst>
        </pc:spChg>
        <pc:spChg chg="add mod">
          <ac:chgData name="Tr.A ." userId="71594aaa30a32cc1" providerId="LiveId" clId="{9C49BA75-757C-4DE5-8104-96118C6A305F}" dt="2023-01-30T20:43:43.767" v="204" actId="1076"/>
          <ac:spMkLst>
            <pc:docMk/>
            <pc:sldMk cId="0" sldId="258"/>
            <ac:spMk id="41" creationId="{32292670-62C4-8010-B55D-08F9F04F066E}"/>
          </ac:spMkLst>
        </pc:spChg>
        <pc:spChg chg="add mod">
          <ac:chgData name="Tr.A ." userId="71594aaa30a32cc1" providerId="LiveId" clId="{9C49BA75-757C-4DE5-8104-96118C6A305F}" dt="2023-01-30T20:43:43.767" v="204" actId="1076"/>
          <ac:spMkLst>
            <pc:docMk/>
            <pc:sldMk cId="0" sldId="258"/>
            <ac:spMk id="42" creationId="{6A14872D-A9EA-97D3-9441-90B3E9B8991E}"/>
          </ac:spMkLst>
        </pc:spChg>
        <pc:spChg chg="add mod">
          <ac:chgData name="Tr.A ." userId="71594aaa30a32cc1" providerId="LiveId" clId="{9C49BA75-757C-4DE5-8104-96118C6A305F}" dt="2023-01-30T20:43:31.915" v="203" actId="1076"/>
          <ac:spMkLst>
            <pc:docMk/>
            <pc:sldMk cId="0" sldId="258"/>
            <ac:spMk id="43" creationId="{01A3FA2A-D600-977E-ED4A-B19FB14558DF}"/>
          </ac:spMkLst>
        </pc:spChg>
        <pc:spChg chg="add mod">
          <ac:chgData name="Tr.A ." userId="71594aaa30a32cc1" providerId="LiveId" clId="{9C49BA75-757C-4DE5-8104-96118C6A305F}" dt="2023-01-30T20:43:31.915" v="203" actId="1076"/>
          <ac:spMkLst>
            <pc:docMk/>
            <pc:sldMk cId="0" sldId="258"/>
            <ac:spMk id="44" creationId="{DFAE9CC6-590E-1578-32DD-D9F829F679B9}"/>
          </ac:spMkLst>
        </pc:spChg>
        <pc:spChg chg="add del mod">
          <ac:chgData name="Tr.A ." userId="71594aaa30a32cc1" providerId="LiveId" clId="{9C49BA75-757C-4DE5-8104-96118C6A305F}" dt="2023-01-30T20:43:19.988" v="202" actId="478"/>
          <ac:spMkLst>
            <pc:docMk/>
            <pc:sldMk cId="0" sldId="258"/>
            <ac:spMk id="45" creationId="{9865F6C4-FAFE-720E-4989-13A185C675F6}"/>
          </ac:spMkLst>
        </pc:spChg>
        <pc:spChg chg="add del mod">
          <ac:chgData name="Tr.A ." userId="71594aaa30a32cc1" providerId="LiveId" clId="{9C49BA75-757C-4DE5-8104-96118C6A305F}" dt="2023-01-30T20:43:19.988" v="202" actId="478"/>
          <ac:spMkLst>
            <pc:docMk/>
            <pc:sldMk cId="0" sldId="258"/>
            <ac:spMk id="46" creationId="{B28C38E8-0B62-9EC2-DCD1-EA887D4FE623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48" creationId="{AE8CD810-878D-29EA-7883-1DD5A4CD86A6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49" creationId="{913B9180-E66B-12F6-0DF9-214AB9A235B8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0" creationId="{08060BD9-209D-0406-3965-13BBE418602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1" creationId="{A39B88BF-A9CE-9AE4-483E-CB2050DECAD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2" creationId="{598DA661-5603-D648-8709-FCD3131E53EB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3" creationId="{12C40BA9-9530-B41C-58D9-CF04E8652A3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4" creationId="{0D5B9437-FCD5-85AC-D1DF-44D54D6125DD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5" creationId="{77E3E1B2-056B-BF33-8AF2-A663A20C95A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6" creationId="{F2BDD4B2-A225-5758-D0EE-478F354263FA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7" creationId="{D18B2703-1534-478E-5DDA-CF14B0F2CCA6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8" creationId="{74C0A7D4-2EE6-8AF1-0084-DC95146E946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59" creationId="{AF4B6C01-8F14-1CE2-C23A-AD2F4A99DC47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60" creationId="{416EEDC7-E431-EA63-1502-4C204A1306C4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61" creationId="{837E2BE3-AFB5-1304-0DD3-0E25BEB4BA2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62" creationId="{C5873F4B-81F5-97A9-5433-9A861486606B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63" creationId="{25C785A5-2630-EAC7-3BA3-6AB11C9F7F98}"/>
          </ac:spMkLst>
        </pc:spChg>
        <pc:spChg chg="del">
          <ac:chgData name="Tr.A ." userId="71594aaa30a32cc1" providerId="LiveId" clId="{9C49BA75-757C-4DE5-8104-96118C6A305F}" dt="2023-01-30T20:37:16.121" v="115" actId="478"/>
          <ac:spMkLst>
            <pc:docMk/>
            <pc:sldMk cId="0" sldId="258"/>
            <ac:spMk id="814" creationId="{00000000-0000-0000-0000-000000000000}"/>
          </ac:spMkLst>
        </pc:spChg>
        <pc:spChg chg="del">
          <ac:chgData name="Tr.A ." userId="71594aaa30a32cc1" providerId="LiveId" clId="{9C49BA75-757C-4DE5-8104-96118C6A305F}" dt="2023-01-30T20:37:33.557" v="119" actId="478"/>
          <ac:spMkLst>
            <pc:docMk/>
            <pc:sldMk cId="0" sldId="258"/>
            <ac:spMk id="815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16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17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18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19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0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1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2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3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4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25" creationId="{00000000-0000-0000-0000-000000000000}"/>
          </ac:spMkLst>
        </pc:spChg>
        <pc:spChg chg="del">
          <ac:chgData name="Tr.A ." userId="71594aaa30a32cc1" providerId="LiveId" clId="{9C49BA75-757C-4DE5-8104-96118C6A305F}" dt="2023-01-30T20:37:27.309" v="117" actId="478"/>
          <ac:spMkLst>
            <pc:docMk/>
            <pc:sldMk cId="0" sldId="258"/>
            <ac:spMk id="826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27" creationId="{00000000-0000-0000-0000-000000000000}"/>
          </ac:spMkLst>
        </pc:spChg>
        <pc:spChg chg="del mod">
          <ac:chgData name="Tr.A ." userId="71594aaa30a32cc1" providerId="LiveId" clId="{9C49BA75-757C-4DE5-8104-96118C6A305F}" dt="2023-01-30T20:39:25.170" v="131" actId="478"/>
          <ac:spMkLst>
            <pc:docMk/>
            <pc:sldMk cId="0" sldId="258"/>
            <ac:spMk id="828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29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30" creationId="{00000000-0000-0000-0000-000000000000}"/>
          </ac:spMkLst>
        </pc:spChg>
        <pc:spChg chg="del">
          <ac:chgData name="Tr.A ." userId="71594aaa30a32cc1" providerId="LiveId" clId="{9C49BA75-757C-4DE5-8104-96118C6A305F}" dt="2023-01-30T20:37:08.833" v="113" actId="478"/>
          <ac:spMkLst>
            <pc:docMk/>
            <pc:sldMk cId="0" sldId="258"/>
            <ac:spMk id="831" creationId="{00000000-0000-0000-0000-000000000000}"/>
          </ac:spMkLst>
        </pc:spChg>
        <pc:spChg chg="mod">
          <ac:chgData name="Tr.A ." userId="71594aaa30a32cc1" providerId="LiveId" clId="{9C49BA75-757C-4DE5-8104-96118C6A305F}" dt="2023-01-30T20:37:04.537" v="112" actId="20577"/>
          <ac:spMkLst>
            <pc:docMk/>
            <pc:sldMk cId="0" sldId="258"/>
            <ac:spMk id="832" creationId="{00000000-0000-0000-0000-00000000000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48" creationId="{46B7F788-FD11-24FC-E2D6-536E351CE782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49" creationId="{40F54F79-C9E8-52FE-75D6-0B954E6930C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1" creationId="{81D9D025-2E81-890C-3E76-C3693DC6D08D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2" creationId="{A4634EC0-550C-8DE6-40F3-D83365ED26B7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3" creationId="{3F052814-EBFD-4888-9261-13E026B32289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4" creationId="{CF8BB809-E46E-E228-186C-9FDEC16A44C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5" creationId="{9A0D353B-E497-157F-E6AB-1D315BC1845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6" creationId="{9319D6BF-0882-1200-386A-4FC63029F04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7" creationId="{1E894485-6477-7946-E402-183F2C7AAF92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8" creationId="{13CAE36C-37F3-F7CA-2AD5-0CA5ED19715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59" creationId="{56468E49-BF5F-5E3C-50E8-9DA357326C29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0" creationId="{DE69953D-9BE5-8492-3F91-D9E726FB28DD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1" creationId="{A39D0AD9-8E53-88BF-7B72-119768198CDC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2" creationId="{A69DE6CF-D6F9-69E3-450C-9CA14FAA5FD8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3" creationId="{4FEA3A87-E602-ABA8-3700-3E0520818C1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4" creationId="{84C67E00-ECEE-2CBA-406F-CF397E4D14F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5" creationId="{34A0E5E7-2B57-A839-7DE2-55ABA9913BD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6" creationId="{16BB92C2-B7F0-909F-1F38-8FC1E40D012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7" creationId="{68C82333-ACA0-6AAC-CA23-21C8B75A7238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8" creationId="{77FA6518-6AFD-6885-C517-3489089B6D3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69" creationId="{E9A976C4-8712-0E65-812E-99F688BA4D54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0" creationId="{D7C1984D-AA04-B5DC-3C1B-93A5FA6404F4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1" creationId="{23B44211-4A48-2678-BA66-1781CCFD02E2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2" creationId="{005757A2-AF20-14F6-0E36-150CC2F21CAB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3" creationId="{28DA9353-DB62-06C5-D87D-FF4D33874F9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4" creationId="{217BD5D4-FD64-766B-2724-991364A827D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5" creationId="{1C8DBDAB-D3CF-1271-8D9A-D14B84F7E8B3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6" creationId="{8758470D-BC0A-8301-2067-3BAD9F45017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7" creationId="{4B5EA3BC-D946-CA38-9737-41D043E33948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8" creationId="{A2AB6539-D58B-924D-2A18-10C6DE5ADDC6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79" creationId="{E74F59C3-4B87-F295-79BB-B2B38B1B6D43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0" creationId="{F8AB99DA-D8D1-9CBF-A89B-E7BF3865C3E7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1" creationId="{9C81A62A-A5BD-7AF9-511A-8CB8B53B9686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2" creationId="{039CC208-FA02-F341-4547-F0B8EF67B98B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3" creationId="{6DDDC48F-CEF1-19B4-0E1F-76A0C343B97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4" creationId="{432E305B-0FD6-E079-63E6-D3BD6AF942B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5" creationId="{73BD6827-B526-F604-98D6-D715D75CE792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6" creationId="{12DC1CE0-854A-0E2F-0623-93BF8F41C61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7" creationId="{F20F2729-2219-AE6C-2725-C83A4D67977A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8" creationId="{B11A32CE-A581-CC14-1A89-113FDC789CBA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89" creationId="{028948D0-4F9B-ACB7-1E11-7E153F7234C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0" creationId="{117F629D-533C-4512-63ED-70DAC68C43C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1" creationId="{CB3ECFBE-13BD-2A89-6D68-F81850CCB228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2" creationId="{1651834C-0D9A-901B-9FAA-3FAF97FC677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3" creationId="{ECAD0FDF-A61F-746F-9CDC-00B0DCE501BD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4" creationId="{66B507DA-0992-FC68-0F9C-CBE162FBE245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5" creationId="{0ED2BB78-1735-A1AC-79E8-6089F042DCC4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6" creationId="{FE1CF1F2-7079-5C08-6E5C-1B1CA073782F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7" creationId="{8383C9A7-59A5-2F7B-2877-06CCD11DFDA1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8" creationId="{9A1D4D91-6104-E88C-CC97-E03C5D0F34B4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099" creationId="{95022FB2-F351-AABE-74C0-C53382D22EA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100" creationId="{CE031AAC-6A73-93E2-8C25-482AFC373316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101" creationId="{B5A76F3D-58B2-6DFA-D2C2-E015ED01C3AA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102" creationId="{0E1673E6-3468-8ABA-8626-18AD83D7960E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103" creationId="{0DE835AD-C37C-03DE-5A05-C0F48F073F50}"/>
          </ac:spMkLst>
        </pc:spChg>
        <pc:spChg chg="mod">
          <ac:chgData name="Tr.A ." userId="71594aaa30a32cc1" providerId="LiveId" clId="{9C49BA75-757C-4DE5-8104-96118C6A305F}" dt="2023-01-30T22:26:58.765" v="801"/>
          <ac:spMkLst>
            <pc:docMk/>
            <pc:sldMk cId="0" sldId="258"/>
            <ac:spMk id="2104" creationId="{1A047DD5-C299-0AF3-CB2F-A39DCA85705E}"/>
          </ac:spMkLst>
        </pc:spChg>
        <pc:grpChg chg="add mod">
          <ac:chgData name="Tr.A ." userId="71594aaa30a32cc1" providerId="LiveId" clId="{9C49BA75-757C-4DE5-8104-96118C6A305F}" dt="2023-01-30T22:27:11.515" v="804" actId="1076"/>
          <ac:grpSpMkLst>
            <pc:docMk/>
            <pc:sldMk cId="0" sldId="258"/>
            <ac:grpSpMk id="47" creationId="{597E3710-20AA-2441-02F7-227F09468931}"/>
          </ac:grpSpMkLst>
        </pc:grpChg>
        <pc:grpChg chg="del">
          <ac:chgData name="Tr.A ." userId="71594aaa30a32cc1" providerId="LiveId" clId="{9C49BA75-757C-4DE5-8104-96118C6A305F}" dt="2023-01-30T20:37:08.833" v="113" actId="478"/>
          <ac:grpSpMkLst>
            <pc:docMk/>
            <pc:sldMk cId="0" sldId="258"/>
            <ac:grpSpMk id="796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37:08.833" v="113" actId="478"/>
          <ac:grpSpMkLst>
            <pc:docMk/>
            <pc:sldMk cId="0" sldId="258"/>
            <ac:grpSpMk id="799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37:08.833" v="113" actId="478"/>
          <ac:grpSpMkLst>
            <pc:docMk/>
            <pc:sldMk cId="0" sldId="258"/>
            <ac:grpSpMk id="802" creationId="{00000000-0000-0000-0000-000000000000}"/>
          </ac:grpSpMkLst>
        </pc:grpChg>
        <pc:grpChg chg="del mod">
          <ac:chgData name="Tr.A ." userId="71594aaa30a32cc1" providerId="LiveId" clId="{9C49BA75-757C-4DE5-8104-96118C6A305F}" dt="2023-01-30T20:39:25.170" v="131" actId="478"/>
          <ac:grpSpMkLst>
            <pc:docMk/>
            <pc:sldMk cId="0" sldId="258"/>
            <ac:grpSpMk id="805" creationId="{00000000-0000-0000-0000-000000000000}"/>
          </ac:grpSpMkLst>
        </pc:grpChg>
        <pc:grpChg chg="del mod">
          <ac:chgData name="Tr.A ." userId="71594aaa30a32cc1" providerId="LiveId" clId="{9C49BA75-757C-4DE5-8104-96118C6A305F}" dt="2023-01-30T20:39:25.170" v="131" actId="478"/>
          <ac:grpSpMkLst>
            <pc:docMk/>
            <pc:sldMk cId="0" sldId="258"/>
            <ac:grpSpMk id="808" creationId="{00000000-0000-0000-0000-000000000000}"/>
          </ac:grpSpMkLst>
        </pc:grpChg>
        <pc:grpChg chg="del mod">
          <ac:chgData name="Tr.A ." userId="71594aaa30a32cc1" providerId="LiveId" clId="{9C49BA75-757C-4DE5-8104-96118C6A305F}" dt="2023-01-30T20:39:25.170" v="131" actId="478"/>
          <ac:grpSpMkLst>
            <pc:docMk/>
            <pc:sldMk cId="0" sldId="258"/>
            <ac:grpSpMk id="811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0:38:31.614" v="129" actId="171"/>
          <ac:picMkLst>
            <pc:docMk/>
            <pc:sldMk cId="0" sldId="258"/>
            <ac:picMk id="2050" creationId="{AC551224-D969-B5D1-65AC-A646D226CD33}"/>
          </ac:picMkLst>
        </pc:picChg>
      </pc:sldChg>
      <pc:sldChg chg="addSp delSp modSp mod">
        <pc:chgData name="Tr.A ." userId="71594aaa30a32cc1" providerId="LiveId" clId="{9C49BA75-757C-4DE5-8104-96118C6A305F}" dt="2023-01-30T21:14:26.009" v="387" actId="1076"/>
        <pc:sldMkLst>
          <pc:docMk/>
          <pc:sldMk cId="0" sldId="259"/>
        </pc:sldMkLst>
        <pc:spChg chg="add del mod">
          <ac:chgData name="Tr.A ." userId="71594aaa30a32cc1" providerId="LiveId" clId="{9C49BA75-757C-4DE5-8104-96118C6A305F}" dt="2023-01-30T21:09:48.587" v="341" actId="478"/>
          <ac:spMkLst>
            <pc:docMk/>
            <pc:sldMk cId="0" sldId="259"/>
            <ac:spMk id="3" creationId="{5143CB86-890D-6225-88F5-4AB78F518340}"/>
          </ac:spMkLst>
        </pc:spChg>
        <pc:spChg chg="mod">
          <ac:chgData name="Tr.A ." userId="71594aaa30a32cc1" providerId="LiveId" clId="{9C49BA75-757C-4DE5-8104-96118C6A305F}" dt="2023-01-30T21:11:57.603" v="376" actId="1076"/>
          <ac:spMkLst>
            <pc:docMk/>
            <pc:sldMk cId="0" sldId="259"/>
            <ac:spMk id="847" creationId="{00000000-0000-0000-0000-000000000000}"/>
          </ac:spMkLst>
        </pc:spChg>
        <pc:spChg chg="del">
          <ac:chgData name="Tr.A ." userId="71594aaa30a32cc1" providerId="LiveId" clId="{9C49BA75-757C-4DE5-8104-96118C6A305F}" dt="2023-01-30T21:09:45.661" v="340" actId="478"/>
          <ac:spMkLst>
            <pc:docMk/>
            <pc:sldMk cId="0" sldId="259"/>
            <ac:spMk id="848" creationId="{00000000-0000-0000-0000-000000000000}"/>
          </ac:spMkLst>
        </pc:spChg>
        <pc:picChg chg="add mod">
          <ac:chgData name="Tr.A ." userId="71594aaa30a32cc1" providerId="LiveId" clId="{9C49BA75-757C-4DE5-8104-96118C6A305F}" dt="2023-01-30T21:11:28.010" v="372" actId="1076"/>
          <ac:picMkLst>
            <pc:docMk/>
            <pc:sldMk cId="0" sldId="259"/>
            <ac:picMk id="5122" creationId="{467B5440-194A-C705-98BC-3655C237ED60}"/>
          </ac:picMkLst>
        </pc:picChg>
        <pc:picChg chg="add del">
          <ac:chgData name="Tr.A ." userId="71594aaa30a32cc1" providerId="LiveId" clId="{9C49BA75-757C-4DE5-8104-96118C6A305F}" dt="2023-01-30T21:13:37.563" v="378" actId="478"/>
          <ac:picMkLst>
            <pc:docMk/>
            <pc:sldMk cId="0" sldId="259"/>
            <ac:picMk id="5124" creationId="{46F475D2-A158-AFC0-A2D6-674F032E90A8}"/>
          </ac:picMkLst>
        </pc:picChg>
        <pc:picChg chg="add mod">
          <ac:chgData name="Tr.A ." userId="71594aaa30a32cc1" providerId="LiveId" clId="{9C49BA75-757C-4DE5-8104-96118C6A305F}" dt="2023-01-30T21:14:26.009" v="387" actId="1076"/>
          <ac:picMkLst>
            <pc:docMk/>
            <pc:sldMk cId="0" sldId="259"/>
            <ac:picMk id="5126" creationId="{D5767EE1-B7C0-C23A-6FEE-21DD99121CDA}"/>
          </ac:picMkLst>
        </pc:picChg>
      </pc:sldChg>
      <pc:sldChg chg="addSp delSp modSp mod ord">
        <pc:chgData name="Tr.A ." userId="71594aaa30a32cc1" providerId="LiveId" clId="{9C49BA75-757C-4DE5-8104-96118C6A305F}" dt="2023-01-30T21:18:22.406" v="402" actId="1076"/>
        <pc:sldMkLst>
          <pc:docMk/>
          <pc:sldMk cId="0" sldId="260"/>
        </pc:sldMkLst>
        <pc:spChg chg="add del mod">
          <ac:chgData name="Tr.A ." userId="71594aaa30a32cc1" providerId="LiveId" clId="{9C49BA75-757C-4DE5-8104-96118C6A305F}" dt="2023-01-30T20:44:42.978" v="206" actId="478"/>
          <ac:spMkLst>
            <pc:docMk/>
            <pc:sldMk cId="0" sldId="260"/>
            <ac:spMk id="3" creationId="{E580084F-C221-74B1-436C-5554A83ABC22}"/>
          </ac:spMkLst>
        </pc:spChg>
        <pc:spChg chg="add del mod">
          <ac:chgData name="Tr.A ." userId="71594aaa30a32cc1" providerId="LiveId" clId="{9C49BA75-757C-4DE5-8104-96118C6A305F}" dt="2023-01-30T20:45:40.610" v="217" actId="478"/>
          <ac:spMkLst>
            <pc:docMk/>
            <pc:sldMk cId="0" sldId="260"/>
            <ac:spMk id="7" creationId="{9003B1D0-97A5-3462-2F6D-C4B56045F367}"/>
          </ac:spMkLst>
        </pc:spChg>
        <pc:spChg chg="del mod">
          <ac:chgData name="Tr.A ." userId="71594aaa30a32cc1" providerId="LiveId" clId="{9C49BA75-757C-4DE5-8104-96118C6A305F}" dt="2023-01-30T20:45:37.469" v="216" actId="478"/>
          <ac:spMkLst>
            <pc:docMk/>
            <pc:sldMk cId="0" sldId="260"/>
            <ac:spMk id="904" creationId="{00000000-0000-0000-0000-000000000000}"/>
          </ac:spMkLst>
        </pc:spChg>
        <pc:spChg chg="del">
          <ac:chgData name="Tr.A ." userId="71594aaa30a32cc1" providerId="LiveId" clId="{9C49BA75-757C-4DE5-8104-96118C6A305F}" dt="2023-01-30T20:44:41.139" v="205" actId="478"/>
          <ac:spMkLst>
            <pc:docMk/>
            <pc:sldMk cId="0" sldId="260"/>
            <ac:spMk id="905" creationId="{00000000-0000-0000-0000-000000000000}"/>
          </ac:spMkLst>
        </pc:spChg>
        <pc:grpChg chg="del mod">
          <ac:chgData name="Tr.A ." userId="71594aaa30a32cc1" providerId="LiveId" clId="{9C49BA75-757C-4DE5-8104-96118C6A305F}" dt="2023-01-30T21:18:10.369" v="401" actId="478"/>
          <ac:grpSpMkLst>
            <pc:docMk/>
            <pc:sldMk cId="0" sldId="260"/>
            <ac:grpSpMk id="875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0:45:46.655" v="218" actId="14100"/>
          <ac:picMkLst>
            <pc:docMk/>
            <pc:sldMk cId="0" sldId="260"/>
            <ac:picMk id="5" creationId="{F97AD437-D03F-1533-FC02-75AAD09B95B8}"/>
          </ac:picMkLst>
        </pc:picChg>
        <pc:picChg chg="add mod">
          <ac:chgData name="Tr.A ." userId="71594aaa30a32cc1" providerId="LiveId" clId="{9C49BA75-757C-4DE5-8104-96118C6A305F}" dt="2023-01-30T21:18:22.406" v="402" actId="1076"/>
          <ac:picMkLst>
            <pc:docMk/>
            <pc:sldMk cId="0" sldId="260"/>
            <ac:picMk id="6146" creationId="{7B163341-16FF-75D3-EBE7-ADA35AD0B170}"/>
          </ac:picMkLst>
        </pc:picChg>
      </pc:sldChg>
      <pc:sldChg chg="addSp delSp modSp mod modAnim">
        <pc:chgData name="Tr.A ." userId="71594aaa30a32cc1" providerId="LiveId" clId="{9C49BA75-757C-4DE5-8104-96118C6A305F}" dt="2023-01-30T21:44:54.255" v="508" actId="1076"/>
        <pc:sldMkLst>
          <pc:docMk/>
          <pc:sldMk cId="0" sldId="261"/>
        </pc:sldMkLst>
        <pc:spChg chg="add del mod">
          <ac:chgData name="Tr.A ." userId="71594aaa30a32cc1" providerId="LiveId" clId="{9C49BA75-757C-4DE5-8104-96118C6A305F}" dt="2023-01-30T21:42:06.842" v="475" actId="478"/>
          <ac:spMkLst>
            <pc:docMk/>
            <pc:sldMk cId="0" sldId="261"/>
            <ac:spMk id="3" creationId="{4FE00017-A127-E67B-12C6-E2EFA5C465EE}"/>
          </ac:spMkLst>
        </pc:spChg>
        <pc:spChg chg="add del mod">
          <ac:chgData name="Tr.A ." userId="71594aaa30a32cc1" providerId="LiveId" clId="{9C49BA75-757C-4DE5-8104-96118C6A305F}" dt="2023-01-30T21:42:16.447" v="478" actId="478"/>
          <ac:spMkLst>
            <pc:docMk/>
            <pc:sldMk cId="0" sldId="261"/>
            <ac:spMk id="5" creationId="{9F89757A-9A7A-EE3E-A303-F49945559FE5}"/>
          </ac:spMkLst>
        </pc:spChg>
        <pc:spChg chg="add del mod">
          <ac:chgData name="Tr.A ." userId="71594aaa30a32cc1" providerId="LiveId" clId="{9C49BA75-757C-4DE5-8104-96118C6A305F}" dt="2023-01-30T21:42:20.883" v="480" actId="478"/>
          <ac:spMkLst>
            <pc:docMk/>
            <pc:sldMk cId="0" sldId="261"/>
            <ac:spMk id="7" creationId="{CB45FAD5-CF31-84AE-BF1C-772EABE72228}"/>
          </ac:spMkLst>
        </pc:spChg>
        <pc:spChg chg="add mod">
          <ac:chgData name="Tr.A ." userId="71594aaa30a32cc1" providerId="LiveId" clId="{9C49BA75-757C-4DE5-8104-96118C6A305F}" dt="2023-01-30T21:43:23.903" v="502" actId="207"/>
          <ac:spMkLst>
            <pc:docMk/>
            <pc:sldMk cId="0" sldId="261"/>
            <ac:spMk id="9" creationId="{81E2268A-173C-85F6-CDFA-E25E7098A0F4}"/>
          </ac:spMkLst>
        </pc:spChg>
        <pc:spChg chg="del mod">
          <ac:chgData name="Tr.A ." userId="71594aaa30a32cc1" providerId="LiveId" clId="{9C49BA75-757C-4DE5-8104-96118C6A305F}" dt="2023-01-30T21:42:19.672" v="479" actId="478"/>
          <ac:spMkLst>
            <pc:docMk/>
            <pc:sldMk cId="0" sldId="261"/>
            <ac:spMk id="965" creationId="{00000000-0000-0000-0000-000000000000}"/>
          </ac:spMkLst>
        </pc:spChg>
        <pc:spChg chg="del">
          <ac:chgData name="Tr.A ." userId="71594aaa30a32cc1" providerId="LiveId" clId="{9C49BA75-757C-4DE5-8104-96118C6A305F}" dt="2023-01-30T21:42:14.556" v="477" actId="478"/>
          <ac:spMkLst>
            <pc:docMk/>
            <pc:sldMk cId="0" sldId="261"/>
            <ac:spMk id="966" creationId="{00000000-0000-0000-0000-000000000000}"/>
          </ac:spMkLst>
        </pc:spChg>
        <pc:spChg chg="del">
          <ac:chgData name="Tr.A ." userId="71594aaa30a32cc1" providerId="LiveId" clId="{9C49BA75-757C-4DE5-8104-96118C6A305F}" dt="2023-01-30T21:42:05.300" v="474" actId="478"/>
          <ac:spMkLst>
            <pc:docMk/>
            <pc:sldMk cId="0" sldId="261"/>
            <ac:spMk id="967" creationId="{00000000-0000-0000-0000-000000000000}"/>
          </ac:spMkLst>
        </pc:spChg>
        <pc:grpChg chg="del">
          <ac:chgData name="Tr.A ." userId="71594aaa30a32cc1" providerId="LiveId" clId="{9C49BA75-757C-4DE5-8104-96118C6A305F}" dt="2023-01-30T21:42:02.112" v="473" actId="478"/>
          <ac:grpSpMkLst>
            <pc:docMk/>
            <pc:sldMk cId="0" sldId="261"/>
            <ac:grpSpMk id="962" creationId="{00000000-0000-0000-0000-000000000000}"/>
          </ac:grpSpMkLst>
        </pc:grpChg>
        <pc:grpChg chg="del">
          <ac:chgData name="Tr.A ." userId="71594aaa30a32cc1" providerId="LiveId" clId="{9C49BA75-757C-4DE5-8104-96118C6A305F}" dt="2023-01-30T21:41:55.228" v="472" actId="478"/>
          <ac:grpSpMkLst>
            <pc:docMk/>
            <pc:sldMk cId="0" sldId="261"/>
            <ac:grpSpMk id="968" creationId="{00000000-0000-0000-0000-000000000000}"/>
          </ac:grpSpMkLst>
        </pc:grpChg>
        <pc:grpChg chg="del">
          <ac:chgData name="Tr.A ." userId="71594aaa30a32cc1" providerId="LiveId" clId="{9C49BA75-757C-4DE5-8104-96118C6A305F}" dt="2023-01-30T21:42:08.443" v="476" actId="478"/>
          <ac:grpSpMkLst>
            <pc:docMk/>
            <pc:sldMk cId="0" sldId="261"/>
            <ac:grpSpMk id="1042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1:44:54.255" v="508" actId="1076"/>
          <ac:picMkLst>
            <pc:docMk/>
            <pc:sldMk cId="0" sldId="261"/>
            <ac:picMk id="8194" creationId="{9C5B181C-CB9B-765A-02AC-B520C885B488}"/>
          </ac:picMkLst>
        </pc:picChg>
      </pc:sldChg>
      <pc:sldChg chg="addSp delSp modSp mod ord modAnim modNotes">
        <pc:chgData name="Tr.A ." userId="71594aaa30a32cc1" providerId="LiveId" clId="{9C49BA75-757C-4DE5-8104-96118C6A305F}" dt="2023-01-30T21:35:18.837" v="469" actId="1076"/>
        <pc:sldMkLst>
          <pc:docMk/>
          <pc:sldMk cId="0" sldId="262"/>
        </pc:sldMkLst>
        <pc:spChg chg="add del mod">
          <ac:chgData name="Tr.A ." userId="71594aaa30a32cc1" providerId="LiveId" clId="{9C49BA75-757C-4DE5-8104-96118C6A305F}" dt="2023-01-30T21:19:13.391" v="407" actId="478"/>
          <ac:spMkLst>
            <pc:docMk/>
            <pc:sldMk cId="0" sldId="262"/>
            <ac:spMk id="3" creationId="{20977930-7FEB-1DD6-D261-B5AADB002C77}"/>
          </ac:spMkLst>
        </pc:spChg>
        <pc:spChg chg="add del mod">
          <ac:chgData name="Tr.A ." userId="71594aaa30a32cc1" providerId="LiveId" clId="{9C49BA75-757C-4DE5-8104-96118C6A305F}" dt="2023-01-30T21:19:13.391" v="407" actId="478"/>
          <ac:spMkLst>
            <pc:docMk/>
            <pc:sldMk cId="0" sldId="262"/>
            <ac:spMk id="5" creationId="{7A6C2E7F-57D3-5710-D15D-B264E5999D94}"/>
          </ac:spMkLst>
        </pc:spChg>
        <pc:spChg chg="del">
          <ac:chgData name="Tr.A ." userId="71594aaa30a32cc1" providerId="LiveId" clId="{9C49BA75-757C-4DE5-8104-96118C6A305F}" dt="2023-01-30T21:19:09.539" v="406" actId="478"/>
          <ac:spMkLst>
            <pc:docMk/>
            <pc:sldMk cId="0" sldId="262"/>
            <ac:spMk id="1149" creationId="{00000000-0000-0000-0000-000000000000}"/>
          </ac:spMkLst>
        </pc:spChg>
        <pc:spChg chg="del">
          <ac:chgData name="Tr.A ." userId="71594aaa30a32cc1" providerId="LiveId" clId="{9C49BA75-757C-4DE5-8104-96118C6A305F}" dt="2023-01-30T21:19:09.539" v="406" actId="478"/>
          <ac:spMkLst>
            <pc:docMk/>
            <pc:sldMk cId="0" sldId="262"/>
            <ac:spMk id="1150" creationId="{00000000-0000-0000-0000-000000000000}"/>
          </ac:spMkLst>
        </pc:spChg>
        <pc:spChg chg="mod">
          <ac:chgData name="Tr.A ." userId="71594aaa30a32cc1" providerId="LiveId" clId="{9C49BA75-757C-4DE5-8104-96118C6A305F}" dt="2023-01-30T21:21:49.621" v="425" actId="20577"/>
          <ac:spMkLst>
            <pc:docMk/>
            <pc:sldMk cId="0" sldId="262"/>
            <ac:spMk id="1151" creationId="{00000000-0000-0000-0000-000000000000}"/>
          </ac:spMkLst>
        </pc:spChg>
        <pc:grpChg chg="del">
          <ac:chgData name="Tr.A ." userId="71594aaa30a32cc1" providerId="LiveId" clId="{9C49BA75-757C-4DE5-8104-96118C6A305F}" dt="2023-01-30T21:19:09.539" v="406" actId="478"/>
          <ac:grpSpMkLst>
            <pc:docMk/>
            <pc:sldMk cId="0" sldId="262"/>
            <ac:grpSpMk id="1152" creationId="{00000000-0000-0000-0000-000000000000}"/>
          </ac:grpSpMkLst>
        </pc:grpChg>
        <pc:picChg chg="add mod modCrop">
          <ac:chgData name="Tr.A ." userId="71594aaa30a32cc1" providerId="LiveId" clId="{9C49BA75-757C-4DE5-8104-96118C6A305F}" dt="2023-01-30T21:24:23.569" v="452" actId="1076"/>
          <ac:picMkLst>
            <pc:docMk/>
            <pc:sldMk cId="0" sldId="262"/>
            <ac:picMk id="7" creationId="{A82ED15B-1E49-E2D4-B1EF-0013711505DB}"/>
          </ac:picMkLst>
        </pc:picChg>
        <pc:picChg chg="add mod modCrop">
          <ac:chgData name="Tr.A ." userId="71594aaa30a32cc1" providerId="LiveId" clId="{9C49BA75-757C-4DE5-8104-96118C6A305F}" dt="2023-01-30T21:24:28.483" v="454" actId="1076"/>
          <ac:picMkLst>
            <pc:docMk/>
            <pc:sldMk cId="0" sldId="262"/>
            <ac:picMk id="8" creationId="{8961FF60-1515-C58F-FE1A-BA8D110AB9CC}"/>
          </ac:picMkLst>
        </pc:picChg>
        <pc:picChg chg="add mod modCrop">
          <ac:chgData name="Tr.A ." userId="71594aaa30a32cc1" providerId="LiveId" clId="{9C49BA75-757C-4DE5-8104-96118C6A305F}" dt="2023-01-30T21:24:25.876" v="453" actId="1076"/>
          <ac:picMkLst>
            <pc:docMk/>
            <pc:sldMk cId="0" sldId="262"/>
            <ac:picMk id="9" creationId="{E68821F5-846C-AAC2-193D-28FEF10F30ED}"/>
          </ac:picMkLst>
        </pc:picChg>
        <pc:picChg chg="add mod">
          <ac:chgData name="Tr.A ." userId="71594aaa30a32cc1" providerId="LiveId" clId="{9C49BA75-757C-4DE5-8104-96118C6A305F}" dt="2023-01-30T21:24:59.495" v="456" actId="1076"/>
          <ac:picMkLst>
            <pc:docMk/>
            <pc:sldMk cId="0" sldId="262"/>
            <ac:picMk id="10" creationId="{E12EA7E9-DBA9-D1E0-A93E-F4D7469C52F7}"/>
          </ac:picMkLst>
        </pc:picChg>
        <pc:picChg chg="add mod">
          <ac:chgData name="Tr.A ." userId="71594aaa30a32cc1" providerId="LiveId" clId="{9C49BA75-757C-4DE5-8104-96118C6A305F}" dt="2023-01-30T21:21:41.174" v="423" actId="1076"/>
          <ac:picMkLst>
            <pc:docMk/>
            <pc:sldMk cId="0" sldId="262"/>
            <ac:picMk id="7170" creationId="{3FB3DA74-1DE2-D8F9-E997-F5E2417B829B}"/>
          </ac:picMkLst>
        </pc:picChg>
        <pc:picChg chg="add mod">
          <ac:chgData name="Tr.A ." userId="71594aaa30a32cc1" providerId="LiveId" clId="{9C49BA75-757C-4DE5-8104-96118C6A305F}" dt="2023-01-30T21:35:18.837" v="469" actId="1076"/>
          <ac:picMkLst>
            <pc:docMk/>
            <pc:sldMk cId="0" sldId="262"/>
            <ac:picMk id="7172" creationId="{247FB250-47BE-DDB9-61AA-415523B70EA4}"/>
          </ac:picMkLst>
        </pc:picChg>
      </pc:sldChg>
      <pc:sldChg chg="addSp delSp modSp mod modAnim">
        <pc:chgData name="Tr.A ." userId="71594aaa30a32cc1" providerId="LiveId" clId="{9C49BA75-757C-4DE5-8104-96118C6A305F}" dt="2023-01-30T22:08:56.340" v="644"/>
        <pc:sldMkLst>
          <pc:docMk/>
          <pc:sldMk cId="0" sldId="263"/>
        </pc:sldMkLst>
        <pc:spChg chg="add del mod">
          <ac:chgData name="Tr.A ." userId="71594aaa30a32cc1" providerId="LiveId" clId="{9C49BA75-757C-4DE5-8104-96118C6A305F}" dt="2023-01-30T21:45:39.550" v="513" actId="478"/>
          <ac:spMkLst>
            <pc:docMk/>
            <pc:sldMk cId="0" sldId="263"/>
            <ac:spMk id="3" creationId="{5AE7210F-5322-2F65-677C-44E3A797EB28}"/>
          </ac:spMkLst>
        </pc:spChg>
        <pc:spChg chg="add mod">
          <ac:chgData name="Tr.A ." userId="71594aaa30a32cc1" providerId="LiveId" clId="{9C49BA75-757C-4DE5-8104-96118C6A305F}" dt="2023-01-30T22:02:47.156" v="604" actId="20577"/>
          <ac:spMkLst>
            <pc:docMk/>
            <pc:sldMk cId="0" sldId="263"/>
            <ac:spMk id="5" creationId="{5DEC8DD1-9838-2AEE-DA1F-5927AD520312}"/>
          </ac:spMkLst>
        </pc:spChg>
        <pc:spChg chg="add mod">
          <ac:chgData name="Tr.A ." userId="71594aaa30a32cc1" providerId="LiveId" clId="{9C49BA75-757C-4DE5-8104-96118C6A305F}" dt="2023-01-30T22:07:29.074" v="631" actId="1076"/>
          <ac:spMkLst>
            <pc:docMk/>
            <pc:sldMk cId="0" sldId="263"/>
            <ac:spMk id="8" creationId="{35EFD0CA-CE8E-A9BF-431F-5695E33796E7}"/>
          </ac:spMkLst>
        </pc:spChg>
        <pc:spChg chg="add mod">
          <ac:chgData name="Tr.A ." userId="71594aaa30a32cc1" providerId="LiveId" clId="{9C49BA75-757C-4DE5-8104-96118C6A305F}" dt="2023-01-30T22:08:50.459" v="642" actId="207"/>
          <ac:spMkLst>
            <pc:docMk/>
            <pc:sldMk cId="0" sldId="263"/>
            <ac:spMk id="10" creationId="{BDF69096-47EF-BA0D-AD02-F09107BAB1E2}"/>
          </ac:spMkLst>
        </pc:spChg>
        <pc:spChg chg="mod">
          <ac:chgData name="Tr.A ." userId="71594aaa30a32cc1" providerId="LiveId" clId="{9C49BA75-757C-4DE5-8104-96118C6A305F}" dt="2023-01-30T22:04:04.346" v="610" actId="207"/>
          <ac:spMkLst>
            <pc:docMk/>
            <pc:sldMk cId="0" sldId="263"/>
            <ac:spMk id="1265" creationId="{00000000-0000-0000-0000-000000000000}"/>
          </ac:spMkLst>
        </pc:spChg>
        <pc:spChg chg="del">
          <ac:chgData name="Tr.A ." userId="71594aaa30a32cc1" providerId="LiveId" clId="{9C49BA75-757C-4DE5-8104-96118C6A305F}" dt="2023-01-30T21:45:20.619" v="509" actId="478"/>
          <ac:spMkLst>
            <pc:docMk/>
            <pc:sldMk cId="0" sldId="263"/>
            <ac:spMk id="1266" creationId="{00000000-0000-0000-0000-000000000000}"/>
          </ac:spMkLst>
        </pc:spChg>
        <pc:grpChg chg="add del mod">
          <ac:chgData name="Tr.A ." userId="71594aaa30a32cc1" providerId="LiveId" clId="{9C49BA75-757C-4DE5-8104-96118C6A305F}" dt="2023-01-30T21:47:51.387" v="530" actId="1076"/>
          <ac:grpSpMkLst>
            <pc:docMk/>
            <pc:sldMk cId="0" sldId="263"/>
            <ac:grpSpMk id="1186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1:50:49.870" v="587" actId="14100"/>
          <ac:picMkLst>
            <pc:docMk/>
            <pc:sldMk cId="0" sldId="263"/>
            <ac:picMk id="6" creationId="{423E1F1C-7227-52FE-B0BF-730DE637F95D}"/>
          </ac:picMkLst>
        </pc:picChg>
        <pc:picChg chg="add mod">
          <ac:chgData name="Tr.A ." userId="71594aaa30a32cc1" providerId="LiveId" clId="{9C49BA75-757C-4DE5-8104-96118C6A305F}" dt="2023-01-30T22:02:34.648" v="598" actId="14100"/>
          <ac:picMkLst>
            <pc:docMk/>
            <pc:sldMk cId="0" sldId="263"/>
            <ac:picMk id="9218" creationId="{AF61F545-FC4D-B2B7-6F02-A4FDF0B251EE}"/>
          </ac:picMkLst>
        </pc:picChg>
        <pc:picChg chg="add mod">
          <ac:chgData name="Tr.A ." userId="71594aaa30a32cc1" providerId="LiveId" clId="{9C49BA75-757C-4DE5-8104-96118C6A305F}" dt="2023-01-30T22:03:37.443" v="609" actId="1076"/>
          <ac:picMkLst>
            <pc:docMk/>
            <pc:sldMk cId="0" sldId="263"/>
            <ac:picMk id="9220" creationId="{3704CEF1-E4BD-FD26-0077-76BD9E071D4F}"/>
          </ac:picMkLst>
        </pc:picChg>
        <pc:picChg chg="add mod">
          <ac:chgData name="Tr.A ." userId="71594aaa30a32cc1" providerId="LiveId" clId="{9C49BA75-757C-4DE5-8104-96118C6A305F}" dt="2023-01-30T22:07:34.714" v="632" actId="1076"/>
          <ac:picMkLst>
            <pc:docMk/>
            <pc:sldMk cId="0" sldId="263"/>
            <ac:picMk id="9222" creationId="{C547948D-D8FE-F3A4-F749-E88A60B7F1CA}"/>
          </ac:picMkLst>
        </pc:picChg>
      </pc:sldChg>
      <pc:sldChg chg="del">
        <pc:chgData name="Tr.A ." userId="71594aaa30a32cc1" providerId="LiveId" clId="{9C49BA75-757C-4DE5-8104-96118C6A305F}" dt="2023-01-30T22:32:18.399" v="859" actId="2696"/>
        <pc:sldMkLst>
          <pc:docMk/>
          <pc:sldMk cId="0" sldId="264"/>
        </pc:sldMkLst>
      </pc:sldChg>
      <pc:sldChg chg="addSp delSp modSp mod">
        <pc:chgData name="Tr.A ." userId="71594aaa30a32cc1" providerId="LiveId" clId="{9C49BA75-757C-4DE5-8104-96118C6A305F}" dt="2023-01-30T22:37:48.708" v="957" actId="170"/>
        <pc:sldMkLst>
          <pc:docMk/>
          <pc:sldMk cId="0" sldId="265"/>
        </pc:sldMkLst>
        <pc:spChg chg="add del mod">
          <ac:chgData name="Tr.A ." userId="71594aaa30a32cc1" providerId="LiveId" clId="{9C49BA75-757C-4DE5-8104-96118C6A305F}" dt="2023-01-30T22:32:55.438" v="878" actId="478"/>
          <ac:spMkLst>
            <pc:docMk/>
            <pc:sldMk cId="0" sldId="265"/>
            <ac:spMk id="3" creationId="{2D3BCA11-EC5E-4BB8-A4B1-3ABDF3E8D7C0}"/>
          </ac:spMkLst>
        </pc:spChg>
        <pc:spChg chg="add del mod">
          <ac:chgData name="Tr.A ." userId="71594aaa30a32cc1" providerId="LiveId" clId="{9C49BA75-757C-4DE5-8104-96118C6A305F}" dt="2023-01-30T22:33:00.853" v="880" actId="478"/>
          <ac:spMkLst>
            <pc:docMk/>
            <pc:sldMk cId="0" sldId="265"/>
            <ac:spMk id="5" creationId="{0347F738-6B72-936A-ADA5-7C326C265D16}"/>
          </ac:spMkLst>
        </pc:spChg>
        <pc:spChg chg="mod">
          <ac:chgData name="Tr.A ." userId="71594aaa30a32cc1" providerId="LiveId" clId="{9C49BA75-757C-4DE5-8104-96118C6A305F}" dt="2023-01-30T22:33:01.962" v="881"/>
          <ac:spMkLst>
            <pc:docMk/>
            <pc:sldMk cId="0" sldId="265"/>
            <ac:spMk id="8" creationId="{0CE61A1C-2784-BA8E-F407-28E9A0A20170}"/>
          </ac:spMkLst>
        </pc:spChg>
        <pc:spChg chg="mod">
          <ac:chgData name="Tr.A ." userId="71594aaa30a32cc1" providerId="LiveId" clId="{9C49BA75-757C-4DE5-8104-96118C6A305F}" dt="2023-01-30T22:33:01.962" v="881"/>
          <ac:spMkLst>
            <pc:docMk/>
            <pc:sldMk cId="0" sldId="265"/>
            <ac:spMk id="9" creationId="{BDFE8CF1-7C64-FA1D-057E-E94247670800}"/>
          </ac:spMkLst>
        </pc:spChg>
        <pc:spChg chg="mod">
          <ac:chgData name="Tr.A ." userId="71594aaa30a32cc1" providerId="LiveId" clId="{9C49BA75-757C-4DE5-8104-96118C6A305F}" dt="2023-01-30T22:33:01.962" v="881"/>
          <ac:spMkLst>
            <pc:docMk/>
            <pc:sldMk cId="0" sldId="265"/>
            <ac:spMk id="10" creationId="{4AD90834-6CE4-431F-CE2C-0D7B7ED0DFB1}"/>
          </ac:spMkLst>
        </pc:spChg>
        <pc:spChg chg="add mod ord">
          <ac:chgData name="Tr.A ." userId="71594aaa30a32cc1" providerId="LiveId" clId="{9C49BA75-757C-4DE5-8104-96118C6A305F}" dt="2023-01-30T22:37:48.708" v="957" actId="170"/>
          <ac:spMkLst>
            <pc:docMk/>
            <pc:sldMk cId="0" sldId="265"/>
            <ac:spMk id="11" creationId="{FA1D0486-2AAC-C030-00B3-8249A3440D9B}"/>
          </ac:spMkLst>
        </pc:spChg>
        <pc:spChg chg="del mod">
          <ac:chgData name="Tr.A ." userId="71594aaa30a32cc1" providerId="LiveId" clId="{9C49BA75-757C-4DE5-8104-96118C6A305F}" dt="2023-01-30T22:36:45.348" v="926" actId="478"/>
          <ac:spMkLst>
            <pc:docMk/>
            <pc:sldMk cId="0" sldId="265"/>
            <ac:spMk id="1362" creationId="{00000000-0000-0000-0000-000000000000}"/>
          </ac:spMkLst>
        </pc:spChg>
        <pc:spChg chg="mod ord">
          <ac:chgData name="Tr.A ." userId="71594aaa30a32cc1" providerId="LiveId" clId="{9C49BA75-757C-4DE5-8104-96118C6A305F}" dt="2023-01-30T22:35:00.942" v="908" actId="1076"/>
          <ac:spMkLst>
            <pc:docMk/>
            <pc:sldMk cId="0" sldId="265"/>
            <ac:spMk id="1418" creationId="{00000000-0000-0000-0000-000000000000}"/>
          </ac:spMkLst>
        </pc:spChg>
        <pc:spChg chg="del">
          <ac:chgData name="Tr.A ." userId="71594aaa30a32cc1" providerId="LiveId" clId="{9C49BA75-757C-4DE5-8104-96118C6A305F}" dt="2023-01-30T22:32:53.814" v="877" actId="478"/>
          <ac:spMkLst>
            <pc:docMk/>
            <pc:sldMk cId="0" sldId="265"/>
            <ac:spMk id="1419" creationId="{00000000-0000-0000-0000-000000000000}"/>
          </ac:spMkLst>
        </pc:spChg>
        <pc:spChg chg="del">
          <ac:chgData name="Tr.A ." userId="71594aaa30a32cc1" providerId="LiveId" clId="{9C49BA75-757C-4DE5-8104-96118C6A305F}" dt="2023-01-30T22:32:58.677" v="879" actId="478"/>
          <ac:spMkLst>
            <pc:docMk/>
            <pc:sldMk cId="0" sldId="265"/>
            <ac:spMk id="1420" creationId="{00000000-0000-0000-0000-000000000000}"/>
          </ac:spMkLst>
        </pc:spChg>
        <pc:grpChg chg="add mod ord">
          <ac:chgData name="Tr.A ." userId="71594aaa30a32cc1" providerId="LiveId" clId="{9C49BA75-757C-4DE5-8104-96118C6A305F}" dt="2023-01-30T22:37:34.876" v="951" actId="171"/>
          <ac:grpSpMkLst>
            <pc:docMk/>
            <pc:sldMk cId="0" sldId="265"/>
            <ac:grpSpMk id="6" creationId="{4574A66D-63DE-A161-5F8F-875203CE3ACF}"/>
          </ac:grpSpMkLst>
        </pc:grpChg>
        <pc:grpChg chg="mod">
          <ac:chgData name="Tr.A ." userId="71594aaa30a32cc1" providerId="LiveId" clId="{9C49BA75-757C-4DE5-8104-96118C6A305F}" dt="2023-01-30T22:33:01.962" v="881"/>
          <ac:grpSpMkLst>
            <pc:docMk/>
            <pc:sldMk cId="0" sldId="265"/>
            <ac:grpSpMk id="7" creationId="{6BB28A23-C440-BA5A-F20D-A0F87B18C055}"/>
          </ac:grpSpMkLst>
        </pc:grpChg>
        <pc:grpChg chg="mod ord">
          <ac:chgData name="Tr.A ." userId="71594aaa30a32cc1" providerId="LiveId" clId="{9C49BA75-757C-4DE5-8104-96118C6A305F}" dt="2023-01-30T22:36:30.198" v="921" actId="170"/>
          <ac:grpSpMkLst>
            <pc:docMk/>
            <pc:sldMk cId="0" sldId="265"/>
            <ac:grpSpMk id="1346" creationId="{00000000-0000-0000-0000-000000000000}"/>
          </ac:grpSpMkLst>
        </pc:grpChg>
        <pc:grpChg chg="del">
          <ac:chgData name="Tr.A ." userId="71594aaa30a32cc1" providerId="LiveId" clId="{9C49BA75-757C-4DE5-8104-96118C6A305F}" dt="2023-01-30T22:33:05.822" v="883" actId="478"/>
          <ac:grpSpMkLst>
            <pc:docMk/>
            <pc:sldMk cId="0" sldId="265"/>
            <ac:grpSpMk id="1415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2:37:01.676" v="928" actId="14100"/>
          <ac:picMkLst>
            <pc:docMk/>
            <pc:sldMk cId="0" sldId="265"/>
            <ac:picMk id="12290" creationId="{B031EA20-9BB4-53DD-DAF3-BA629CBEFA5C}"/>
          </ac:picMkLst>
        </pc:picChg>
      </pc:sldChg>
      <pc:sldChg chg="addSp delSp modSp mod ord modNotes">
        <pc:chgData name="Tr.A ." userId="71594aaa30a32cc1" providerId="LiveId" clId="{9C49BA75-757C-4DE5-8104-96118C6A305F}" dt="2023-01-30T22:31:02.762" v="842" actId="1076"/>
        <pc:sldMkLst>
          <pc:docMk/>
          <pc:sldMk cId="0" sldId="266"/>
        </pc:sldMkLst>
        <pc:spChg chg="add del mod">
          <ac:chgData name="Tr.A ." userId="71594aaa30a32cc1" providerId="LiveId" clId="{9C49BA75-757C-4DE5-8104-96118C6A305F}" dt="2023-01-30T20:47:49.420" v="236" actId="478"/>
          <ac:spMkLst>
            <pc:docMk/>
            <pc:sldMk cId="0" sldId="266"/>
            <ac:spMk id="3" creationId="{08191812-CD7E-ADA7-EE83-4C67417B5CD1}"/>
          </ac:spMkLst>
        </pc:spChg>
        <pc:spChg chg="add del mod">
          <ac:chgData name="Tr.A ." userId="71594aaa30a32cc1" providerId="LiveId" clId="{9C49BA75-757C-4DE5-8104-96118C6A305F}" dt="2023-01-30T20:47:56.563" v="238" actId="478"/>
          <ac:spMkLst>
            <pc:docMk/>
            <pc:sldMk cId="0" sldId="266"/>
            <ac:spMk id="5" creationId="{55E2360B-2B4D-A6D8-5930-802253445D96}"/>
          </ac:spMkLst>
        </pc:spChg>
        <pc:spChg chg="add del mod">
          <ac:chgData name="Tr.A ." userId="71594aaa30a32cc1" providerId="LiveId" clId="{9C49BA75-757C-4DE5-8104-96118C6A305F}" dt="2023-01-30T20:47:56.563" v="238" actId="478"/>
          <ac:spMkLst>
            <pc:docMk/>
            <pc:sldMk cId="0" sldId="266"/>
            <ac:spMk id="7" creationId="{3280A0D2-4C2A-54F4-E4F3-C8694B2AFE9B}"/>
          </ac:spMkLst>
        </pc:spChg>
        <pc:spChg chg="add del mod">
          <ac:chgData name="Tr.A ." userId="71594aaa30a32cc1" providerId="LiveId" clId="{9C49BA75-757C-4DE5-8104-96118C6A305F}" dt="2023-01-30T20:47:56.563" v="238" actId="478"/>
          <ac:spMkLst>
            <pc:docMk/>
            <pc:sldMk cId="0" sldId="266"/>
            <ac:spMk id="9" creationId="{3367D165-B392-84D4-68C3-483A20FA8F7B}"/>
          </ac:spMkLst>
        </pc:spChg>
        <pc:spChg chg="add del mod">
          <ac:chgData name="Tr.A ." userId="71594aaa30a32cc1" providerId="LiveId" clId="{9C49BA75-757C-4DE5-8104-96118C6A305F}" dt="2023-01-30T20:47:56.563" v="238" actId="478"/>
          <ac:spMkLst>
            <pc:docMk/>
            <pc:sldMk cId="0" sldId="266"/>
            <ac:spMk id="11" creationId="{463EEC16-750F-FB25-104B-48CA91D923CD}"/>
          </ac:spMkLst>
        </pc:spChg>
        <pc:spChg chg="add del mod">
          <ac:chgData name="Tr.A ." userId="71594aaa30a32cc1" providerId="LiveId" clId="{9C49BA75-757C-4DE5-8104-96118C6A305F}" dt="2023-01-30T20:47:56.563" v="238" actId="478"/>
          <ac:spMkLst>
            <pc:docMk/>
            <pc:sldMk cId="0" sldId="266"/>
            <ac:spMk id="13" creationId="{796C89DF-85E9-6176-98E2-4B8759239FFE}"/>
          </ac:spMkLst>
        </pc:spChg>
        <pc:spChg chg="mod">
          <ac:chgData name="Tr.A ." userId="71594aaa30a32cc1" providerId="LiveId" clId="{9C49BA75-757C-4DE5-8104-96118C6A305F}" dt="2023-01-30T20:51:28.694" v="272"/>
          <ac:spMkLst>
            <pc:docMk/>
            <pc:sldMk cId="0" sldId="266"/>
            <ac:spMk id="15" creationId="{EA14B183-4369-17EE-2BF7-2DB0E55C3D3A}"/>
          </ac:spMkLst>
        </pc:spChg>
        <pc:spChg chg="mod">
          <ac:chgData name="Tr.A ." userId="71594aaa30a32cc1" providerId="LiveId" clId="{9C49BA75-757C-4DE5-8104-96118C6A305F}" dt="2023-01-30T20:51:28.694" v="272"/>
          <ac:spMkLst>
            <pc:docMk/>
            <pc:sldMk cId="0" sldId="266"/>
            <ac:spMk id="16" creationId="{F88C2219-B45D-63E3-A0FC-02FCB62E4195}"/>
          </ac:spMkLst>
        </pc:spChg>
        <pc:spChg chg="mod">
          <ac:chgData name="Tr.A ." userId="71594aaa30a32cc1" providerId="LiveId" clId="{9C49BA75-757C-4DE5-8104-96118C6A305F}" dt="2023-01-30T20:51:28.694" v="272"/>
          <ac:spMkLst>
            <pc:docMk/>
            <pc:sldMk cId="0" sldId="266"/>
            <ac:spMk id="17" creationId="{413A7B02-231F-0916-60D4-97CEB4950B63}"/>
          </ac:spMkLst>
        </pc:spChg>
        <pc:spChg chg="mod">
          <ac:chgData name="Tr.A ." userId="71594aaa30a32cc1" providerId="LiveId" clId="{9C49BA75-757C-4DE5-8104-96118C6A305F}" dt="2023-01-30T20:51:28.694" v="272"/>
          <ac:spMkLst>
            <pc:docMk/>
            <pc:sldMk cId="0" sldId="266"/>
            <ac:spMk id="18" creationId="{167AB093-CF04-33DE-A786-93B6597C23B4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0" creationId="{F63881FC-201D-D29B-3198-B69A5C72876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2" creationId="{F23118F5-A21C-BCB3-71EC-9F1A7B0678F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3" creationId="{526001FE-FC65-E0A6-5003-2539EBDB6C3D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5" creationId="{B9A4327C-FFFA-AFF6-BA91-9DD05433998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7" creationId="{8F54039A-7B99-C8BC-145D-5B698CAC172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8" creationId="{66A93EDF-D3F3-DA78-8092-99D3D5FE308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29" creationId="{09F191A4-D41E-1398-3595-6F4BDF1A948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0" creationId="{64FC59F2-6C7C-09F3-606F-4C9A63BBF324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1" creationId="{8CBBA708-F217-9672-2475-8563D0E7E2BD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2" creationId="{A5AA0E91-7975-3299-535F-B767FF840942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3" creationId="{5DAA9101-D8D5-A068-9258-C326D5932C3A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4" creationId="{5781DD5D-73F4-EC5A-4B0B-2DA7B3630D16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5" creationId="{C8AE09F6-F449-7FFD-B884-834D470C0A5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6" creationId="{EB090FF7-D01D-CC53-AD12-17C757D56309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7" creationId="{35670E7B-81CE-7C45-12FF-11CE4E905A9B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8" creationId="{3CFEEB48-07C3-5DB9-C0E3-862D6B4E1B8F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39" creationId="{EF318E73-E61F-A8B5-E081-4F606F41A44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0" creationId="{50E9B5F2-1352-99D3-3478-81DC101F122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1" creationId="{969D8805-D8E4-A648-1037-AF824AADCDAB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2" creationId="{7BBFFBDD-C523-FB68-0FC6-3A1505DFD104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3" creationId="{08AC20B6-A39E-64FB-50D1-BA958214FCF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4" creationId="{39CDDCDA-A14E-28D6-C644-7E1AD2CB01B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5" creationId="{B18D071E-0AC8-201F-1803-52F10A2C3F4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6" creationId="{579BCDFC-5B2F-782A-3BFE-C61992F350D6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7" creationId="{62FDDB20-8780-EBAD-4675-798286A0B2F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8" creationId="{80D3E583-2D85-AC40-B809-23B18292BE94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49" creationId="{DF8B7315-9042-B55F-3C24-BB42AA2BD47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0" creationId="{7C9BE836-6CD0-5CC4-A403-94E99400030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1" creationId="{AB9E95E9-13C0-E18F-01C0-1BE8C7BAD25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2" creationId="{5138F30B-3C9A-F065-79A5-A9A7A99CC89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3" creationId="{B1E9ACD2-1F8E-A3BB-602B-354E73699A1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4" creationId="{7CF2430B-4AFD-9949-CBC1-767CA6FC7756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5" creationId="{3FEFDE59-3916-8891-8BCE-55D94E426129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6" creationId="{58EE7850-3F18-4DCB-CE51-2DD0E717D4BC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7" creationId="{41B3B55D-4250-C33B-1627-0AA523694A8B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8" creationId="{7732F7B9-FD46-332C-EC18-D7FE0D799247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59" creationId="{838D7B04-21D3-2653-6559-7CCACDE8187D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60" creationId="{42DE34A4-0568-01F0-34AD-457989A9B49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61" creationId="{FA8862B0-6203-2E04-0513-880ABAD9173F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62" creationId="{C847E07A-6A13-F606-B28A-26427A858AA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63" creationId="{25345F85-1061-AB28-C6AB-F229C7B4A29D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08" creationId="{4768958A-4692-5653-F1A2-DDD3113E0B9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09" creationId="{2D85FE31-3922-8240-2634-43364FA9A31D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0" creationId="{827622FB-FDDC-ECAE-FFEE-82DE032F43C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1" creationId="{FE1699F8-B804-2E29-3D2A-D26745205809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2" creationId="{4844B218-96B0-776C-28F1-0A70D2E31023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3" creationId="{108707FB-A6B1-A3F3-DF05-0E56E211318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4" creationId="{C52098BA-94DB-1F82-1E43-EBDF486934C7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5" creationId="{1A7ADAEE-B3B9-A7FA-283C-F8A8FE977E8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6" creationId="{EB1F1833-8522-D3BF-3A46-69F5275C75D7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7" creationId="{BB616090-30A8-71BA-0E7B-7A59735251E5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8" creationId="{83835801-8233-B454-D93E-3FE9AA297454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19" creationId="{524033EF-5736-3E49-3C76-78DE730A7092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20" creationId="{6AC39D63-1F6C-40D7-4EA0-8C936C3A6852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21" creationId="{79102991-B293-656D-B5B6-BE7E9F89F418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22" creationId="{08D1895F-9754-9314-04C0-E50D41CD767B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23" creationId="{B1988DAB-61C3-EC09-9545-62EAA0DAEDBF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424" creationId="{E1A29FC4-913C-F90D-A0AE-ED5945FAC38C}"/>
          </ac:spMkLst>
        </pc:spChg>
        <pc:spChg chg="del">
          <ac:chgData name="Tr.A ." userId="71594aaa30a32cc1" providerId="LiveId" clId="{9C49BA75-757C-4DE5-8104-96118C6A305F}" dt="2023-01-30T20:47:53.289" v="237" actId="478"/>
          <ac:spMkLst>
            <pc:docMk/>
            <pc:sldMk cId="0" sldId="266"/>
            <ac:spMk id="1501" creationId="{00000000-0000-0000-0000-000000000000}"/>
          </ac:spMkLst>
        </pc:spChg>
        <pc:spChg chg="mod">
          <ac:chgData name="Tr.A ." userId="71594aaa30a32cc1" providerId="LiveId" clId="{9C49BA75-757C-4DE5-8104-96118C6A305F}" dt="2023-01-30T22:28:28.554" v="819" actId="1076"/>
          <ac:spMkLst>
            <pc:docMk/>
            <pc:sldMk cId="0" sldId="266"/>
            <ac:spMk id="1502" creationId="{00000000-0000-0000-0000-000000000000}"/>
          </ac:spMkLst>
        </pc:spChg>
        <pc:spChg chg="del">
          <ac:chgData name="Tr.A ." userId="71594aaa30a32cc1" providerId="LiveId" clId="{9C49BA75-757C-4DE5-8104-96118C6A305F}" dt="2023-01-30T20:47:53.289" v="237" actId="478"/>
          <ac:spMkLst>
            <pc:docMk/>
            <pc:sldMk cId="0" sldId="266"/>
            <ac:spMk id="1503" creationId="{00000000-0000-0000-0000-000000000000}"/>
          </ac:spMkLst>
        </pc:spChg>
        <pc:spChg chg="del">
          <ac:chgData name="Tr.A ." userId="71594aaa30a32cc1" providerId="LiveId" clId="{9C49BA75-757C-4DE5-8104-96118C6A305F}" dt="2023-01-30T20:47:47.896" v="235" actId="478"/>
          <ac:spMkLst>
            <pc:docMk/>
            <pc:sldMk cId="0" sldId="266"/>
            <ac:spMk id="1504" creationId="{00000000-0000-0000-0000-000000000000}"/>
          </ac:spMkLst>
        </pc:spChg>
        <pc:spChg chg="del">
          <ac:chgData name="Tr.A ." userId="71594aaa30a32cc1" providerId="LiveId" clId="{9C49BA75-757C-4DE5-8104-96118C6A305F}" dt="2023-01-30T20:47:53.289" v="237" actId="478"/>
          <ac:spMkLst>
            <pc:docMk/>
            <pc:sldMk cId="0" sldId="266"/>
            <ac:spMk id="1505" creationId="{00000000-0000-0000-0000-000000000000}"/>
          </ac:spMkLst>
        </pc:spChg>
        <pc:spChg chg="del">
          <ac:chgData name="Tr.A ." userId="71594aaa30a32cc1" providerId="LiveId" clId="{9C49BA75-757C-4DE5-8104-96118C6A305F}" dt="2023-01-30T20:47:53.289" v="237" actId="478"/>
          <ac:spMkLst>
            <pc:docMk/>
            <pc:sldMk cId="0" sldId="266"/>
            <ac:spMk id="1506" creationId="{00000000-0000-0000-0000-000000000000}"/>
          </ac:spMkLst>
        </pc:spChg>
        <pc:spChg chg="del">
          <ac:chgData name="Tr.A ." userId="71594aaa30a32cc1" providerId="LiveId" clId="{9C49BA75-757C-4DE5-8104-96118C6A305F}" dt="2023-01-30T20:47:53.289" v="237" actId="478"/>
          <ac:spMkLst>
            <pc:docMk/>
            <pc:sldMk cId="0" sldId="266"/>
            <ac:spMk id="1507" creationId="{00000000-0000-0000-0000-000000000000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08" creationId="{A102085A-B365-D5C2-5E7B-609477799FF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09" creationId="{4456BCE4-5EB9-47FF-994A-C5ADD0FAF253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0" creationId="{9483B373-9D70-4447-332E-6359A82F2ACE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1" creationId="{A0CF51AA-18D7-329A-9F3E-4979ED078BD5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2" creationId="{E8331838-7238-86F3-9808-0E1E4C8323CF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3" creationId="{179AC3A2-A95A-6DBD-8AE4-A3AF252835FA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4" creationId="{069BC662-8A31-EB83-C53B-96F6EBE26549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5" creationId="{5E96277B-A4CB-C74E-4B2C-9F39D7C8FEF5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6" creationId="{36CE40AC-45BB-EF30-F9CE-BB9FA5D1D4D5}"/>
          </ac:spMkLst>
        </pc:spChg>
        <pc:spChg chg="mod">
          <ac:chgData name="Tr.A ." userId="71594aaa30a32cc1" providerId="LiveId" clId="{9C49BA75-757C-4DE5-8104-96118C6A305F}" dt="2023-01-30T22:27:40.039" v="806"/>
          <ac:spMkLst>
            <pc:docMk/>
            <pc:sldMk cId="0" sldId="266"/>
            <ac:spMk id="1517" creationId="{CA5D6174-7595-EA55-9E24-A9252F7D3E6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0" creationId="{9A49E82A-C4F5-123B-3F69-B124DA85B98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1" creationId="{246061CE-CA01-6BA3-225F-41EBD9E86D4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2" creationId="{36452563-AFF4-161F-FFA8-C5DC3BC6762D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4" creationId="{164004FF-3D13-49A8-96BA-71A89140179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6" creationId="{914D4AE2-A7DC-E8A4-C5EE-1B0034BB133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7" creationId="{041E58E6-4391-C7C1-0AC5-BA718262BD9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8" creationId="{9ECE1422-1FDA-759F-BF29-0E028B23841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29" creationId="{FA541478-5A0F-F359-A424-BED801DAD2A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0" creationId="{4952A4E1-C0CD-9306-4F2D-BE6CA902875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1" creationId="{8BBA9C11-B36C-538B-8CF6-25E5D6E4A6E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2" creationId="{46795F8D-EE0C-0CB8-9494-B4A0E0D489C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3" creationId="{2A0E0026-AE80-7244-D255-91E165FD019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4" creationId="{4564A569-A3D1-D27E-AF33-85390EABD93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1535" creationId="{B76B92E4-93BA-DC67-3592-35F5F97318A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2" creationId="{5C6CAF01-8BBE-CFFF-F437-94376B9A5E36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3" creationId="{E4B51164-0474-1D68-C03F-C6E1FBAA68DB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5" creationId="{D29705EB-75CA-BDB3-DC50-966D12A2272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7" creationId="{52D90EAF-7309-46ED-97B6-3447BE16DD4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8" creationId="{B0B1E5D8-3798-D5C5-240C-96B8233037F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79" creationId="{B154CDAE-4259-74EC-4793-25426B7F3A5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0" creationId="{43BED314-B576-EB0B-5C44-3A8EB18BCB0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1" creationId="{EB91AB12-614D-3EFD-A72D-971B31468477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2" creationId="{B565D2D9-8591-4876-008E-76F2174BEA6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3" creationId="{7432CF1B-8D91-83E6-061B-7A68F65AC26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4" creationId="{E00F8288-57F0-439A-5B89-6C9B1A74085B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5" creationId="{E2BF7CF2-8408-5902-4804-8F6EF567CDE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6" creationId="{FE7E0578-F2F9-BCEA-F73F-8EC36DA3B15C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7" creationId="{C308BA35-CCAA-A9B0-6539-E89A090A9A6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8" creationId="{0E891D29-39A2-434C-B97B-B6614A529216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89" creationId="{3223543F-97E4-E452-7BBA-6BD3C6C1E5DB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0" creationId="{857D9634-6BC1-C127-A700-C83DA169963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1" creationId="{5F2ACFF9-B4D8-C179-7BDC-0BD2FA09242A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2" creationId="{20236B14-38D5-54C2-F85F-B92B9D94E26A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3" creationId="{4B28F606-08E9-7DB5-3825-0E8F9D87436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4" creationId="{8E022A68-B1B9-2F2B-694F-7DDB7304FBE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5" creationId="{CEF268E9-ABCE-18FD-FAF4-D57F35B2FDD0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6" creationId="{70DD6D79-1410-7DB2-3796-BD428489B4EB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7" creationId="{605882AD-1A13-6481-D227-17C20BA0E947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8" creationId="{540C4F41-856F-2F58-78A3-D6CB1BEDF85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099" creationId="{5244BD05-BD1A-25F0-F11C-E277CA79D52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0" creationId="{3E733CB3-4F30-1843-8736-6F7469A481D7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1" creationId="{48E5410D-BEA0-7842-5F63-4622327B0E7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2" creationId="{1740388B-9AAE-50E8-532E-3D082767DD9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3" creationId="{993414B1-6E15-9D76-3F14-59B88093B5E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4" creationId="{D40AD0AD-7154-89D7-372D-6FFA244E0D6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5" creationId="{7D124669-FA6A-6BF7-3455-EFE1BF21960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6" creationId="{B2A52B3E-9F7E-1CEC-F932-C2251E0BBF7C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7" creationId="{602EC7A1-79C2-399D-46B6-62D299FF606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8" creationId="{76E4B14E-0C3F-8F2F-C5BC-58B7F1EF8CEA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09" creationId="{270B4A60-4114-1ACD-B161-37BC094A53F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0" creationId="{27CD18CA-1FB3-705F-9154-00E6EB358EEC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1" creationId="{D0AA7C01-B3F0-7F89-C7C8-5D6A40CE3B6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2" creationId="{30888C4E-3F24-9A61-6B10-A8D2634862E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3" creationId="{656DBBE9-F042-F928-9D54-2B7AE2F76E6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4" creationId="{B98C0390-D742-6C5A-D793-BA5264E85E4C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5" creationId="{5F8C96A5-787C-E4F7-61A6-9F5676D3832D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6" creationId="{121A0599-6E19-CF33-0D8F-2D19D1FAFEC0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7" creationId="{63F0B853-092E-401C-D6E6-FC3F54E3A8B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8" creationId="{302E5453-601D-210E-D4DB-D51CBC4B5A1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19" creationId="{ED3FD99D-BB37-AB86-EE2E-D74C3D20E83A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0" creationId="{C8EC527C-FD73-5736-FAF6-701A56C8E90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1" creationId="{B7AB50ED-4D84-7C5B-58FA-132C7B0D0D9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2" creationId="{FFE50847-22C9-9DF8-7030-69797DC9F0BD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3" creationId="{AE2BD735-0C80-5D0F-B616-9FD96FB3722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4" creationId="{72F3DFC2-E3B7-AE1F-B3D2-DDFAAD92150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5" creationId="{B6C34B97-CF21-F04C-F7E5-D0069F751D54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6" creationId="{CFC347B3-0DEF-F00D-8363-0F381D16A28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7" creationId="{8D3731E4-41D9-7331-5B3A-33FB9DCA40B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8" creationId="{A744CE8A-0BD5-98EF-4952-09B448A143C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29" creationId="{C75D745B-0ADD-2006-7B6F-48876C99B69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0" creationId="{A52E9C20-124E-639C-9F6C-AA63EF662CAB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1" creationId="{AC8FD2B6-2870-0DD1-C4B8-330C4B8D7DA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2" creationId="{84F66634-7CFE-022F-CDDC-5368489032B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3" creationId="{AE49E38B-28BD-C5F3-86B8-EBED6CA4160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4" creationId="{C0162D88-4892-E13B-0218-1C10AB5D718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5" creationId="{F48B8AAF-A357-3B33-6CBE-8E0479851DC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6" creationId="{DCE36143-A8AD-708E-19BF-15270FEBB7C0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7" creationId="{C3FC1E74-4BD8-3FCF-8E83-8F21CD6A7601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8" creationId="{D29ADBB1-6639-F77B-AEFE-1392FCA137F0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39" creationId="{C1104833-82A1-DC70-3A4B-650F0461C8E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0" creationId="{06E54F0C-80A3-1A4A-F1C5-F3A1D18268EF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1" creationId="{184D6CC2-99B3-E108-44F6-8EAF5CD942E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2" creationId="{E82544D5-67FB-ED48-B484-8C73D6AF345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3" creationId="{BD069B79-A59B-0B5D-8F1B-C5A4E5E59FD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4" creationId="{795F511B-0EF8-FC19-0CF4-7629E1183EF2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5" creationId="{02ED5B28-745F-B27F-F8BE-77E6BE33ED55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6" creationId="{B046FB8F-C543-BFAC-F460-CA15BF23ADA0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7" creationId="{454F12F6-2DE9-A6C4-E642-4B6D39D357D9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8" creationId="{CE9CB74D-7BA0-FA26-A47F-44D5B70CE1B8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49" creationId="{DC285B48-88D8-90E6-EBC9-CA4CAE6F14C3}"/>
          </ac:spMkLst>
        </pc:spChg>
        <pc:spChg chg="mod">
          <ac:chgData name="Tr.A ." userId="71594aaa30a32cc1" providerId="LiveId" clId="{9C49BA75-757C-4DE5-8104-96118C6A305F}" dt="2023-01-30T22:29:40.554" v="829"/>
          <ac:spMkLst>
            <pc:docMk/>
            <pc:sldMk cId="0" sldId="266"/>
            <ac:spMk id="3150" creationId="{A3FFE98B-2562-922F-9408-B13C0C32BEB9}"/>
          </ac:spMkLst>
        </pc:spChg>
        <pc:grpChg chg="add mod">
          <ac:chgData name="Tr.A ." userId="71594aaa30a32cc1" providerId="LiveId" clId="{9C49BA75-757C-4DE5-8104-96118C6A305F}" dt="2023-01-30T22:28:35.442" v="820" actId="1076"/>
          <ac:grpSpMkLst>
            <pc:docMk/>
            <pc:sldMk cId="0" sldId="266"/>
            <ac:grpSpMk id="14" creationId="{D8606881-86A5-38FB-01A0-3667F3CE222E}"/>
          </ac:grpSpMkLst>
        </pc:grpChg>
        <pc:grpChg chg="add del mod ord">
          <ac:chgData name="Tr.A ." userId="71594aaa30a32cc1" providerId="LiveId" clId="{9C49BA75-757C-4DE5-8104-96118C6A305F}" dt="2023-01-30T22:29:39.522" v="828" actId="478"/>
          <ac:grpSpMkLst>
            <pc:docMk/>
            <pc:sldMk cId="0" sldId="266"/>
            <ac:grpSpMk id="19" creationId="{23DAC50F-BAA4-6BFF-D1FD-6E6A8B3DE2C8}"/>
          </ac:grpSpMkLst>
        </pc:grpChg>
        <pc:grpChg chg="mod">
          <ac:chgData name="Tr.A ." userId="71594aaa30a32cc1" providerId="LiveId" clId="{9C49BA75-757C-4DE5-8104-96118C6A305F}" dt="2023-01-30T22:27:40.039" v="806"/>
          <ac:grpSpMkLst>
            <pc:docMk/>
            <pc:sldMk cId="0" sldId="266"/>
            <ac:grpSpMk id="21" creationId="{E9384659-D71B-BD66-43DC-61DBFEEA2616}"/>
          </ac:grpSpMkLst>
        </pc:grpChg>
        <pc:grpChg chg="mod">
          <ac:chgData name="Tr.A ." userId="71594aaa30a32cc1" providerId="LiveId" clId="{9C49BA75-757C-4DE5-8104-96118C6A305F}" dt="2023-01-30T22:27:40.039" v="806"/>
          <ac:grpSpMkLst>
            <pc:docMk/>
            <pc:sldMk cId="0" sldId="266"/>
            <ac:grpSpMk id="24" creationId="{7D9C6BB0-B1CF-EA2C-AD96-4BA03D06B245}"/>
          </ac:grpSpMkLst>
        </pc:grpChg>
        <pc:grpChg chg="mod">
          <ac:chgData name="Tr.A ." userId="71594aaa30a32cc1" providerId="LiveId" clId="{9C49BA75-757C-4DE5-8104-96118C6A305F}" dt="2023-01-30T22:27:40.039" v="806"/>
          <ac:grpSpMkLst>
            <pc:docMk/>
            <pc:sldMk cId="0" sldId="266"/>
            <ac:grpSpMk id="26" creationId="{C2F1DA98-8CD0-5991-8FC5-1EDF2640C7DF}"/>
          </ac:grpSpMkLst>
        </pc:grpChg>
        <pc:grpChg chg="del mod">
          <ac:chgData name="Tr.A ." userId="71594aaa30a32cc1" providerId="LiveId" clId="{9C49BA75-757C-4DE5-8104-96118C6A305F}" dt="2023-01-30T22:27:43.609" v="807" actId="478"/>
          <ac:grpSpMkLst>
            <pc:docMk/>
            <pc:sldMk cId="0" sldId="266"/>
            <ac:grpSpMk id="1425" creationId="{00000000-0000-0000-0000-000000000000}"/>
          </ac:grpSpMkLst>
        </pc:grpChg>
        <pc:grpChg chg="add mod">
          <ac:chgData name="Tr.A ." userId="71594aaa30a32cc1" providerId="LiveId" clId="{9C49BA75-757C-4DE5-8104-96118C6A305F}" dt="2023-01-30T22:29:57.822" v="834" actId="14100"/>
          <ac:grpSpMkLst>
            <pc:docMk/>
            <pc:sldMk cId="0" sldId="266"/>
            <ac:grpSpMk id="1518" creationId="{C3F33756-D480-619B-69E8-0A0E211F97C4}"/>
          </ac:grpSpMkLst>
        </pc:grpChg>
        <pc:grpChg chg="mod">
          <ac:chgData name="Tr.A ." userId="71594aaa30a32cc1" providerId="LiveId" clId="{9C49BA75-757C-4DE5-8104-96118C6A305F}" dt="2023-01-30T22:29:40.554" v="829"/>
          <ac:grpSpMkLst>
            <pc:docMk/>
            <pc:sldMk cId="0" sldId="266"/>
            <ac:grpSpMk id="1519" creationId="{D28FCC10-7C5E-AA05-E77D-ACCD2C3BBA65}"/>
          </ac:grpSpMkLst>
        </pc:grpChg>
        <pc:grpChg chg="mod">
          <ac:chgData name="Tr.A ." userId="71594aaa30a32cc1" providerId="LiveId" clId="{9C49BA75-757C-4DE5-8104-96118C6A305F}" dt="2023-01-30T22:29:40.554" v="829"/>
          <ac:grpSpMkLst>
            <pc:docMk/>
            <pc:sldMk cId="0" sldId="266"/>
            <ac:grpSpMk id="1523" creationId="{49DCF03D-5FEF-1FBC-E8B7-8807567B6A35}"/>
          </ac:grpSpMkLst>
        </pc:grpChg>
        <pc:grpChg chg="mod">
          <ac:chgData name="Tr.A ." userId="71594aaa30a32cc1" providerId="LiveId" clId="{9C49BA75-757C-4DE5-8104-96118C6A305F}" dt="2023-01-30T22:29:40.554" v="829"/>
          <ac:grpSpMkLst>
            <pc:docMk/>
            <pc:sldMk cId="0" sldId="266"/>
            <ac:grpSpMk id="1525" creationId="{028214C8-889C-1401-FB43-A1C1A04E2B97}"/>
          </ac:grpSpMkLst>
        </pc:grpChg>
        <pc:picChg chg="add mod">
          <ac:chgData name="Tr.A ." userId="71594aaa30a32cc1" providerId="LiveId" clId="{9C49BA75-757C-4DE5-8104-96118C6A305F}" dt="2023-01-30T22:31:02.762" v="842" actId="1076"/>
          <ac:picMkLst>
            <pc:docMk/>
            <pc:sldMk cId="0" sldId="266"/>
            <ac:picMk id="3074" creationId="{DCC9D21C-9400-5F4A-1BB9-D8386E576D21}"/>
          </ac:picMkLst>
        </pc:picChg>
        <pc:picChg chg="add mod">
          <ac:chgData name="Tr.A ." userId="71594aaa30a32cc1" providerId="LiveId" clId="{9C49BA75-757C-4DE5-8104-96118C6A305F}" dt="2023-01-30T22:30:44.324" v="841" actId="1076"/>
          <ac:picMkLst>
            <pc:docMk/>
            <pc:sldMk cId="0" sldId="266"/>
            <ac:picMk id="3076" creationId="{48B9C822-E660-FDA7-D747-CDDCE3E8C87E}"/>
          </ac:picMkLst>
        </pc:picChg>
      </pc:sldChg>
      <pc:sldChg chg="addSp delSp modSp mod ord modAnim modNotes">
        <pc:chgData name="Tr.A ." userId="71594aaa30a32cc1" providerId="LiveId" clId="{9C49BA75-757C-4DE5-8104-96118C6A305F}" dt="2023-01-30T21:06:12.523" v="329" actId="1076"/>
        <pc:sldMkLst>
          <pc:docMk/>
          <pc:sldMk cId="0" sldId="267"/>
        </pc:sldMkLst>
        <pc:spChg chg="add del mod">
          <ac:chgData name="Tr.A ." userId="71594aaa30a32cc1" providerId="LiveId" clId="{9C49BA75-757C-4DE5-8104-96118C6A305F}" dt="2023-01-30T20:46:23.337" v="224" actId="478"/>
          <ac:spMkLst>
            <pc:docMk/>
            <pc:sldMk cId="0" sldId="267"/>
            <ac:spMk id="3" creationId="{016E47F5-1EAA-FD25-6FA4-E395C44EC294}"/>
          </ac:spMkLst>
        </pc:spChg>
        <pc:spChg chg="add del">
          <ac:chgData name="Tr.A ." userId="71594aaa30a32cc1" providerId="LiveId" clId="{9C49BA75-757C-4DE5-8104-96118C6A305F}" dt="2023-01-30T21:00:48.638" v="321" actId="22"/>
          <ac:spMkLst>
            <pc:docMk/>
            <pc:sldMk cId="0" sldId="267"/>
            <ac:spMk id="7" creationId="{70296109-2523-C294-01C9-FA953487EE0C}"/>
          </ac:spMkLst>
        </pc:spChg>
        <pc:spChg chg="add del mod">
          <ac:chgData name="Tr.A ." userId="71594aaa30a32cc1" providerId="LiveId" clId="{9C49BA75-757C-4DE5-8104-96118C6A305F}" dt="2023-01-30T21:05:34.901" v="325"/>
          <ac:spMkLst>
            <pc:docMk/>
            <pc:sldMk cId="0" sldId="267"/>
            <ac:spMk id="9" creationId="{18E58722-C2F3-EA3F-A3EB-AD5BB4078EB6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23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24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26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27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29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30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32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33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46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48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50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53" creationId="{00000000-0000-0000-0000-000000000000}"/>
          </ac:spMkLst>
        </pc:spChg>
        <pc:spChg chg="del">
          <ac:chgData name="Tr.A ." userId="71594aaa30a32cc1" providerId="LiveId" clId="{9C49BA75-757C-4DE5-8104-96118C6A305F}" dt="2023-01-30T20:46:20.070" v="223" actId="478"/>
          <ac:spMkLst>
            <pc:docMk/>
            <pc:sldMk cId="0" sldId="267"/>
            <ac:spMk id="1560" creationId="{00000000-0000-0000-0000-000000000000}"/>
          </ac:spMkLst>
        </pc:s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12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34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37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40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43" creationId="{00000000-0000-0000-0000-000000000000}"/>
          </ac:grpSpMkLst>
        </pc:grpChg>
        <pc:grpChg chg="del">
          <ac:chgData name="Tr.A ." userId="71594aaa30a32cc1" providerId="LiveId" clId="{9C49BA75-757C-4DE5-8104-96118C6A305F}" dt="2023-01-30T20:46:20.070" v="223" actId="478"/>
          <ac:grpSpMkLst>
            <pc:docMk/>
            <pc:sldMk cId="0" sldId="267"/>
            <ac:grpSpMk id="1557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0:47:09.625" v="230" actId="1076"/>
          <ac:picMkLst>
            <pc:docMk/>
            <pc:sldMk cId="0" sldId="267"/>
            <ac:picMk id="5" creationId="{DDAE54AC-E41C-02BF-ABFC-099B11926F5E}"/>
          </ac:picMkLst>
        </pc:picChg>
        <pc:picChg chg="add mod">
          <ac:chgData name="Tr.A ." userId="71594aaa30a32cc1" providerId="LiveId" clId="{9C49BA75-757C-4DE5-8104-96118C6A305F}" dt="2023-01-30T21:06:12.523" v="329" actId="1076"/>
          <ac:picMkLst>
            <pc:docMk/>
            <pc:sldMk cId="0" sldId="267"/>
            <ac:picMk id="10" creationId="{012CBAB9-295D-4FD8-07CC-40C587353BEB}"/>
          </ac:picMkLst>
        </pc:pic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22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25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28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31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47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49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51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52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54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55" creationId="{00000000-0000-0000-0000-000000000000}"/>
          </ac:cxnSpMkLst>
        </pc:cxnChg>
        <pc:cxnChg chg="del mod">
          <ac:chgData name="Tr.A ." userId="71594aaa30a32cc1" providerId="LiveId" clId="{9C49BA75-757C-4DE5-8104-96118C6A305F}" dt="2023-01-30T20:46:20.070" v="223" actId="478"/>
          <ac:cxnSpMkLst>
            <pc:docMk/>
            <pc:sldMk cId="0" sldId="267"/>
            <ac:cxnSpMk id="1556" creationId="{00000000-0000-0000-0000-000000000000}"/>
          </ac:cxnSpMkLst>
        </pc:cxnChg>
      </pc:sldChg>
      <pc:sldChg chg="del">
        <pc:chgData name="Tr.A ." userId="71594aaa30a32cc1" providerId="LiveId" clId="{9C49BA75-757C-4DE5-8104-96118C6A305F}" dt="2023-01-30T22:32:11.537" v="857" actId="2696"/>
        <pc:sldMkLst>
          <pc:docMk/>
          <pc:sldMk cId="0" sldId="268"/>
        </pc:sldMkLst>
      </pc:sldChg>
      <pc:sldChg chg="del">
        <pc:chgData name="Tr.A ." userId="71594aaa30a32cc1" providerId="LiveId" clId="{9C49BA75-757C-4DE5-8104-96118C6A305F}" dt="2023-01-30T22:32:08.586" v="856" actId="2696"/>
        <pc:sldMkLst>
          <pc:docMk/>
          <pc:sldMk cId="0" sldId="269"/>
        </pc:sldMkLst>
      </pc:sldChg>
      <pc:sldChg chg="addSp delSp modSp mod ord modNotes">
        <pc:chgData name="Tr.A ." userId="71594aaa30a32cc1" providerId="LiveId" clId="{9C49BA75-757C-4DE5-8104-96118C6A305F}" dt="2023-01-30T21:16:46.987" v="396" actId="14100"/>
        <pc:sldMkLst>
          <pc:docMk/>
          <pc:sldMk cId="0" sldId="270"/>
        </pc:sldMkLst>
        <pc:spChg chg="add del mod">
          <ac:chgData name="Tr.A ." userId="71594aaa30a32cc1" providerId="LiveId" clId="{9C49BA75-757C-4DE5-8104-96118C6A305F}" dt="2023-01-30T21:16:35.517" v="391" actId="478"/>
          <ac:spMkLst>
            <pc:docMk/>
            <pc:sldMk cId="0" sldId="270"/>
            <ac:spMk id="3" creationId="{FDE2C40B-7C24-6CF2-F59B-BD4B2AD068FE}"/>
          </ac:spMkLst>
        </pc:spChg>
        <pc:spChg chg="del">
          <ac:chgData name="Tr.A ." userId="71594aaa30a32cc1" providerId="LiveId" clId="{9C49BA75-757C-4DE5-8104-96118C6A305F}" dt="2023-01-30T21:16:31.494" v="390" actId="478"/>
          <ac:spMkLst>
            <pc:docMk/>
            <pc:sldMk cId="0" sldId="270"/>
            <ac:spMk id="1732" creationId="{00000000-0000-0000-0000-000000000000}"/>
          </ac:spMkLst>
        </pc:spChg>
        <pc:picChg chg="add mod">
          <ac:chgData name="Tr.A ." userId="71594aaa30a32cc1" providerId="LiveId" clId="{9C49BA75-757C-4DE5-8104-96118C6A305F}" dt="2023-01-30T21:16:46.987" v="396" actId="14100"/>
          <ac:picMkLst>
            <pc:docMk/>
            <pc:sldMk cId="0" sldId="270"/>
            <ac:picMk id="5" creationId="{ED46CDCC-0E67-A367-384A-188A08A7B032}"/>
          </ac:picMkLst>
        </pc:picChg>
      </pc:sldChg>
      <pc:sldChg chg="del">
        <pc:chgData name="Tr.A ." userId="71594aaa30a32cc1" providerId="LiveId" clId="{9C49BA75-757C-4DE5-8104-96118C6A305F}" dt="2023-01-30T22:32:15.201" v="858" actId="2696"/>
        <pc:sldMkLst>
          <pc:docMk/>
          <pc:sldMk cId="0" sldId="271"/>
        </pc:sldMkLst>
      </pc:sldChg>
      <pc:sldChg chg="del">
        <pc:chgData name="Tr.A ." userId="71594aaa30a32cc1" providerId="LiveId" clId="{9C49BA75-757C-4DE5-8104-96118C6A305F}" dt="2023-01-30T22:32:05.828" v="855" actId="2696"/>
        <pc:sldMkLst>
          <pc:docMk/>
          <pc:sldMk cId="0" sldId="272"/>
        </pc:sldMkLst>
      </pc:sldChg>
      <pc:sldChg chg="addSp delSp modSp mod ord modNotes">
        <pc:chgData name="Tr.A ." userId="71594aaa30a32cc1" providerId="LiveId" clId="{9C49BA75-757C-4DE5-8104-96118C6A305F}" dt="2023-01-30T20:55:27.008" v="319" actId="1076"/>
        <pc:sldMkLst>
          <pc:docMk/>
          <pc:sldMk cId="0" sldId="273"/>
        </pc:sldMkLst>
        <pc:spChg chg="add del mod">
          <ac:chgData name="Tr.A ." userId="71594aaa30a32cc1" providerId="LiveId" clId="{9C49BA75-757C-4DE5-8104-96118C6A305F}" dt="2023-01-30T20:54:37.095" v="307" actId="478"/>
          <ac:spMkLst>
            <pc:docMk/>
            <pc:sldMk cId="0" sldId="273"/>
            <ac:spMk id="3" creationId="{DA9AA486-7299-E714-13A8-B198B271CEB4}"/>
          </ac:spMkLst>
        </pc:spChg>
        <pc:spChg chg="del mod">
          <ac:chgData name="Tr.A ." userId="71594aaa30a32cc1" providerId="LiveId" clId="{9C49BA75-757C-4DE5-8104-96118C6A305F}" dt="2023-01-30T20:54:30.255" v="306" actId="478"/>
          <ac:spMkLst>
            <pc:docMk/>
            <pc:sldMk cId="0" sldId="273"/>
            <ac:spMk id="1786" creationId="{00000000-0000-0000-0000-000000000000}"/>
          </ac:spMkLst>
        </pc:spChg>
        <pc:picChg chg="add mod">
          <ac:chgData name="Tr.A ." userId="71594aaa30a32cc1" providerId="LiveId" clId="{9C49BA75-757C-4DE5-8104-96118C6A305F}" dt="2023-01-30T20:55:27.008" v="319" actId="1076"/>
          <ac:picMkLst>
            <pc:docMk/>
            <pc:sldMk cId="0" sldId="273"/>
            <ac:picMk id="4" creationId="{E4D339C5-16FE-8A2F-A640-B26CC0F5C1C7}"/>
          </ac:picMkLst>
        </pc:picChg>
        <pc:picChg chg="add mod">
          <ac:chgData name="Tr.A ." userId="71594aaa30a32cc1" providerId="LiveId" clId="{9C49BA75-757C-4DE5-8104-96118C6A305F}" dt="2023-01-30T20:54:49.048" v="312" actId="1076"/>
          <ac:picMkLst>
            <pc:docMk/>
            <pc:sldMk cId="0" sldId="273"/>
            <ac:picMk id="4098" creationId="{4479053B-A7F6-5673-084A-531AF6C2E5FE}"/>
          </ac:picMkLst>
        </pc:picChg>
      </pc:sldChg>
      <pc:sldChg chg="del">
        <pc:chgData name="Tr.A ." userId="71594aaa30a32cc1" providerId="LiveId" clId="{9C49BA75-757C-4DE5-8104-96118C6A305F}" dt="2023-01-30T22:32:02.877" v="854" actId="2696"/>
        <pc:sldMkLst>
          <pc:docMk/>
          <pc:sldMk cId="0" sldId="274"/>
        </pc:sldMkLst>
      </pc:sldChg>
      <pc:sldChg chg="del">
        <pc:chgData name="Tr.A ." userId="71594aaa30a32cc1" providerId="LiveId" clId="{9C49BA75-757C-4DE5-8104-96118C6A305F}" dt="2023-01-30T22:32:00.202" v="853" actId="2696"/>
        <pc:sldMkLst>
          <pc:docMk/>
          <pc:sldMk cId="0" sldId="275"/>
        </pc:sldMkLst>
      </pc:sldChg>
      <pc:sldChg chg="del">
        <pc:chgData name="Tr.A ." userId="71594aaa30a32cc1" providerId="LiveId" clId="{9C49BA75-757C-4DE5-8104-96118C6A305F}" dt="2023-01-30T22:31:47.815" v="852" actId="2696"/>
        <pc:sldMkLst>
          <pc:docMk/>
          <pc:sldMk cId="0" sldId="276"/>
        </pc:sldMkLst>
      </pc:sldChg>
      <pc:sldChg chg="modSp del mod">
        <pc:chgData name="Tr.A ." userId="71594aaa30a32cc1" providerId="LiveId" clId="{9C49BA75-757C-4DE5-8104-96118C6A305F}" dt="2023-01-30T22:38:28.778" v="958" actId="2696"/>
        <pc:sldMkLst>
          <pc:docMk/>
          <pc:sldMk cId="0" sldId="277"/>
        </pc:sldMkLst>
        <pc:picChg chg="mod">
          <ac:chgData name="Tr.A ." userId="71594aaa30a32cc1" providerId="LiveId" clId="{9C49BA75-757C-4DE5-8104-96118C6A305F}" dt="2023-01-30T22:32:25.519" v="860" actId="1076"/>
          <ac:picMkLst>
            <pc:docMk/>
            <pc:sldMk cId="0" sldId="277"/>
            <ac:picMk id="2188" creationId="{00000000-0000-0000-0000-000000000000}"/>
          </ac:picMkLst>
        </pc:picChg>
      </pc:sldChg>
      <pc:sldChg chg="del">
        <pc:chgData name="Tr.A ." userId="71594aaa30a32cc1" providerId="LiveId" clId="{9C49BA75-757C-4DE5-8104-96118C6A305F}" dt="2023-01-30T22:31:44.947" v="851" actId="2696"/>
        <pc:sldMkLst>
          <pc:docMk/>
          <pc:sldMk cId="0" sldId="278"/>
        </pc:sldMkLst>
      </pc:sldChg>
      <pc:sldChg chg="addSp delSp modSp del mod ord modNotes">
        <pc:chgData name="Tr.A ." userId="71594aaa30a32cc1" providerId="LiveId" clId="{9C49BA75-757C-4DE5-8104-96118C6A305F}" dt="2023-01-31T01:45:36.943" v="1064" actId="2696"/>
        <pc:sldMkLst>
          <pc:docMk/>
          <pc:sldMk cId="0" sldId="279"/>
        </pc:sldMkLst>
        <pc:spChg chg="add del mod">
          <ac:chgData name="Tr.A ." userId="71594aaa30a32cc1" providerId="LiveId" clId="{9C49BA75-757C-4DE5-8104-96118C6A305F}" dt="2023-01-30T22:21:07.474" v="731" actId="478"/>
          <ac:spMkLst>
            <pc:docMk/>
            <pc:sldMk cId="0" sldId="279"/>
            <ac:spMk id="3" creationId="{0EE78112-E084-B701-FE99-CB170CFB146E}"/>
          </ac:spMkLst>
        </pc:spChg>
        <pc:spChg chg="add del mod">
          <ac:chgData name="Tr.A ." userId="71594aaa30a32cc1" providerId="LiveId" clId="{9C49BA75-757C-4DE5-8104-96118C6A305F}" dt="2023-01-30T22:21:06.653" v="730" actId="478"/>
          <ac:spMkLst>
            <pc:docMk/>
            <pc:sldMk cId="0" sldId="279"/>
            <ac:spMk id="5" creationId="{2ED46783-C4C7-722B-F72B-03912DA4E96B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7" creationId="{D2330F63-F563-632D-70C9-4CB8FB6D63E1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8" creationId="{7C4292CF-D1D5-B6A4-542F-56B036189CA9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9" creationId="{97B636CC-0811-FE7F-C9E9-E233F5885555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0" creationId="{0BA4F5A4-6E06-140F-64C8-16CC99064877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1" creationId="{E70C9046-636F-F076-F4EE-41EFC7F3DD16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2" creationId="{3D7B5BEC-3C0A-D2D8-DF21-FC317F842BB5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3" creationId="{133AC2A2-4BD4-B0CF-19C3-6C32361412B3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4" creationId="{F5D45243-0D1B-CBF4-2921-4B2F8265A879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5" creationId="{0337C0C4-7FEA-C319-156A-06E63C9F972A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6" creationId="{79B7F206-3ED9-AFF8-7779-A94B78842648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7" creationId="{7304767D-9995-E448-B065-6443A0168CCA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8" creationId="{1A3A6DAA-07FA-2E6C-1B02-E21EC06992C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19" creationId="{A8BF3A2F-1A96-015F-F7CB-7A491893D6E4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0" creationId="{433D6B34-EF8C-B38F-47AF-7F4E64E0452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1" creationId="{D1C26BFA-2B2A-82A5-A23E-3FD90D07B926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" creationId="{0A683DF6-13F1-EC66-3303-3A00D99DFBB8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3" creationId="{2BE21894-A085-AB7A-12D7-DBF5B8D10763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4" creationId="{0AF1764E-3665-FCD0-95E9-D241356D8FBF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5" creationId="{D73AA8D8-C6C9-885D-E70F-89F493D3E549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6" creationId="{655AAB71-BCED-8F68-8196-EE71B1559F5E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7" creationId="{6DC10EA0-BFCD-6D91-D48D-A842CB291CF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8" creationId="{D3DF504D-6983-50AA-3A18-0430B8E9D54E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9" creationId="{4512A1CE-E213-BA3A-A07C-940EFF6DCE68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0" creationId="{606B10F5-F835-1B7B-E835-A693B42644B4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1" creationId="{F07449F5-88C1-F428-A615-CFF7172574BD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2" creationId="{DFACAD67-912B-9BC8-A83E-5B0F859DF251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3" creationId="{A3FB6CBC-F0C2-5D7C-4364-A6DC33D6E987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4" creationId="{90F6DD49-5F5E-8773-A3AE-C5213255E28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5" creationId="{4A562939-3689-E276-240A-E07A774F2E91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6" creationId="{C250075F-6C0E-D593-18FA-4D3F3118078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7" creationId="{53F56893-AA86-765E-63E3-D0ABC8EE97A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8" creationId="{40490F7D-5976-A18F-526B-D2A61234E103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39" creationId="{A7735DA4-D0D6-A6EC-E2D5-137EAE7B9443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0" creationId="{E81CC67F-531C-B766-5AB9-9CE896596A2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1" creationId="{4814E05C-3E82-472D-FF2A-2F0D8D1FA33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2" creationId="{94F37E6C-D9B3-59D0-1323-E837E9647D3D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3" creationId="{75726552-970D-F175-C66E-0407BA2870CD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4" creationId="{F0EDF09A-83AF-5D80-1891-71A69FFDAB8B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5" creationId="{D29BDA55-3896-AAE4-84DB-F415BCBC7715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6" creationId="{25135FCA-291B-86DE-10F1-F44A2C97B71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7" creationId="{F4720659-FCD1-9144-C394-B0E4BC0DD698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8" creationId="{254F3605-5203-401D-1394-05DE26723E8A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49" creationId="{DDC7CA56-21ED-6AC1-6700-E7E25471F11E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0" creationId="{F06BFD48-8500-B734-AB7C-A785A8ECE866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1" creationId="{13AD2A82-F9CF-F421-4A0D-A15BE65CF904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2" creationId="{FC04C652-4BA4-ECD1-CF8A-832106372F5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3" creationId="{94604BF8-49F8-078B-7083-D1B377979BA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4" creationId="{6D265A23-7D51-647C-DB97-E09C42C2092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5" creationId="{73E93337-E96A-4CD9-EDE1-4D64629C57C9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6" creationId="{B627C8DE-65E1-EE5E-C4D5-AD3ECB3141E4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7" creationId="{8AF60BBE-75A8-8B33-DF81-F031EA52E7F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8" creationId="{8438C230-6C63-BA13-58C3-984DE95584BA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59" creationId="{2DCDAFDB-8B88-5E63-9C27-47728FF5277B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60" creationId="{F3BE1E1D-AE40-8282-27F1-E37622D0DD7C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61" creationId="{80561F99-8F64-DEFB-C168-D3FB0CFC124D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62" creationId="{EA883C29-F879-A845-6ABA-3DBC495DA4B7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63" creationId="{BA88ACB6-C430-CF74-AEFA-DFFAB9CCB33B}"/>
          </ac:spMkLst>
        </pc:spChg>
        <pc:spChg chg="del">
          <ac:chgData name="Tr.A ." userId="71594aaa30a32cc1" providerId="LiveId" clId="{9C49BA75-757C-4DE5-8104-96118C6A305F}" dt="2023-01-30T22:21:03.472" v="728" actId="478"/>
          <ac:spMkLst>
            <pc:docMk/>
            <pc:sldMk cId="0" sldId="279"/>
            <ac:spMk id="2252" creationId="{00000000-0000-0000-0000-000000000000}"/>
          </ac:spMkLst>
        </pc:spChg>
        <pc:spChg chg="mod">
          <ac:chgData name="Tr.A ." userId="71594aaa30a32cc1" providerId="LiveId" clId="{9C49BA75-757C-4DE5-8104-96118C6A305F}" dt="2023-01-30T22:20:53.887" v="726" actId="207"/>
          <ac:spMkLst>
            <pc:docMk/>
            <pc:sldMk cId="0" sldId="279"/>
            <ac:spMk id="2254" creationId="{00000000-0000-0000-0000-000000000000}"/>
          </ac:spMkLst>
        </pc:spChg>
        <pc:spChg chg="mod">
          <ac:chgData name="Tr.A ." userId="71594aaa30a32cc1" providerId="LiveId" clId="{9C49BA75-757C-4DE5-8104-96118C6A305F}" dt="2023-01-30T22:20:53.887" v="726" actId="207"/>
          <ac:spMkLst>
            <pc:docMk/>
            <pc:sldMk cId="0" sldId="279"/>
            <ac:spMk id="2255" creationId="{00000000-0000-0000-0000-000000000000}"/>
          </ac:spMkLst>
        </pc:spChg>
        <pc:spChg chg="del">
          <ac:chgData name="Tr.A ." userId="71594aaa30a32cc1" providerId="LiveId" clId="{9C49BA75-757C-4DE5-8104-96118C6A305F}" dt="2023-01-30T22:21:04.843" v="729" actId="478"/>
          <ac:spMkLst>
            <pc:docMk/>
            <pc:sldMk cId="0" sldId="279"/>
            <ac:spMk id="2256" creationId="{00000000-0000-0000-0000-00000000000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58" creationId="{6DE13DBE-320B-26D0-5570-60152AFA1E9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59" creationId="{C3450887-C0EA-6B14-A4F9-50E162EA12B0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0" creationId="{486D540E-3CFC-AF6D-71DC-09C659C215EB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1" creationId="{9E7A770C-63F4-B049-338E-CDEDB5103A11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2" creationId="{D4F09025-8065-F67D-B728-C7EC6343C462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3" creationId="{D5543E33-AB5A-35EE-2C8C-63C652071DD5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4" creationId="{29B86692-FEC5-0372-6E79-575F9DEDEF75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5" creationId="{B6988FB6-AA48-C1FF-639C-5B625FB26C3D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6" creationId="{55D60373-4A39-1AFF-1901-BCD9EAE98E63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7" creationId="{23526F3F-3820-8531-F45A-55630E4BB55E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8" creationId="{4C73737E-9BAD-9E63-8AAA-FE3D511FEC9C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69" creationId="{DDC7EE94-9D70-BD39-4DA2-EFF1BDBBDF71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70" creationId="{C31A980C-EABB-9B62-C322-AE74E53E8C97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71" creationId="{F6AFB949-5B83-47F7-C795-FCA8AD359647}"/>
          </ac:spMkLst>
        </pc:spChg>
        <pc:spChg chg="mod">
          <ac:chgData name="Tr.A ." userId="71594aaa30a32cc1" providerId="LiveId" clId="{9C49BA75-757C-4DE5-8104-96118C6A305F}" dt="2023-01-30T22:26:49.699" v="798"/>
          <ac:spMkLst>
            <pc:docMk/>
            <pc:sldMk cId="0" sldId="279"/>
            <ac:spMk id="2272" creationId="{CA2AD800-0884-8571-68E4-2E9E581977A9}"/>
          </ac:spMkLst>
        </pc:spChg>
        <pc:grpChg chg="add del mod">
          <ac:chgData name="Tr.A ." userId="71594aaa30a32cc1" providerId="LiveId" clId="{9C49BA75-757C-4DE5-8104-96118C6A305F}" dt="2023-01-30T22:26:55.341" v="800" actId="478"/>
          <ac:grpSpMkLst>
            <pc:docMk/>
            <pc:sldMk cId="0" sldId="279"/>
            <ac:grpSpMk id="6" creationId="{2A1982E8-A84D-9DDB-D227-6E0E73F0BF76}"/>
          </ac:grpSpMkLst>
        </pc:grpChg>
        <pc:grpChg chg="mod">
          <ac:chgData name="Tr.A ." userId="71594aaa30a32cc1" providerId="LiveId" clId="{9C49BA75-757C-4DE5-8104-96118C6A305F}" dt="2023-01-30T22:24:06.336" v="762" actId="14100"/>
          <ac:grpSpMkLst>
            <pc:docMk/>
            <pc:sldMk cId="0" sldId="279"/>
            <ac:grpSpMk id="2253" creationId="{00000000-0000-0000-0000-000000000000}"/>
          </ac:grpSpMkLst>
        </pc:grpChg>
        <pc:picChg chg="add mod">
          <ac:chgData name="Tr.A ." userId="71594aaa30a32cc1" providerId="LiveId" clId="{9C49BA75-757C-4DE5-8104-96118C6A305F}" dt="2023-01-31T01:39:02.558" v="1000" actId="14100"/>
          <ac:picMkLst>
            <pc:docMk/>
            <pc:sldMk cId="0" sldId="279"/>
            <ac:picMk id="1026" creationId="{F72ABA04-B40E-8869-679A-31FC44C361B9}"/>
          </ac:picMkLst>
        </pc:picChg>
        <pc:picChg chg="add mod">
          <ac:chgData name="Tr.A ." userId="71594aaa30a32cc1" providerId="LiveId" clId="{9C49BA75-757C-4DE5-8104-96118C6A305F}" dt="2023-01-31T01:38:38.201" v="997" actId="14100"/>
          <ac:picMkLst>
            <pc:docMk/>
            <pc:sldMk cId="0" sldId="279"/>
            <ac:picMk id="1028" creationId="{5BFF2D23-3F16-C426-CFA4-408B8C84E505}"/>
          </ac:picMkLst>
        </pc:picChg>
        <pc:picChg chg="add del mod">
          <ac:chgData name="Tr.A ." userId="71594aaa30a32cc1" providerId="LiveId" clId="{9C49BA75-757C-4DE5-8104-96118C6A305F}" dt="2023-01-31T01:45:12.374" v="1062" actId="478"/>
          <ac:picMkLst>
            <pc:docMk/>
            <pc:sldMk cId="0" sldId="279"/>
            <ac:picMk id="1030" creationId="{D88E09CF-A4B8-7AC8-FE69-D2ED076003C3}"/>
          </ac:picMkLst>
        </pc:picChg>
        <pc:picChg chg="add del mod">
          <ac:chgData name="Tr.A ." userId="71594aaa30a32cc1" providerId="LiveId" clId="{9C49BA75-757C-4DE5-8104-96118C6A305F}" dt="2023-01-31T01:45:10.462" v="1061" actId="478"/>
          <ac:picMkLst>
            <pc:docMk/>
            <pc:sldMk cId="0" sldId="279"/>
            <ac:picMk id="1032" creationId="{CFA3ACD7-7383-78CF-890F-9017354AB0E2}"/>
          </ac:picMkLst>
        </pc:picChg>
        <pc:picChg chg="add del">
          <ac:chgData name="Tr.A ." userId="71594aaa30a32cc1" providerId="LiveId" clId="{9C49BA75-757C-4DE5-8104-96118C6A305F}" dt="2023-01-30T22:20:01.236" v="717" actId="478"/>
          <ac:picMkLst>
            <pc:docMk/>
            <pc:sldMk cId="0" sldId="279"/>
            <ac:picMk id="2257" creationId="{00000000-0000-0000-0000-000000000000}"/>
          </ac:picMkLst>
        </pc:picChg>
        <pc:picChg chg="add del mod">
          <ac:chgData name="Tr.A ." userId="71594aaa30a32cc1" providerId="LiveId" clId="{9C49BA75-757C-4DE5-8104-96118C6A305F}" dt="2023-01-31T01:35:41.120" v="969" actId="478"/>
          <ac:picMkLst>
            <pc:docMk/>
            <pc:sldMk cId="0" sldId="279"/>
            <ac:picMk id="11266" creationId="{FAF1ABC3-281E-975B-9C96-DE7AF7F96807}"/>
          </ac:picMkLst>
        </pc:picChg>
        <pc:picChg chg="add del mod">
          <ac:chgData name="Tr.A ." userId="71594aaa30a32cc1" providerId="LiveId" clId="{9C49BA75-757C-4DE5-8104-96118C6A305F}" dt="2023-01-31T01:36:23.497" v="981" actId="478"/>
          <ac:picMkLst>
            <pc:docMk/>
            <pc:sldMk cId="0" sldId="279"/>
            <ac:picMk id="11268" creationId="{EBBA4905-9D5C-CFC6-2E3C-65A28F0DE892}"/>
          </ac:picMkLst>
        </pc:picChg>
        <pc:picChg chg="add mod">
          <ac:chgData name="Tr.A ." userId="71594aaa30a32cc1" providerId="LiveId" clId="{9C49BA75-757C-4DE5-8104-96118C6A305F}" dt="2023-01-31T01:39:14.148" v="1001" actId="1076"/>
          <ac:picMkLst>
            <pc:docMk/>
            <pc:sldMk cId="0" sldId="279"/>
            <ac:picMk id="11270" creationId="{FA642BCE-3514-8275-5534-BB24370EE9B7}"/>
          </ac:picMkLst>
        </pc:picChg>
      </pc:sldChg>
      <pc:sldChg chg="del">
        <pc:chgData name="Tr.A ." userId="71594aaa30a32cc1" providerId="LiveId" clId="{9C49BA75-757C-4DE5-8104-96118C6A305F}" dt="2023-01-30T22:31:42.045" v="850" actId="2696"/>
        <pc:sldMkLst>
          <pc:docMk/>
          <pc:sldMk cId="0" sldId="280"/>
        </pc:sldMkLst>
      </pc:sldChg>
      <pc:sldChg chg="del">
        <pc:chgData name="Tr.A ." userId="71594aaa30a32cc1" providerId="LiveId" clId="{9C49BA75-757C-4DE5-8104-96118C6A305F}" dt="2023-01-30T22:31:39.326" v="849" actId="2696"/>
        <pc:sldMkLst>
          <pc:docMk/>
          <pc:sldMk cId="0" sldId="281"/>
        </pc:sldMkLst>
      </pc:sldChg>
      <pc:sldChg chg="del">
        <pc:chgData name="Tr.A ." userId="71594aaa30a32cc1" providerId="LiveId" clId="{9C49BA75-757C-4DE5-8104-96118C6A305F}" dt="2023-01-30T22:38:31.755" v="959" actId="2696"/>
        <pc:sldMkLst>
          <pc:docMk/>
          <pc:sldMk cId="0" sldId="282"/>
        </pc:sldMkLst>
      </pc:sldChg>
      <pc:sldChg chg="del">
        <pc:chgData name="Tr.A ." userId="71594aaa30a32cc1" providerId="LiveId" clId="{9C49BA75-757C-4DE5-8104-96118C6A305F}" dt="2023-01-30T22:31:35.647" v="848" actId="2696"/>
        <pc:sldMkLst>
          <pc:docMk/>
          <pc:sldMk cId="0" sldId="283"/>
        </pc:sldMkLst>
      </pc:sldChg>
      <pc:sldChg chg="del">
        <pc:chgData name="Tr.A ." userId="71594aaa30a32cc1" providerId="LiveId" clId="{9C49BA75-757C-4DE5-8104-96118C6A305F}" dt="2023-01-30T22:31:33.086" v="847" actId="2696"/>
        <pc:sldMkLst>
          <pc:docMk/>
          <pc:sldMk cId="0" sldId="284"/>
        </pc:sldMkLst>
      </pc:sldChg>
      <pc:sldChg chg="del">
        <pc:chgData name="Tr.A ." userId="71594aaa30a32cc1" providerId="LiveId" clId="{9C49BA75-757C-4DE5-8104-96118C6A305F}" dt="2023-01-30T22:38:34.546" v="960" actId="2696"/>
        <pc:sldMkLst>
          <pc:docMk/>
          <pc:sldMk cId="0" sldId="285"/>
        </pc:sldMkLst>
      </pc:sldChg>
      <pc:sldChg chg="addSp delSp modSp mod">
        <pc:chgData name="Tr.A ." userId="71594aaa30a32cc1" providerId="LiveId" clId="{9C49BA75-757C-4DE5-8104-96118C6A305F}" dt="2023-01-30T22:43:14.189" v="967" actId="1076"/>
        <pc:sldMkLst>
          <pc:docMk/>
          <pc:sldMk cId="0" sldId="286"/>
        </pc:sldMkLst>
        <pc:spChg chg="add del mod">
          <ac:chgData name="Tr.A ." userId="71594aaa30a32cc1" providerId="LiveId" clId="{9C49BA75-757C-4DE5-8104-96118C6A305F}" dt="2023-01-30T22:42:50.834" v="963" actId="478"/>
          <ac:spMkLst>
            <pc:docMk/>
            <pc:sldMk cId="0" sldId="286"/>
            <ac:spMk id="3" creationId="{F4D52E5D-ADCF-F4CD-A9E3-509C04A06235}"/>
          </ac:spMkLst>
        </pc:spChg>
        <pc:spChg chg="add del mod">
          <ac:chgData name="Tr.A ." userId="71594aaa30a32cc1" providerId="LiveId" clId="{9C49BA75-757C-4DE5-8104-96118C6A305F}" dt="2023-01-30T22:42:50.834" v="963" actId="478"/>
          <ac:spMkLst>
            <pc:docMk/>
            <pc:sldMk cId="0" sldId="286"/>
            <ac:spMk id="5" creationId="{4C9BA255-392B-523A-AB56-48FB81055687}"/>
          </ac:spMkLst>
        </pc:spChg>
        <pc:spChg chg="add del mod">
          <ac:chgData name="Tr.A ." userId="71594aaa30a32cc1" providerId="LiveId" clId="{9C49BA75-757C-4DE5-8104-96118C6A305F}" dt="2023-01-30T22:42:50.834" v="963" actId="478"/>
          <ac:spMkLst>
            <pc:docMk/>
            <pc:sldMk cId="0" sldId="286"/>
            <ac:spMk id="7" creationId="{836DDF63-9A58-008E-0A95-FD384E25ED88}"/>
          </ac:spMkLst>
        </pc:spChg>
        <pc:spChg chg="add mod">
          <ac:chgData name="Tr.A ." userId="71594aaa30a32cc1" providerId="LiveId" clId="{9C49BA75-757C-4DE5-8104-96118C6A305F}" dt="2023-01-30T22:42:51.746" v="964"/>
          <ac:spMkLst>
            <pc:docMk/>
            <pc:sldMk cId="0" sldId="286"/>
            <ac:spMk id="9" creationId="{487FF3D4-5ED4-369E-A3D2-3B0DEA8D9786}"/>
          </ac:spMkLst>
        </pc:spChg>
        <pc:spChg chg="del">
          <ac:chgData name="Tr.A ." userId="71594aaa30a32cc1" providerId="LiveId" clId="{9C49BA75-757C-4DE5-8104-96118C6A305F}" dt="2023-01-30T22:42:47.867" v="962" actId="478"/>
          <ac:spMkLst>
            <pc:docMk/>
            <pc:sldMk cId="0" sldId="286"/>
            <ac:spMk id="2598" creationId="{00000000-0000-0000-0000-000000000000}"/>
          </ac:spMkLst>
        </pc:spChg>
        <pc:spChg chg="del">
          <ac:chgData name="Tr.A ." userId="71594aaa30a32cc1" providerId="LiveId" clId="{9C49BA75-757C-4DE5-8104-96118C6A305F}" dt="2023-01-30T22:42:47.867" v="962" actId="478"/>
          <ac:spMkLst>
            <pc:docMk/>
            <pc:sldMk cId="0" sldId="286"/>
            <ac:spMk id="2599" creationId="{00000000-0000-0000-0000-000000000000}"/>
          </ac:spMkLst>
        </pc:spChg>
        <pc:spChg chg="del">
          <ac:chgData name="Tr.A ." userId="71594aaa30a32cc1" providerId="LiveId" clId="{9C49BA75-757C-4DE5-8104-96118C6A305F}" dt="2023-01-30T22:42:47.867" v="962" actId="478"/>
          <ac:spMkLst>
            <pc:docMk/>
            <pc:sldMk cId="0" sldId="286"/>
            <ac:spMk id="2600" creationId="{00000000-0000-0000-0000-000000000000}"/>
          </ac:spMkLst>
        </pc:spChg>
        <pc:grpChg chg="del">
          <ac:chgData name="Tr.A ." userId="71594aaa30a32cc1" providerId="LiveId" clId="{9C49BA75-757C-4DE5-8104-96118C6A305F}" dt="2023-01-30T22:42:47.867" v="962" actId="478"/>
          <ac:grpSpMkLst>
            <pc:docMk/>
            <pc:sldMk cId="0" sldId="286"/>
            <ac:grpSpMk id="2585" creationId="{00000000-0000-0000-0000-000000000000}"/>
          </ac:grpSpMkLst>
        </pc:grpChg>
        <pc:grpChg chg="del">
          <ac:chgData name="Tr.A ." userId="71594aaa30a32cc1" providerId="LiveId" clId="{9C49BA75-757C-4DE5-8104-96118C6A305F}" dt="2023-01-30T22:42:47.867" v="962" actId="478"/>
          <ac:grpSpMkLst>
            <pc:docMk/>
            <pc:sldMk cId="0" sldId="286"/>
            <ac:grpSpMk id="2595" creationId="{00000000-0000-0000-0000-000000000000}"/>
          </ac:grpSpMkLst>
        </pc:grpChg>
        <pc:picChg chg="add mod">
          <ac:chgData name="Tr.A ." userId="71594aaa30a32cc1" providerId="LiveId" clId="{9C49BA75-757C-4DE5-8104-96118C6A305F}" dt="2023-01-30T22:43:14.189" v="967" actId="1076"/>
          <ac:picMkLst>
            <pc:docMk/>
            <pc:sldMk cId="0" sldId="286"/>
            <ac:picMk id="8" creationId="{EED33B96-35FF-E3A7-B510-F3D5923118A0}"/>
          </ac:picMkLst>
        </pc:picChg>
        <pc:picChg chg="add mod">
          <ac:chgData name="Tr.A ." userId="71594aaa30a32cc1" providerId="LiveId" clId="{9C49BA75-757C-4DE5-8104-96118C6A305F}" dt="2023-01-30T22:42:51.746" v="964"/>
          <ac:picMkLst>
            <pc:docMk/>
            <pc:sldMk cId="0" sldId="286"/>
            <ac:picMk id="10" creationId="{E334C1CF-E32C-3D55-685D-009852FDBC6E}"/>
          </ac:picMkLst>
        </pc:picChg>
        <pc:picChg chg="add mod">
          <ac:chgData name="Tr.A ." userId="71594aaa30a32cc1" providerId="LiveId" clId="{9C49BA75-757C-4DE5-8104-96118C6A305F}" dt="2023-01-30T22:43:07.699" v="966" actId="14100"/>
          <ac:picMkLst>
            <pc:docMk/>
            <pc:sldMk cId="0" sldId="286"/>
            <ac:picMk id="11" creationId="{D4F6E42E-5CD2-D9C4-4B75-5D67796D06D6}"/>
          </ac:picMkLst>
        </pc:picChg>
      </pc:sldChg>
      <pc:sldChg chg="del">
        <pc:chgData name="Tr.A ." userId="71594aaa30a32cc1" providerId="LiveId" clId="{9C49BA75-757C-4DE5-8104-96118C6A305F}" dt="2023-01-30T22:31:22.194" v="845" actId="2696"/>
        <pc:sldMkLst>
          <pc:docMk/>
          <pc:sldMk cId="0" sldId="287"/>
        </pc:sldMkLst>
      </pc:sldChg>
      <pc:sldChg chg="del">
        <pc:chgData name="Tr.A ." userId="71594aaa30a32cc1" providerId="LiveId" clId="{9C49BA75-757C-4DE5-8104-96118C6A305F}" dt="2023-01-30T22:31:18.215" v="844" actId="2696"/>
        <pc:sldMkLst>
          <pc:docMk/>
          <pc:sldMk cId="0" sldId="288"/>
        </pc:sldMkLst>
      </pc:sldChg>
      <pc:sldChg chg="del">
        <pc:chgData name="Tr.A ." userId="71594aaa30a32cc1" providerId="LiveId" clId="{9C49BA75-757C-4DE5-8104-96118C6A305F}" dt="2023-01-30T22:31:29.572" v="846" actId="2696"/>
        <pc:sldMkLst>
          <pc:docMk/>
          <pc:sldMk cId="0" sldId="289"/>
        </pc:sldMkLst>
      </pc:sldChg>
      <pc:sldChg chg="del">
        <pc:chgData name="Tr.A ." userId="71594aaa30a32cc1" providerId="LiveId" clId="{9C49BA75-757C-4DE5-8104-96118C6A305F}" dt="2023-01-30T22:31:09.110" v="843" actId="2696"/>
        <pc:sldMkLst>
          <pc:docMk/>
          <pc:sldMk cId="0" sldId="290"/>
        </pc:sldMkLst>
      </pc:sldChg>
      <pc:sldChg chg="del">
        <pc:chgData name="Tr.A ." userId="71594aaa30a32cc1" providerId="LiveId" clId="{9C49BA75-757C-4DE5-8104-96118C6A305F}" dt="2023-01-30T22:27:28.325" v="805" actId="2696"/>
        <pc:sldMkLst>
          <pc:docMk/>
          <pc:sldMk cId="0" sldId="291"/>
        </pc:sldMkLst>
      </pc:sldChg>
      <pc:sldChg chg="del">
        <pc:chgData name="Tr.A ." userId="71594aaa30a32cc1" providerId="LiveId" clId="{9C49BA75-757C-4DE5-8104-96118C6A305F}" dt="2023-01-30T22:26:35.264" v="797" actId="2696"/>
        <pc:sldMkLst>
          <pc:docMk/>
          <pc:sldMk cId="0" sldId="292"/>
        </pc:sldMkLst>
      </pc:sldChg>
      <pc:sldChg chg="del">
        <pc:chgData name="Tr.A ." userId="71594aaa30a32cc1" providerId="LiveId" clId="{9C49BA75-757C-4DE5-8104-96118C6A305F}" dt="2023-01-30T22:26:31.423" v="796" actId="2696"/>
        <pc:sldMkLst>
          <pc:docMk/>
          <pc:sldMk cId="0" sldId="293"/>
        </pc:sldMkLst>
      </pc:sldChg>
      <pc:sldChg chg="del">
        <pc:chgData name="Tr.A ." userId="71594aaa30a32cc1" providerId="LiveId" clId="{9C49BA75-757C-4DE5-8104-96118C6A305F}" dt="2023-01-30T22:26:28.589" v="795" actId="2696"/>
        <pc:sldMkLst>
          <pc:docMk/>
          <pc:sldMk cId="0" sldId="294"/>
        </pc:sldMkLst>
      </pc:sldChg>
      <pc:sldChg chg="del">
        <pc:chgData name="Tr.A ." userId="71594aaa30a32cc1" providerId="LiveId" clId="{9C49BA75-757C-4DE5-8104-96118C6A305F}" dt="2023-01-30T22:26:25.832" v="794" actId="2696"/>
        <pc:sldMkLst>
          <pc:docMk/>
          <pc:sldMk cId="0" sldId="295"/>
        </pc:sldMkLst>
      </pc:sldChg>
      <pc:sldChg chg="del">
        <pc:chgData name="Tr.A ." userId="71594aaa30a32cc1" providerId="LiveId" clId="{9C49BA75-757C-4DE5-8104-96118C6A305F}" dt="2023-01-30T22:26:22.941" v="793" actId="2696"/>
        <pc:sldMkLst>
          <pc:docMk/>
          <pc:sldMk cId="0" sldId="296"/>
        </pc:sldMkLst>
      </pc:sldChg>
      <pc:sldChg chg="del">
        <pc:chgData name="Tr.A ." userId="71594aaa30a32cc1" providerId="LiveId" clId="{9C49BA75-757C-4DE5-8104-96118C6A305F}" dt="2023-01-30T22:26:19.288" v="792" actId="2696"/>
        <pc:sldMkLst>
          <pc:docMk/>
          <pc:sldMk cId="0" sldId="297"/>
        </pc:sldMkLst>
      </pc:sldChg>
      <pc:sldChg chg="del">
        <pc:chgData name="Tr.A ." userId="71594aaa30a32cc1" providerId="LiveId" clId="{9C49BA75-757C-4DE5-8104-96118C6A305F}" dt="2023-01-30T22:26:16.546" v="791" actId="2696"/>
        <pc:sldMkLst>
          <pc:docMk/>
          <pc:sldMk cId="0" sldId="298"/>
        </pc:sldMkLst>
      </pc:sldChg>
      <pc:sldChg chg="del">
        <pc:chgData name="Tr.A ." userId="71594aaa30a32cc1" providerId="LiveId" clId="{9C49BA75-757C-4DE5-8104-96118C6A305F}" dt="2023-01-30T22:26:13.978" v="790" actId="2696"/>
        <pc:sldMkLst>
          <pc:docMk/>
          <pc:sldMk cId="0" sldId="299"/>
        </pc:sldMkLst>
      </pc:sldChg>
      <pc:sldChg chg="del">
        <pc:chgData name="Tr.A ." userId="71594aaa30a32cc1" providerId="LiveId" clId="{9C49BA75-757C-4DE5-8104-96118C6A305F}" dt="2023-01-30T22:26:11.083" v="789" actId="2696"/>
        <pc:sldMkLst>
          <pc:docMk/>
          <pc:sldMk cId="0" sldId="300"/>
        </pc:sldMkLst>
      </pc:sldChg>
      <pc:sldChg chg="del">
        <pc:chgData name="Tr.A ." userId="71594aaa30a32cc1" providerId="LiveId" clId="{9C49BA75-757C-4DE5-8104-96118C6A305F}" dt="2023-01-30T22:26:08.648" v="788" actId="2696"/>
        <pc:sldMkLst>
          <pc:docMk/>
          <pc:sldMk cId="0" sldId="301"/>
        </pc:sldMkLst>
      </pc:sldChg>
      <pc:sldChg chg="del">
        <pc:chgData name="Tr.A ." userId="71594aaa30a32cc1" providerId="LiveId" clId="{9C49BA75-757C-4DE5-8104-96118C6A305F}" dt="2023-01-30T22:26:06.158" v="787" actId="2696"/>
        <pc:sldMkLst>
          <pc:docMk/>
          <pc:sldMk cId="0" sldId="302"/>
        </pc:sldMkLst>
      </pc:sldChg>
      <pc:sldChg chg="del">
        <pc:chgData name="Tr.A ." userId="71594aaa30a32cc1" providerId="LiveId" clId="{9C49BA75-757C-4DE5-8104-96118C6A305F}" dt="2023-01-30T22:26:03.507" v="786" actId="2696"/>
        <pc:sldMkLst>
          <pc:docMk/>
          <pc:sldMk cId="0" sldId="303"/>
        </pc:sldMkLst>
      </pc:sldChg>
      <pc:sldChg chg="del">
        <pc:chgData name="Tr.A ." userId="71594aaa30a32cc1" providerId="LiveId" clId="{9C49BA75-757C-4DE5-8104-96118C6A305F}" dt="2023-01-30T22:25:59.837" v="785" actId="2696"/>
        <pc:sldMkLst>
          <pc:docMk/>
          <pc:sldMk cId="0" sldId="304"/>
        </pc:sldMkLst>
      </pc:sldChg>
      <pc:sldChg chg="del">
        <pc:chgData name="Tr.A ." userId="71594aaa30a32cc1" providerId="LiveId" clId="{9C49BA75-757C-4DE5-8104-96118C6A305F}" dt="2023-01-30T22:25:57.342" v="784" actId="2696"/>
        <pc:sldMkLst>
          <pc:docMk/>
          <pc:sldMk cId="0" sldId="305"/>
        </pc:sldMkLst>
      </pc:sldChg>
      <pc:sldChg chg="del">
        <pc:chgData name="Tr.A ." userId="71594aaa30a32cc1" providerId="LiveId" clId="{9C49BA75-757C-4DE5-8104-96118C6A305F}" dt="2023-01-30T22:25:54.899" v="783" actId="2696"/>
        <pc:sldMkLst>
          <pc:docMk/>
          <pc:sldMk cId="0" sldId="306"/>
        </pc:sldMkLst>
      </pc:sldChg>
      <pc:sldChg chg="del">
        <pc:chgData name="Tr.A ." userId="71594aaa30a32cc1" providerId="LiveId" clId="{9C49BA75-757C-4DE5-8104-96118C6A305F}" dt="2023-01-30T22:25:51.881" v="782" actId="2696"/>
        <pc:sldMkLst>
          <pc:docMk/>
          <pc:sldMk cId="0" sldId="307"/>
        </pc:sldMkLst>
      </pc:sldChg>
      <pc:sldChg chg="del">
        <pc:chgData name="Tr.A ." userId="71594aaa30a32cc1" providerId="LiveId" clId="{9C49BA75-757C-4DE5-8104-96118C6A305F}" dt="2023-01-30T22:25:49.233" v="781" actId="2696"/>
        <pc:sldMkLst>
          <pc:docMk/>
          <pc:sldMk cId="0" sldId="308"/>
        </pc:sldMkLst>
      </pc:sldChg>
      <pc:sldChg chg="del">
        <pc:chgData name="Tr.A ." userId="71594aaa30a32cc1" providerId="LiveId" clId="{9C49BA75-757C-4DE5-8104-96118C6A305F}" dt="2023-01-30T22:25:45.779" v="780" actId="2696"/>
        <pc:sldMkLst>
          <pc:docMk/>
          <pc:sldMk cId="0" sldId="309"/>
        </pc:sldMkLst>
      </pc:sldChg>
      <pc:sldChg chg="del">
        <pc:chgData name="Tr.A ." userId="71594aaa30a32cc1" providerId="LiveId" clId="{9C49BA75-757C-4DE5-8104-96118C6A305F}" dt="2023-01-30T22:25:43.385" v="779" actId="2696"/>
        <pc:sldMkLst>
          <pc:docMk/>
          <pc:sldMk cId="0" sldId="310"/>
        </pc:sldMkLst>
      </pc:sldChg>
      <pc:sldChg chg="modSp add del mod">
        <pc:chgData name="Tr.A ." userId="71594aaa30a32cc1" providerId="LiveId" clId="{9C49BA75-757C-4DE5-8104-96118C6A305F}" dt="2023-01-30T21:51:00.633" v="589" actId="2696"/>
        <pc:sldMkLst>
          <pc:docMk/>
          <pc:sldMk cId="45376358" sldId="311"/>
        </pc:sldMkLst>
        <pc:spChg chg="mod">
          <ac:chgData name="Tr.A ." userId="71594aaa30a32cc1" providerId="LiveId" clId="{9C49BA75-757C-4DE5-8104-96118C6A305F}" dt="2023-01-30T21:49:44.344" v="576" actId="20577"/>
          <ac:spMkLst>
            <pc:docMk/>
            <pc:sldMk cId="45376358" sldId="311"/>
            <ac:spMk id="5" creationId="{5DEC8DD1-9838-2AEE-DA1F-5927AD520312}"/>
          </ac:spMkLst>
        </pc:spChg>
        <pc:spChg chg="mod">
          <ac:chgData name="Tr.A ." userId="71594aaa30a32cc1" providerId="LiveId" clId="{9C49BA75-757C-4DE5-8104-96118C6A305F}" dt="2023-01-30T21:50:07.439" v="578" actId="1076"/>
          <ac:spMkLst>
            <pc:docMk/>
            <pc:sldMk cId="45376358" sldId="311"/>
            <ac:spMk id="1265" creationId="{00000000-0000-0000-0000-000000000000}"/>
          </ac:spMkLst>
        </pc:spChg>
      </pc:sldChg>
      <pc:sldChg chg="addSp modSp add mod modAnim">
        <pc:chgData name="Tr.A ." userId="71594aaa30a32cc1" providerId="LiveId" clId="{9C49BA75-757C-4DE5-8104-96118C6A305F}" dt="2023-01-30T22:17:08.517" v="711"/>
        <pc:sldMkLst>
          <pc:docMk/>
          <pc:sldMk cId="3924632154" sldId="312"/>
        </pc:sldMkLst>
        <pc:spChg chg="add mod">
          <ac:chgData name="Tr.A ." userId="71594aaa30a32cc1" providerId="LiveId" clId="{9C49BA75-757C-4DE5-8104-96118C6A305F}" dt="2023-01-30T22:13:12.598" v="680" actId="1076"/>
          <ac:spMkLst>
            <pc:docMk/>
            <pc:sldMk cId="3924632154" sldId="312"/>
            <ac:spMk id="3" creationId="{15736051-9D5E-2EB0-0E85-4D1928470F52}"/>
          </ac:spMkLst>
        </pc:spChg>
        <pc:spChg chg="mod">
          <ac:chgData name="Tr.A ." userId="71594aaa30a32cc1" providerId="LiveId" clId="{9C49BA75-757C-4DE5-8104-96118C6A305F}" dt="2023-01-30T22:10:47.538" v="656" actId="1076"/>
          <ac:spMkLst>
            <pc:docMk/>
            <pc:sldMk cId="3924632154" sldId="312"/>
            <ac:spMk id="5" creationId="{5DEC8DD1-9838-2AEE-DA1F-5927AD520312}"/>
          </ac:spMkLst>
        </pc:spChg>
        <pc:spChg chg="add mod">
          <ac:chgData name="Tr.A ." userId="71594aaa30a32cc1" providerId="LiveId" clId="{9C49BA75-757C-4DE5-8104-96118C6A305F}" dt="2023-01-30T22:15:04.058" v="699" actId="403"/>
          <ac:spMkLst>
            <pc:docMk/>
            <pc:sldMk cId="3924632154" sldId="312"/>
            <ac:spMk id="7" creationId="{46785FAE-A1F5-30AD-911B-3E70D3B21144}"/>
          </ac:spMkLst>
        </pc:spChg>
        <pc:picChg chg="add mod">
          <ac:chgData name="Tr.A ." userId="71594aaa30a32cc1" providerId="LiveId" clId="{9C49BA75-757C-4DE5-8104-96118C6A305F}" dt="2023-01-30T22:11:52.582" v="663" actId="1076"/>
          <ac:picMkLst>
            <pc:docMk/>
            <pc:sldMk cId="3924632154" sldId="312"/>
            <ac:picMk id="10242" creationId="{900E126E-91B0-EFF5-1268-DEB6DF0501B3}"/>
          </ac:picMkLst>
        </pc:picChg>
        <pc:picChg chg="add mod">
          <ac:chgData name="Tr.A ." userId="71594aaa30a32cc1" providerId="LiveId" clId="{9C49BA75-757C-4DE5-8104-96118C6A305F}" dt="2023-01-30T22:11:45.102" v="661" actId="14100"/>
          <ac:picMkLst>
            <pc:docMk/>
            <pc:sldMk cId="3924632154" sldId="312"/>
            <ac:picMk id="10244" creationId="{1C52A5E5-EFDA-BE3E-4AE9-05D3C0F5F011}"/>
          </ac:picMkLst>
        </pc:picChg>
        <pc:picChg chg="add mod">
          <ac:chgData name="Tr.A ." userId="71594aaa30a32cc1" providerId="LiveId" clId="{9C49BA75-757C-4DE5-8104-96118C6A305F}" dt="2023-01-30T22:16:25.599" v="705" actId="1076"/>
          <ac:picMkLst>
            <pc:docMk/>
            <pc:sldMk cId="3924632154" sldId="312"/>
            <ac:picMk id="10246" creationId="{684540AE-1ADF-999F-689F-D6799C159F93}"/>
          </ac:picMkLst>
        </pc:picChg>
      </pc:sldChg>
      <pc:sldChg chg="addSp modSp add mod">
        <pc:chgData name="Tr.A ." userId="71594aaa30a32cc1" providerId="LiveId" clId="{9C49BA75-757C-4DE5-8104-96118C6A305F}" dt="2023-01-31T01:47:45.688" v="1081" actId="171"/>
        <pc:sldMkLst>
          <pc:docMk/>
          <pc:sldMk cId="0" sldId="313"/>
        </pc:sldMkLst>
        <pc:spChg chg="mod">
          <ac:chgData name="Tr.A ." userId="71594aaa30a32cc1" providerId="LiveId" clId="{9C49BA75-757C-4DE5-8104-96118C6A305F}" dt="2023-01-31T01:47:17.661" v="1074" actId="1076"/>
          <ac:spMkLst>
            <pc:docMk/>
            <pc:sldMk cId="0" sldId="313"/>
            <ac:spMk id="2251" creationId="{00000000-0000-0000-0000-000000000000}"/>
          </ac:spMkLst>
        </pc:spChg>
        <pc:picChg chg="add mod">
          <ac:chgData name="Tr.A ." userId="71594aaa30a32cc1" providerId="LiveId" clId="{9C49BA75-757C-4DE5-8104-96118C6A305F}" dt="2023-01-31T01:47:45.688" v="1081" actId="171"/>
          <ac:picMkLst>
            <pc:docMk/>
            <pc:sldMk cId="0" sldId="313"/>
            <ac:picMk id="2050" creationId="{6E96FEE3-F55C-25F7-7BB1-F1EB995FE027}"/>
          </ac:picMkLst>
        </pc:picChg>
      </pc:sldChg>
      <pc:sldChg chg="add del">
        <pc:chgData name="Tr.A ." userId="71594aaa30a32cc1" providerId="LiveId" clId="{9C49BA75-757C-4DE5-8104-96118C6A305F}" dt="2023-01-30T22:43:30.098" v="968" actId="2696"/>
        <pc:sldMkLst>
          <pc:docMk/>
          <pc:sldMk cId="0" sldId="314"/>
        </pc:sldMkLst>
      </pc:sldChg>
      <pc:sldMasterChg chg="delSldLayout">
        <pc:chgData name="Tr.A ." userId="71594aaa30a32cc1" providerId="LiveId" clId="{9C49BA75-757C-4DE5-8104-96118C6A305F}" dt="2023-01-30T22:38:34.546" v="960" actId="2696"/>
        <pc:sldMasterMkLst>
          <pc:docMk/>
          <pc:sldMasterMk cId="0" sldId="2147483686"/>
        </pc:sldMasterMkLst>
        <pc:sldLayoutChg chg="del">
          <pc:chgData name="Tr.A ." userId="71594aaa30a32cc1" providerId="LiveId" clId="{9C49BA75-757C-4DE5-8104-96118C6A305F}" dt="2023-01-30T22:27:28.325" v="805" actId="2696"/>
          <pc:sldLayoutMkLst>
            <pc:docMk/>
            <pc:sldMasterMk cId="0" sldId="2147483686"/>
            <pc:sldLayoutMk cId="0" sldId="2147483650"/>
          </pc:sldLayoutMkLst>
        </pc:sldLayoutChg>
        <pc:sldLayoutChg chg="del">
          <pc:chgData name="Tr.A ." userId="71594aaa30a32cc1" providerId="LiveId" clId="{9C49BA75-757C-4DE5-8104-96118C6A305F}" dt="2023-01-30T22:32:18.399" v="859" actId="2696"/>
          <pc:sldLayoutMkLst>
            <pc:docMk/>
            <pc:sldMasterMk cId="0" sldId="2147483686"/>
            <pc:sldLayoutMk cId="0" sldId="2147483651"/>
          </pc:sldLayoutMkLst>
        </pc:sldLayoutChg>
        <pc:sldLayoutChg chg="del">
          <pc:chgData name="Tr.A ." userId="71594aaa30a32cc1" providerId="LiveId" clId="{9C49BA75-757C-4DE5-8104-96118C6A305F}" dt="2023-01-30T22:32:02.877" v="854" actId="2696"/>
          <pc:sldLayoutMkLst>
            <pc:docMk/>
            <pc:sldMasterMk cId="0" sldId="2147483686"/>
            <pc:sldLayoutMk cId="0" sldId="2147483657"/>
          </pc:sldLayoutMkLst>
        </pc:sldLayoutChg>
        <pc:sldLayoutChg chg="del">
          <pc:chgData name="Tr.A ." userId="71594aaa30a32cc1" providerId="LiveId" clId="{9C49BA75-757C-4DE5-8104-96118C6A305F}" dt="2023-01-30T22:32:11.537" v="857" actId="2696"/>
          <pc:sldLayoutMkLst>
            <pc:docMk/>
            <pc:sldMasterMk cId="0" sldId="2147483686"/>
            <pc:sldLayoutMk cId="0" sldId="2147483661"/>
          </pc:sldLayoutMkLst>
        </pc:sldLayoutChg>
        <pc:sldLayoutChg chg="del">
          <pc:chgData name="Tr.A ." userId="71594aaa30a32cc1" providerId="LiveId" clId="{9C49BA75-757C-4DE5-8104-96118C6A305F}" dt="2023-01-30T22:32:05.828" v="855" actId="2696"/>
          <pc:sldLayoutMkLst>
            <pc:docMk/>
            <pc:sldMasterMk cId="0" sldId="2147483686"/>
            <pc:sldLayoutMk cId="0" sldId="2147483663"/>
          </pc:sldLayoutMkLst>
        </pc:sldLayoutChg>
        <pc:sldLayoutChg chg="del">
          <pc:chgData name="Tr.A ." userId="71594aaa30a32cc1" providerId="LiveId" clId="{9C49BA75-757C-4DE5-8104-96118C6A305F}" dt="2023-01-30T22:38:34.546" v="960" actId="2696"/>
          <pc:sldLayoutMkLst>
            <pc:docMk/>
            <pc:sldMasterMk cId="0" sldId="2147483686"/>
            <pc:sldLayoutMk cId="0" sldId="2147483664"/>
          </pc:sldLayoutMkLst>
        </pc:sldLayoutChg>
        <pc:sldLayoutChg chg="del">
          <pc:chgData name="Tr.A ." userId="71594aaa30a32cc1" providerId="LiveId" clId="{9C49BA75-757C-4DE5-8104-96118C6A305F}" dt="2023-01-30T22:31:42.045" v="850" actId="2696"/>
          <pc:sldLayoutMkLst>
            <pc:docMk/>
            <pc:sldMasterMk cId="0" sldId="2147483686"/>
            <pc:sldLayoutMk cId="0" sldId="2147483665"/>
          </pc:sldLayoutMkLst>
        </pc:sldLayoutChg>
        <pc:sldLayoutChg chg="del">
          <pc:chgData name="Tr.A ." userId="71594aaa30a32cc1" providerId="LiveId" clId="{9C49BA75-757C-4DE5-8104-96118C6A305F}" dt="2023-01-30T22:38:31.755" v="959" actId="2696"/>
          <pc:sldLayoutMkLst>
            <pc:docMk/>
            <pc:sldMasterMk cId="0" sldId="2147483686"/>
            <pc:sldLayoutMk cId="0" sldId="2147483666"/>
          </pc:sldLayoutMkLst>
        </pc:sldLayoutChg>
        <pc:sldLayoutChg chg="del">
          <pc:chgData name="Tr.A ." userId="71594aaa30a32cc1" providerId="LiveId" clId="{9C49BA75-757C-4DE5-8104-96118C6A305F}" dt="2023-01-30T22:31:33.086" v="847" actId="2696"/>
          <pc:sldLayoutMkLst>
            <pc:docMk/>
            <pc:sldMasterMk cId="0" sldId="2147483686"/>
            <pc:sldLayoutMk cId="0" sldId="2147483667"/>
          </pc:sldLayoutMkLst>
        </pc:sldLayoutChg>
        <pc:sldLayoutChg chg="del">
          <pc:chgData name="Tr.A ." userId="71594aaa30a32cc1" providerId="LiveId" clId="{9C49BA75-757C-4DE5-8104-96118C6A305F}" dt="2023-01-30T22:31:29.572" v="846" actId="2696"/>
          <pc:sldLayoutMkLst>
            <pc:docMk/>
            <pc:sldMasterMk cId="0" sldId="2147483686"/>
            <pc:sldLayoutMk cId="0" sldId="2147483668"/>
          </pc:sldLayoutMkLst>
        </pc:sldLayoutChg>
        <pc:sldLayoutChg chg="del">
          <pc:chgData name="Tr.A ." userId="71594aaa30a32cc1" providerId="LiveId" clId="{9C49BA75-757C-4DE5-8104-96118C6A305F}" dt="2023-01-30T22:31:22.194" v="845" actId="2696"/>
          <pc:sldLayoutMkLst>
            <pc:docMk/>
            <pc:sldMasterMk cId="0" sldId="2147483686"/>
            <pc:sldLayoutMk cId="0" sldId="2147483671"/>
          </pc:sldLayoutMkLst>
        </pc:sldLayoutChg>
        <pc:sldLayoutChg chg="del">
          <pc:chgData name="Tr.A ." userId="71594aaa30a32cc1" providerId="LiveId" clId="{9C49BA75-757C-4DE5-8104-96118C6A305F}" dt="2023-01-30T22:31:44.947" v="851" actId="2696"/>
          <pc:sldLayoutMkLst>
            <pc:docMk/>
            <pc:sldMasterMk cId="0" sldId="2147483686"/>
            <pc:sldLayoutMk cId="0" sldId="2147483672"/>
          </pc:sldLayoutMkLst>
        </pc:sldLayoutChg>
        <pc:sldLayoutChg chg="del">
          <pc:chgData name="Tr.A ." userId="71594aaa30a32cc1" providerId="LiveId" clId="{9C49BA75-757C-4DE5-8104-96118C6A305F}" dt="2023-01-30T22:26:35.264" v="797" actId="2696"/>
          <pc:sldLayoutMkLst>
            <pc:docMk/>
            <pc:sldMasterMk cId="0" sldId="2147483686"/>
            <pc:sldLayoutMk cId="0" sldId="2147483673"/>
          </pc:sldLayoutMkLst>
        </pc:sldLayoutChg>
        <pc:sldLayoutChg chg="del">
          <pc:chgData name="Tr.A ." userId="71594aaa30a32cc1" providerId="LiveId" clId="{9C49BA75-757C-4DE5-8104-96118C6A305F}" dt="2023-01-30T22:32:00.202" v="853" actId="2696"/>
          <pc:sldLayoutMkLst>
            <pc:docMk/>
            <pc:sldMasterMk cId="0" sldId="2147483686"/>
            <pc:sldLayoutMk cId="0" sldId="2147483674"/>
          </pc:sldLayoutMkLst>
        </pc:sldLayoutChg>
        <pc:sldLayoutChg chg="del">
          <pc:chgData name="Tr.A ." userId="71594aaa30a32cc1" providerId="LiveId" clId="{9C49BA75-757C-4DE5-8104-96118C6A305F}" dt="2023-01-30T22:31:47.815" v="852" actId="2696"/>
          <pc:sldLayoutMkLst>
            <pc:docMk/>
            <pc:sldMasterMk cId="0" sldId="2147483686"/>
            <pc:sldLayoutMk cId="0" sldId="2147483675"/>
          </pc:sldLayoutMkLst>
        </pc:sldLayoutChg>
        <pc:sldLayoutChg chg="del">
          <pc:chgData name="Tr.A ." userId="71594aaa30a32cc1" providerId="LiveId" clId="{9C49BA75-757C-4DE5-8104-96118C6A305F}" dt="2023-01-30T22:31:39.326" v="849" actId="2696"/>
          <pc:sldLayoutMkLst>
            <pc:docMk/>
            <pc:sldMasterMk cId="0" sldId="2147483686"/>
            <pc:sldLayoutMk cId="0" sldId="2147483676"/>
          </pc:sldLayoutMkLst>
        </pc:sldLayoutChg>
        <pc:sldLayoutChg chg="del">
          <pc:chgData name="Tr.A ." userId="71594aaa30a32cc1" providerId="LiveId" clId="{9C49BA75-757C-4DE5-8104-96118C6A305F}" dt="2023-01-30T22:32:15.201" v="858" actId="2696"/>
          <pc:sldLayoutMkLst>
            <pc:docMk/>
            <pc:sldMasterMk cId="0" sldId="2147483686"/>
            <pc:sldLayoutMk cId="0" sldId="2147483679"/>
          </pc:sldLayoutMkLst>
        </pc:sldLayoutChg>
        <pc:sldLayoutChg chg="del">
          <pc:chgData name="Tr.A ." userId="71594aaa30a32cc1" providerId="LiveId" clId="{9C49BA75-757C-4DE5-8104-96118C6A305F}" dt="2023-01-30T22:32:08.586" v="856" actId="2696"/>
          <pc:sldLayoutMkLst>
            <pc:docMk/>
            <pc:sldMasterMk cId="0" sldId="2147483686"/>
            <pc:sldLayoutMk cId="0" sldId="2147483680"/>
          </pc:sldLayoutMkLst>
        </pc:sldLayoutChg>
        <pc:sldLayoutChg chg="del">
          <pc:chgData name="Tr.A ." userId="71594aaa30a32cc1" providerId="LiveId" clId="{9C49BA75-757C-4DE5-8104-96118C6A305F}" dt="2023-01-30T22:31:09.110" v="843" actId="2696"/>
          <pc:sldLayoutMkLst>
            <pc:docMk/>
            <pc:sldMasterMk cId="0" sldId="2147483686"/>
            <pc:sldLayoutMk cId="0" sldId="2147483681"/>
          </pc:sldLayoutMkLst>
        </pc:sldLayoutChg>
      </pc:sldMasterChg>
      <pc:sldMasterChg chg="del delSldLayout">
        <pc:chgData name="Tr.A ." userId="71594aaa30a32cc1" providerId="LiveId" clId="{9C49BA75-757C-4DE5-8104-96118C6A305F}" dt="2023-01-30T22:26:31.423" v="796" actId="2696"/>
        <pc:sldMasterMkLst>
          <pc:docMk/>
          <pc:sldMasterMk cId="0" sldId="2147483687"/>
        </pc:sldMasterMkLst>
        <pc:sldLayoutChg chg="del">
          <pc:chgData name="Tr.A ." userId="71594aaa30a32cc1" providerId="LiveId" clId="{9C49BA75-757C-4DE5-8104-96118C6A305F}" dt="2023-01-30T22:26:16.546" v="791" actId="2696"/>
          <pc:sldLayoutMkLst>
            <pc:docMk/>
            <pc:sldMasterMk cId="0" sldId="2147483687"/>
            <pc:sldLayoutMk cId="0" sldId="2147483684"/>
          </pc:sldLayoutMkLst>
        </pc:sldLayoutChg>
        <pc:sldLayoutChg chg="del">
          <pc:chgData name="Tr.A ." userId="71594aaa30a32cc1" providerId="LiveId" clId="{9C49BA75-757C-4DE5-8104-96118C6A305F}" dt="2023-01-30T22:26:31.423" v="796" actId="2696"/>
          <pc:sldLayoutMkLst>
            <pc:docMk/>
            <pc:sldMasterMk cId="0" sldId="2147483687"/>
            <pc:sldLayoutMk cId="0" sldId="2147483685"/>
          </pc:sldLayoutMkLst>
        </pc:sldLayoutChg>
      </pc:sldMasterChg>
      <pc:sldMasterChg chg="del delSldLayout">
        <pc:chgData name="Tr.A ." userId="71594aaa30a32cc1" providerId="LiveId" clId="{9C49BA75-757C-4DE5-8104-96118C6A305F}" dt="2023-01-30T22:43:30.098" v="968" actId="2696"/>
        <pc:sldMasterMkLst>
          <pc:docMk/>
          <pc:sldMasterMk cId="3191368420" sldId="2147483687"/>
        </pc:sldMasterMkLst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1651456876" sldId="2147483688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4174126565" sldId="2147483689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95914623" sldId="2147483690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3171135198" sldId="2147483691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072286728" sldId="2147483692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182557567" sldId="2147483693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1120401395" sldId="2147483694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669145023" sldId="2147483695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1812385203" sldId="2147483696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887669789" sldId="2147483697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192553752" sldId="2147483698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3899389313" sldId="2147483699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2652878270" sldId="2147483700"/>
          </pc:sldLayoutMkLst>
        </pc:sldLayoutChg>
        <pc:sldLayoutChg chg="del">
          <pc:chgData name="Tr.A ." userId="71594aaa30a32cc1" providerId="LiveId" clId="{9C49BA75-757C-4DE5-8104-96118C6A305F}" dt="2023-01-30T22:43:30.098" v="968" actId="2696"/>
          <pc:sldLayoutMkLst>
            <pc:docMk/>
            <pc:sldMasterMk cId="3191368420" sldId="2147483687"/>
            <pc:sldLayoutMk cId="3061511264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14748e9120c_0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14748e9120c_0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14748e9120c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14748e9120c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45ac0ec16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45ac0ec16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4748e9120c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4748e9120c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4748e9120c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4748e9120c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577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4748e9120c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4748e9120c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4748e9120c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4748e9120c_0_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45ac0ec16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45ac0ec16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14748e9120c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14748e9120c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14748e9120c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14748e9120c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14748e9120c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14748e9120c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145ac0ec16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145ac0ec16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4748e9120c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4748e9120c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717200" y="674450"/>
            <a:ext cx="1205725" cy="1044225"/>
            <a:chOff x="7717200" y="674450"/>
            <a:chExt cx="1205725" cy="1044225"/>
          </a:xfrm>
        </p:grpSpPr>
        <p:sp>
          <p:nvSpPr>
            <p:cNvPr id="10" name="Google Shape;10;p2"/>
            <p:cNvSpPr/>
            <p:nvPr/>
          </p:nvSpPr>
          <p:spPr>
            <a:xfrm>
              <a:off x="8753350" y="1549100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17200" y="674450"/>
              <a:ext cx="1148250" cy="606150"/>
            </a:xfrm>
            <a:custGeom>
              <a:avLst/>
              <a:gdLst/>
              <a:ahLst/>
              <a:cxnLst/>
              <a:rect l="l" t="t" r="r" b="b"/>
              <a:pathLst>
                <a:path w="45930" h="24246" extrusionOk="0">
                  <a:moveTo>
                    <a:pt x="31115" y="0"/>
                  </a:moveTo>
                  <a:cubicBezTo>
                    <a:pt x="28274" y="0"/>
                    <a:pt x="25419" y="749"/>
                    <a:pt x="22928" y="2101"/>
                  </a:cubicBezTo>
                  <a:cubicBezTo>
                    <a:pt x="19013" y="4338"/>
                    <a:pt x="15919" y="7768"/>
                    <a:pt x="14093" y="11906"/>
                  </a:cubicBezTo>
                  <a:cubicBezTo>
                    <a:pt x="12569" y="9926"/>
                    <a:pt x="10374" y="8967"/>
                    <a:pt x="7995" y="8967"/>
                  </a:cubicBezTo>
                  <a:cubicBezTo>
                    <a:pt x="7463" y="8967"/>
                    <a:pt x="6921" y="9015"/>
                    <a:pt x="6376" y="9110"/>
                  </a:cubicBezTo>
                  <a:cubicBezTo>
                    <a:pt x="3393" y="9632"/>
                    <a:pt x="784" y="12130"/>
                    <a:pt x="374" y="15149"/>
                  </a:cubicBezTo>
                  <a:cubicBezTo>
                    <a:pt x="1" y="18169"/>
                    <a:pt x="1865" y="21412"/>
                    <a:pt x="4773" y="22270"/>
                  </a:cubicBezTo>
                  <a:lnTo>
                    <a:pt x="2983" y="23947"/>
                  </a:lnTo>
                  <a:lnTo>
                    <a:pt x="43544" y="24246"/>
                  </a:lnTo>
                  <a:lnTo>
                    <a:pt x="40710" y="22344"/>
                  </a:lnTo>
                  <a:cubicBezTo>
                    <a:pt x="44326" y="19660"/>
                    <a:pt x="45929" y="14367"/>
                    <a:pt x="44811" y="10042"/>
                  </a:cubicBezTo>
                  <a:cubicBezTo>
                    <a:pt x="43730" y="5680"/>
                    <a:pt x="40188" y="2139"/>
                    <a:pt x="35901" y="759"/>
                  </a:cubicBezTo>
                  <a:cubicBezTo>
                    <a:pt x="34356" y="244"/>
                    <a:pt x="32738" y="0"/>
                    <a:pt x="3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276900" y="188988"/>
            <a:ext cx="3730454" cy="1301388"/>
            <a:chOff x="276900" y="188988"/>
            <a:chExt cx="3730454" cy="1301388"/>
          </a:xfrm>
        </p:grpSpPr>
        <p:sp>
          <p:nvSpPr>
            <p:cNvPr id="13" name="Google Shape;13;p2"/>
            <p:cNvSpPr/>
            <p:nvPr/>
          </p:nvSpPr>
          <p:spPr>
            <a:xfrm>
              <a:off x="325925" y="1320800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03900" y="236050"/>
              <a:ext cx="303454" cy="303454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6900" y="1889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50" y="539500"/>
            <a:ext cx="7717500" cy="14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336400" y="1940540"/>
            <a:ext cx="447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364725" y="264288"/>
            <a:ext cx="8428077" cy="2818101"/>
            <a:chOff x="364725" y="264288"/>
            <a:chExt cx="8428077" cy="2818101"/>
          </a:xfrm>
        </p:grpSpPr>
        <p:sp>
          <p:nvSpPr>
            <p:cNvPr id="107" name="Google Shape;107;p14"/>
            <p:cNvSpPr/>
            <p:nvPr/>
          </p:nvSpPr>
          <p:spPr>
            <a:xfrm>
              <a:off x="8312500" y="421400"/>
              <a:ext cx="480302" cy="47958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522600" y="3038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8312500" y="284620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64725" y="84406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flipH="1">
              <a:off x="1305350" y="2642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4753524" y="3547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057025" y="2549075"/>
            <a:ext cx="4992900" cy="13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5541625" y="3872075"/>
            <a:ext cx="2508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2" hasCustomPrompt="1"/>
          </p:nvPr>
        </p:nvSpPr>
        <p:spPr>
          <a:xfrm>
            <a:off x="5980490" y="1101198"/>
            <a:ext cx="1829700" cy="96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6"/>
          <p:cNvGrpSpPr/>
          <p:nvPr/>
        </p:nvGrpSpPr>
        <p:grpSpPr>
          <a:xfrm>
            <a:off x="389995" y="170090"/>
            <a:ext cx="8289173" cy="3724085"/>
            <a:chOff x="389995" y="170090"/>
            <a:chExt cx="8289173" cy="3724085"/>
          </a:xfrm>
        </p:grpSpPr>
        <p:grpSp>
          <p:nvGrpSpPr>
            <p:cNvPr id="129" name="Google Shape;129;p16"/>
            <p:cNvGrpSpPr/>
            <p:nvPr/>
          </p:nvGrpSpPr>
          <p:grpSpPr>
            <a:xfrm>
              <a:off x="389998" y="170090"/>
              <a:ext cx="8289170" cy="598762"/>
              <a:chOff x="389998" y="170090"/>
              <a:chExt cx="8289170" cy="598762"/>
            </a:xfrm>
          </p:grpSpPr>
          <p:sp>
            <p:nvSpPr>
              <p:cNvPr id="130" name="Google Shape;130;p16"/>
              <p:cNvSpPr/>
              <p:nvPr/>
            </p:nvSpPr>
            <p:spPr>
              <a:xfrm flipH="1">
                <a:off x="389998" y="170090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 flipH="1">
                <a:off x="7809223" y="310128"/>
                <a:ext cx="869945" cy="458724"/>
              </a:xfrm>
              <a:custGeom>
                <a:avLst/>
                <a:gdLst/>
                <a:ahLst/>
                <a:cxnLst/>
                <a:rect l="l" t="t" r="r" b="b"/>
                <a:pathLst>
                  <a:path w="41754" h="22017" extrusionOk="0">
                    <a:moveTo>
                      <a:pt x="13518" y="1"/>
                    </a:moveTo>
                    <a:cubicBezTo>
                      <a:pt x="12035" y="1"/>
                      <a:pt x="10546" y="218"/>
                      <a:pt x="9097" y="655"/>
                    </a:cubicBezTo>
                    <a:cubicBezTo>
                      <a:pt x="5220" y="1960"/>
                      <a:pt x="1976" y="5166"/>
                      <a:pt x="1007" y="9118"/>
                    </a:cubicBezTo>
                    <a:cubicBezTo>
                      <a:pt x="1" y="13069"/>
                      <a:pt x="1454" y="17878"/>
                      <a:pt x="4735" y="20302"/>
                    </a:cubicBezTo>
                    <a:lnTo>
                      <a:pt x="2126" y="22016"/>
                    </a:lnTo>
                    <a:lnTo>
                      <a:pt x="2126" y="22016"/>
                    </a:lnTo>
                    <a:lnTo>
                      <a:pt x="38995" y="21793"/>
                    </a:lnTo>
                    <a:lnTo>
                      <a:pt x="37392" y="20264"/>
                    </a:lnTo>
                    <a:cubicBezTo>
                      <a:pt x="40039" y="19444"/>
                      <a:pt x="41754" y="16499"/>
                      <a:pt x="41381" y="13778"/>
                    </a:cubicBezTo>
                    <a:cubicBezTo>
                      <a:pt x="40896" y="10982"/>
                      <a:pt x="38734" y="8782"/>
                      <a:pt x="35938" y="8297"/>
                    </a:cubicBezTo>
                    <a:cubicBezTo>
                      <a:pt x="35436" y="8208"/>
                      <a:pt x="34937" y="8163"/>
                      <a:pt x="34447" y="8163"/>
                    </a:cubicBezTo>
                    <a:cubicBezTo>
                      <a:pt x="32284" y="8163"/>
                      <a:pt x="30297" y="9039"/>
                      <a:pt x="28930" y="10832"/>
                    </a:cubicBezTo>
                    <a:cubicBezTo>
                      <a:pt x="27289" y="7067"/>
                      <a:pt x="24456" y="3936"/>
                      <a:pt x="20915" y="1923"/>
                    </a:cubicBezTo>
                    <a:cubicBezTo>
                      <a:pt x="18624" y="648"/>
                      <a:pt x="16080" y="1"/>
                      <a:pt x="13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16"/>
            <p:cNvSpPr/>
            <p:nvPr/>
          </p:nvSpPr>
          <p:spPr>
            <a:xfrm flipH="1">
              <a:off x="389995" y="3737989"/>
              <a:ext cx="156420" cy="156186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713225" y="2871625"/>
            <a:ext cx="4721100" cy="11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o Hyeon"/>
              <a:buNone/>
              <a:defRPr sz="36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713225" y="4057475"/>
            <a:ext cx="47211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 idx="2" hasCustomPrompt="1"/>
          </p:nvPr>
        </p:nvSpPr>
        <p:spPr>
          <a:xfrm>
            <a:off x="983525" y="1159351"/>
            <a:ext cx="1855800" cy="118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Do Hyeon"/>
              <a:buNone/>
              <a:defRPr sz="30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 flipH="1">
            <a:off x="4436575" y="2052475"/>
            <a:ext cx="3994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Font typeface="Bree Serif"/>
              <a:buNone/>
              <a:defRPr sz="3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 flipH="1">
            <a:off x="4436575" y="2572361"/>
            <a:ext cx="39942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4"/>
          <p:cNvGrpSpPr/>
          <p:nvPr/>
        </p:nvGrpSpPr>
        <p:grpSpPr>
          <a:xfrm>
            <a:off x="713225" y="-656277"/>
            <a:ext cx="7717538" cy="6455984"/>
            <a:chOff x="713225" y="-656277"/>
            <a:chExt cx="7717538" cy="6455984"/>
          </a:xfrm>
        </p:grpSpPr>
        <p:grpSp>
          <p:nvGrpSpPr>
            <p:cNvPr id="185" name="Google Shape;185;p24"/>
            <p:cNvGrpSpPr/>
            <p:nvPr/>
          </p:nvGrpSpPr>
          <p:grpSpPr>
            <a:xfrm>
              <a:off x="850559" y="-656277"/>
              <a:ext cx="7442882" cy="6455984"/>
              <a:chOff x="1042859" y="534268"/>
              <a:chExt cx="5342293" cy="4633925"/>
            </a:xfrm>
          </p:grpSpPr>
          <p:sp>
            <p:nvSpPr>
              <p:cNvPr id="186" name="Google Shape;186;p24"/>
              <p:cNvSpPr/>
              <p:nvPr/>
            </p:nvSpPr>
            <p:spPr>
              <a:xfrm>
                <a:off x="1308582" y="534268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 rot="10800000">
                <a:off x="1042859" y="591919"/>
                <a:ext cx="5342293" cy="4518673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" name="Google Shape;188;p24"/>
            <p:cNvSpPr/>
            <p:nvPr/>
          </p:nvSpPr>
          <p:spPr>
            <a:xfrm>
              <a:off x="7218030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6981488" y="45459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7834813" y="1067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191;p24"/>
            <p:cNvGrpSpPr/>
            <p:nvPr/>
          </p:nvGrpSpPr>
          <p:grpSpPr>
            <a:xfrm>
              <a:off x="713225" y="1631788"/>
              <a:ext cx="2053775" cy="2976775"/>
              <a:chOff x="-1939350" y="227600"/>
              <a:chExt cx="2053775" cy="2976775"/>
            </a:xfrm>
          </p:grpSpPr>
          <p:sp>
            <p:nvSpPr>
              <p:cNvPr id="192" name="Google Shape;192;p24"/>
              <p:cNvSpPr/>
              <p:nvPr/>
            </p:nvSpPr>
            <p:spPr>
              <a:xfrm>
                <a:off x="-1394975" y="1922450"/>
                <a:ext cx="1082350" cy="1281925"/>
              </a:xfrm>
              <a:custGeom>
                <a:avLst/>
                <a:gdLst/>
                <a:ahLst/>
                <a:cxnLst/>
                <a:rect l="l" t="t" r="r" b="b"/>
                <a:pathLst>
                  <a:path w="43294" h="51277" extrusionOk="0">
                    <a:moveTo>
                      <a:pt x="21508" y="1"/>
                    </a:moveTo>
                    <a:cubicBezTo>
                      <a:pt x="20356" y="1"/>
                      <a:pt x="19183" y="96"/>
                      <a:pt x="17999" y="285"/>
                    </a:cubicBezTo>
                    <a:cubicBezTo>
                      <a:pt x="7442" y="1971"/>
                      <a:pt x="0" y="10476"/>
                      <a:pt x="2493" y="26056"/>
                    </a:cubicBezTo>
                    <a:cubicBezTo>
                      <a:pt x="4986" y="41635"/>
                      <a:pt x="26137" y="51276"/>
                      <a:pt x="26137" y="51276"/>
                    </a:cubicBezTo>
                    <a:cubicBezTo>
                      <a:pt x="26137" y="51276"/>
                      <a:pt x="43293" y="35550"/>
                      <a:pt x="40801" y="19934"/>
                    </a:cubicBezTo>
                    <a:cubicBezTo>
                      <a:pt x="38554" y="6063"/>
                      <a:pt x="30667" y="1"/>
                      <a:pt x="215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>
                <a:off x="-1267600" y="2034625"/>
                <a:ext cx="821175" cy="1031350"/>
              </a:xfrm>
              <a:custGeom>
                <a:avLst/>
                <a:gdLst/>
                <a:ahLst/>
                <a:cxnLst/>
                <a:rect l="l" t="t" r="r" b="b"/>
                <a:pathLst>
                  <a:path w="32847" h="41254" extrusionOk="0">
                    <a:moveTo>
                      <a:pt x="16438" y="1"/>
                    </a:moveTo>
                    <a:cubicBezTo>
                      <a:pt x="15537" y="1"/>
                      <a:pt x="14603" y="78"/>
                      <a:pt x="13637" y="234"/>
                    </a:cubicBezTo>
                    <a:cubicBezTo>
                      <a:pt x="4290" y="1737"/>
                      <a:pt x="1" y="9251"/>
                      <a:pt x="1833" y="20835"/>
                    </a:cubicBezTo>
                    <a:cubicBezTo>
                      <a:pt x="3446" y="30806"/>
                      <a:pt x="14847" y="38248"/>
                      <a:pt x="20163" y="41254"/>
                    </a:cubicBezTo>
                    <a:cubicBezTo>
                      <a:pt x="24342" y="36745"/>
                      <a:pt x="32846" y="26114"/>
                      <a:pt x="31233" y="16143"/>
                    </a:cubicBezTo>
                    <a:cubicBezTo>
                      <a:pt x="29557" y="5760"/>
                      <a:pt x="24230" y="1"/>
                      <a:pt x="16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-1376650" y="2138500"/>
                <a:ext cx="960450" cy="246550"/>
              </a:xfrm>
              <a:custGeom>
                <a:avLst/>
                <a:gdLst/>
                <a:ahLst/>
                <a:cxnLst/>
                <a:rect l="l" t="t" r="r" b="b"/>
                <a:pathLst>
                  <a:path w="38418" h="9862" extrusionOk="0">
                    <a:moveTo>
                      <a:pt x="37795" y="1"/>
                    </a:moveTo>
                    <a:lnTo>
                      <a:pt x="0" y="6050"/>
                    </a:lnTo>
                    <a:lnTo>
                      <a:pt x="623" y="9862"/>
                    </a:lnTo>
                    <a:lnTo>
                      <a:pt x="38418" y="3850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>
                <a:off x="-1939350" y="1262375"/>
                <a:ext cx="579225" cy="1152925"/>
              </a:xfrm>
              <a:custGeom>
                <a:avLst/>
                <a:gdLst/>
                <a:ahLst/>
                <a:cxnLst/>
                <a:rect l="l" t="t" r="r" b="b"/>
                <a:pathLst>
                  <a:path w="23169" h="46117" extrusionOk="0">
                    <a:moveTo>
                      <a:pt x="16386" y="1"/>
                    </a:moveTo>
                    <a:lnTo>
                      <a:pt x="9201" y="20273"/>
                    </a:lnTo>
                    <a:lnTo>
                      <a:pt x="0" y="46117"/>
                    </a:lnTo>
                    <a:lnTo>
                      <a:pt x="23168" y="42414"/>
                    </a:lnTo>
                    <a:lnTo>
                      <a:pt x="163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-634325" y="1119425"/>
                <a:ext cx="748750" cy="1060350"/>
              </a:xfrm>
              <a:custGeom>
                <a:avLst/>
                <a:gdLst/>
                <a:ahLst/>
                <a:cxnLst/>
                <a:rect l="l" t="t" r="r" b="b"/>
                <a:pathLst>
                  <a:path w="29950" h="42414" extrusionOk="0">
                    <a:moveTo>
                      <a:pt x="0" y="0"/>
                    </a:moveTo>
                    <a:lnTo>
                      <a:pt x="6782" y="42414"/>
                    </a:lnTo>
                    <a:lnTo>
                      <a:pt x="29950" y="38711"/>
                    </a:lnTo>
                    <a:lnTo>
                      <a:pt x="13674" y="17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>
                <a:off x="-1665350" y="227600"/>
                <a:ext cx="1299575" cy="2096050"/>
              </a:xfrm>
              <a:custGeom>
                <a:avLst/>
                <a:gdLst/>
                <a:ahLst/>
                <a:cxnLst/>
                <a:rect l="l" t="t" r="r" b="b"/>
                <a:pathLst>
                  <a:path w="51983" h="83842" extrusionOk="0">
                    <a:moveTo>
                      <a:pt x="17911" y="1"/>
                    </a:moveTo>
                    <a:cubicBezTo>
                      <a:pt x="17890" y="1"/>
                      <a:pt x="17871" y="2"/>
                      <a:pt x="17853" y="5"/>
                    </a:cubicBezTo>
                    <a:cubicBezTo>
                      <a:pt x="16497" y="225"/>
                      <a:pt x="7809" y="11662"/>
                      <a:pt x="3373" y="27389"/>
                    </a:cubicBezTo>
                    <a:cubicBezTo>
                      <a:pt x="1137" y="35380"/>
                      <a:pt x="1" y="44471"/>
                      <a:pt x="1467" y="53746"/>
                    </a:cubicBezTo>
                    <a:cubicBezTo>
                      <a:pt x="3337" y="65440"/>
                      <a:pt x="7003" y="75850"/>
                      <a:pt x="11658" y="83842"/>
                    </a:cubicBezTo>
                    <a:lnTo>
                      <a:pt x="49819" y="77757"/>
                    </a:lnTo>
                    <a:cubicBezTo>
                      <a:pt x="51726" y="68702"/>
                      <a:pt x="51982" y="57668"/>
                      <a:pt x="50113" y="45974"/>
                    </a:cubicBezTo>
                    <a:cubicBezTo>
                      <a:pt x="48646" y="36700"/>
                      <a:pt x="44724" y="28415"/>
                      <a:pt x="40068" y="21523"/>
                    </a:cubicBezTo>
                    <a:cubicBezTo>
                      <a:pt x="31096" y="8138"/>
                      <a:pt x="19483" y="1"/>
                      <a:pt x="179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-1392225" y="939425"/>
                <a:ext cx="670850" cy="623950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4958" extrusionOk="0">
                    <a:moveTo>
                      <a:pt x="13448" y="0"/>
                    </a:moveTo>
                    <a:cubicBezTo>
                      <a:pt x="12786" y="0"/>
                      <a:pt x="12114" y="53"/>
                      <a:pt x="11437" y="162"/>
                    </a:cubicBezTo>
                    <a:cubicBezTo>
                      <a:pt x="4619" y="1225"/>
                      <a:pt x="0" y="7640"/>
                      <a:pt x="1100" y="14459"/>
                    </a:cubicBezTo>
                    <a:cubicBezTo>
                      <a:pt x="2058" y="20572"/>
                      <a:pt x="7365" y="24957"/>
                      <a:pt x="13396" y="24957"/>
                    </a:cubicBezTo>
                    <a:cubicBezTo>
                      <a:pt x="14056" y="24957"/>
                      <a:pt x="14724" y="24905"/>
                      <a:pt x="15396" y="24796"/>
                    </a:cubicBezTo>
                    <a:cubicBezTo>
                      <a:pt x="22178" y="23696"/>
                      <a:pt x="26834" y="17318"/>
                      <a:pt x="25734" y="10499"/>
                    </a:cubicBezTo>
                    <a:cubicBezTo>
                      <a:pt x="24743" y="4357"/>
                      <a:pt x="19469" y="0"/>
                      <a:pt x="13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-1315950" y="1051950"/>
                <a:ext cx="473600" cy="399075"/>
              </a:xfrm>
              <a:custGeom>
                <a:avLst/>
                <a:gdLst/>
                <a:ahLst/>
                <a:cxnLst/>
                <a:rect l="l" t="t" r="r" b="b"/>
                <a:pathLst>
                  <a:path w="18944" h="15963" extrusionOk="0">
                    <a:moveTo>
                      <a:pt x="10319" y="0"/>
                    </a:moveTo>
                    <a:cubicBezTo>
                      <a:pt x="7951" y="0"/>
                      <a:pt x="5558" y="1036"/>
                      <a:pt x="3914" y="3286"/>
                    </a:cubicBezTo>
                    <a:cubicBezTo>
                      <a:pt x="0" y="8676"/>
                      <a:pt x="4028" y="15963"/>
                      <a:pt x="10307" y="15963"/>
                    </a:cubicBezTo>
                    <a:cubicBezTo>
                      <a:pt x="10732" y="15963"/>
                      <a:pt x="11168" y="15929"/>
                      <a:pt x="11612" y="15859"/>
                    </a:cubicBezTo>
                    <a:cubicBezTo>
                      <a:pt x="15975" y="15163"/>
                      <a:pt x="18944" y="11057"/>
                      <a:pt x="18247" y="6732"/>
                    </a:cubicBezTo>
                    <a:cubicBezTo>
                      <a:pt x="17558" y="2462"/>
                      <a:pt x="13969" y="0"/>
                      <a:pt x="10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-1099900" y="1651350"/>
                <a:ext cx="251150" cy="233875"/>
              </a:xfrm>
              <a:custGeom>
                <a:avLst/>
                <a:gdLst/>
                <a:ahLst/>
                <a:cxnLst/>
                <a:rect l="l" t="t" r="r" b="b"/>
                <a:pathLst>
                  <a:path w="10046" h="9355" extrusionOk="0">
                    <a:moveTo>
                      <a:pt x="5015" y="1"/>
                    </a:moveTo>
                    <a:cubicBezTo>
                      <a:pt x="4776" y="1"/>
                      <a:pt x="4533" y="19"/>
                      <a:pt x="4290" y="58"/>
                    </a:cubicBezTo>
                    <a:cubicBezTo>
                      <a:pt x="1724" y="461"/>
                      <a:pt x="1" y="2881"/>
                      <a:pt x="404" y="5410"/>
                    </a:cubicBezTo>
                    <a:cubicBezTo>
                      <a:pt x="768" y="7726"/>
                      <a:pt x="2773" y="9355"/>
                      <a:pt x="5020" y="9355"/>
                    </a:cubicBezTo>
                    <a:cubicBezTo>
                      <a:pt x="5263" y="9355"/>
                      <a:pt x="5509" y="9335"/>
                      <a:pt x="5756" y="9296"/>
                    </a:cubicBezTo>
                    <a:cubicBezTo>
                      <a:pt x="8322" y="8893"/>
                      <a:pt x="10045" y="6510"/>
                      <a:pt x="9642" y="3944"/>
                    </a:cubicBezTo>
                    <a:cubicBezTo>
                      <a:pt x="9278" y="1658"/>
                      <a:pt x="7266" y="1"/>
                      <a:pt x="50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-1054975" y="1694025"/>
                <a:ext cx="1613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6453" h="5977" extrusionOk="0">
                    <a:moveTo>
                      <a:pt x="3227" y="0"/>
                    </a:moveTo>
                    <a:cubicBezTo>
                      <a:pt x="3070" y="0"/>
                      <a:pt x="2911" y="12"/>
                      <a:pt x="2750" y="37"/>
                    </a:cubicBezTo>
                    <a:cubicBezTo>
                      <a:pt x="1137" y="294"/>
                      <a:pt x="0" y="1834"/>
                      <a:pt x="257" y="3447"/>
                    </a:cubicBezTo>
                    <a:cubicBezTo>
                      <a:pt x="488" y="4936"/>
                      <a:pt x="1765" y="5977"/>
                      <a:pt x="3225" y="5977"/>
                    </a:cubicBezTo>
                    <a:cubicBezTo>
                      <a:pt x="3382" y="5977"/>
                      <a:pt x="3542" y="5964"/>
                      <a:pt x="3703" y="5939"/>
                    </a:cubicBezTo>
                    <a:cubicBezTo>
                      <a:pt x="5316" y="5683"/>
                      <a:pt x="6452" y="4143"/>
                      <a:pt x="6195" y="2494"/>
                    </a:cubicBezTo>
                    <a:cubicBezTo>
                      <a:pt x="5931" y="1038"/>
                      <a:pt x="4681" y="0"/>
                      <a:pt x="3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-1054075" y="1937950"/>
                <a:ext cx="251150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0046" h="9364" extrusionOk="0">
                    <a:moveTo>
                      <a:pt x="5069" y="1"/>
                    </a:moveTo>
                    <a:cubicBezTo>
                      <a:pt x="4812" y="1"/>
                      <a:pt x="4552" y="23"/>
                      <a:pt x="4290" y="68"/>
                    </a:cubicBezTo>
                    <a:cubicBezTo>
                      <a:pt x="1724" y="471"/>
                      <a:pt x="1" y="2854"/>
                      <a:pt x="404" y="5420"/>
                    </a:cubicBezTo>
                    <a:cubicBezTo>
                      <a:pt x="769" y="7706"/>
                      <a:pt x="2750" y="9364"/>
                      <a:pt x="5022" y="9364"/>
                    </a:cubicBezTo>
                    <a:cubicBezTo>
                      <a:pt x="5264" y="9364"/>
                      <a:pt x="5509" y="9345"/>
                      <a:pt x="5756" y="9306"/>
                    </a:cubicBezTo>
                    <a:cubicBezTo>
                      <a:pt x="8322" y="8866"/>
                      <a:pt x="10045" y="6483"/>
                      <a:pt x="9642" y="3917"/>
                    </a:cubicBezTo>
                    <a:cubicBezTo>
                      <a:pt x="9280" y="1650"/>
                      <a:pt x="7298" y="1"/>
                      <a:pt x="5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-1009150" y="1979950"/>
                <a:ext cx="161300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6452" h="5977" extrusionOk="0">
                    <a:moveTo>
                      <a:pt x="3226" y="1"/>
                    </a:moveTo>
                    <a:cubicBezTo>
                      <a:pt x="3070" y="1"/>
                      <a:pt x="2910" y="13"/>
                      <a:pt x="2749" y="38"/>
                    </a:cubicBezTo>
                    <a:cubicBezTo>
                      <a:pt x="1100" y="294"/>
                      <a:pt x="0" y="1834"/>
                      <a:pt x="257" y="3447"/>
                    </a:cubicBezTo>
                    <a:cubicBezTo>
                      <a:pt x="488" y="4936"/>
                      <a:pt x="1765" y="5977"/>
                      <a:pt x="3225" y="5977"/>
                    </a:cubicBezTo>
                    <a:cubicBezTo>
                      <a:pt x="3382" y="5977"/>
                      <a:pt x="3542" y="5965"/>
                      <a:pt x="3703" y="5940"/>
                    </a:cubicBezTo>
                    <a:cubicBezTo>
                      <a:pt x="5316" y="5683"/>
                      <a:pt x="6452" y="4143"/>
                      <a:pt x="6159" y="2531"/>
                    </a:cubicBezTo>
                    <a:cubicBezTo>
                      <a:pt x="5927" y="1042"/>
                      <a:pt x="4680" y="1"/>
                      <a:pt x="3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-1581025" y="227600"/>
                <a:ext cx="917400" cy="684725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7389" extrusionOk="0">
                    <a:moveTo>
                      <a:pt x="14542" y="0"/>
                    </a:moveTo>
                    <a:cubicBezTo>
                      <a:pt x="14520" y="0"/>
                      <a:pt x="14499" y="2"/>
                      <a:pt x="14480" y="5"/>
                    </a:cubicBezTo>
                    <a:cubicBezTo>
                      <a:pt x="13637" y="152"/>
                      <a:pt x="9898" y="4697"/>
                      <a:pt x="6122" y="11956"/>
                    </a:cubicBezTo>
                    <a:cubicBezTo>
                      <a:pt x="3556" y="16868"/>
                      <a:pt x="1503" y="22036"/>
                      <a:pt x="0" y="27389"/>
                    </a:cubicBezTo>
                    <a:lnTo>
                      <a:pt x="36695" y="21523"/>
                    </a:lnTo>
                    <a:cubicBezTo>
                      <a:pt x="33616" y="16904"/>
                      <a:pt x="30060" y="12652"/>
                      <a:pt x="26101" y="8766"/>
                    </a:cubicBezTo>
                    <a:cubicBezTo>
                      <a:pt x="20401" y="3174"/>
                      <a:pt x="15542" y="0"/>
                      <a:pt x="14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-1427050" y="227600"/>
                <a:ext cx="498575" cy="299825"/>
              </a:xfrm>
              <a:custGeom>
                <a:avLst/>
                <a:gdLst/>
                <a:ahLst/>
                <a:cxnLst/>
                <a:rect l="l" t="t" r="r" b="b"/>
                <a:pathLst>
                  <a:path w="19943" h="11993" extrusionOk="0">
                    <a:moveTo>
                      <a:pt x="8383" y="0"/>
                    </a:moveTo>
                    <a:cubicBezTo>
                      <a:pt x="8361" y="0"/>
                      <a:pt x="8340" y="2"/>
                      <a:pt x="8321" y="5"/>
                    </a:cubicBezTo>
                    <a:cubicBezTo>
                      <a:pt x="7478" y="152"/>
                      <a:pt x="3739" y="4697"/>
                      <a:pt x="0" y="11992"/>
                    </a:cubicBezTo>
                    <a:lnTo>
                      <a:pt x="19942" y="8766"/>
                    </a:lnTo>
                    <a:cubicBezTo>
                      <a:pt x="14242" y="3174"/>
                      <a:pt x="9383" y="0"/>
                      <a:pt x="8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4"/>
            <p:cNvGrpSpPr/>
            <p:nvPr/>
          </p:nvGrpSpPr>
          <p:grpSpPr>
            <a:xfrm>
              <a:off x="7122063" y="1528175"/>
              <a:ext cx="1308700" cy="2087150"/>
              <a:chOff x="3867275" y="1693675"/>
              <a:chExt cx="1308700" cy="2087150"/>
            </a:xfrm>
          </p:grpSpPr>
          <p:sp>
            <p:nvSpPr>
              <p:cNvPr id="207" name="Google Shape;207;p24"/>
              <p:cNvSpPr/>
              <p:nvPr/>
            </p:nvSpPr>
            <p:spPr>
              <a:xfrm>
                <a:off x="3867275" y="2207275"/>
                <a:ext cx="597550" cy="675450"/>
              </a:xfrm>
              <a:custGeom>
                <a:avLst/>
                <a:gdLst/>
                <a:ahLst/>
                <a:cxnLst/>
                <a:rect l="l" t="t" r="r" b="b"/>
                <a:pathLst>
                  <a:path w="23902" h="27018" extrusionOk="0">
                    <a:moveTo>
                      <a:pt x="23901" y="0"/>
                    </a:moveTo>
                    <a:lnTo>
                      <a:pt x="13380" y="9678"/>
                    </a:lnTo>
                    <a:lnTo>
                      <a:pt x="10558" y="12281"/>
                    </a:lnTo>
                    <a:lnTo>
                      <a:pt x="2859" y="19356"/>
                    </a:lnTo>
                    <a:lnTo>
                      <a:pt x="0" y="22032"/>
                    </a:lnTo>
                    <a:lnTo>
                      <a:pt x="14737" y="27017"/>
                    </a:lnTo>
                    <a:lnTo>
                      <a:pt x="18806" y="15067"/>
                    </a:lnTo>
                    <a:lnTo>
                      <a:pt x="239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4806625" y="2399725"/>
                <a:ext cx="369350" cy="801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32040" extrusionOk="0">
                    <a:moveTo>
                      <a:pt x="9129" y="0"/>
                    </a:moveTo>
                    <a:lnTo>
                      <a:pt x="1" y="27054"/>
                    </a:lnTo>
                    <a:lnTo>
                      <a:pt x="14774" y="32039"/>
                    </a:lnTo>
                    <a:lnTo>
                      <a:pt x="14774" y="32039"/>
                    </a:lnTo>
                    <a:lnTo>
                      <a:pt x="14077" y="28190"/>
                    </a:lnTo>
                    <a:lnTo>
                      <a:pt x="12281" y="17889"/>
                    </a:lnTo>
                    <a:lnTo>
                      <a:pt x="11695" y="14627"/>
                    </a:lnTo>
                    <a:lnTo>
                      <a:pt x="9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4017575" y="2949000"/>
                <a:ext cx="779000" cy="831825"/>
              </a:xfrm>
              <a:custGeom>
                <a:avLst/>
                <a:gdLst/>
                <a:ahLst/>
                <a:cxnLst/>
                <a:rect l="l" t="t" r="r" b="b"/>
                <a:pathLst>
                  <a:path w="31160" h="33273" extrusionOk="0">
                    <a:moveTo>
                      <a:pt x="16060" y="1"/>
                    </a:moveTo>
                    <a:cubicBezTo>
                      <a:pt x="10862" y="1"/>
                      <a:pt x="6009" y="3338"/>
                      <a:pt x="3373" y="11132"/>
                    </a:cubicBezTo>
                    <a:cubicBezTo>
                      <a:pt x="0" y="21066"/>
                      <a:pt x="9458" y="33273"/>
                      <a:pt x="9458" y="33273"/>
                    </a:cubicBezTo>
                    <a:cubicBezTo>
                      <a:pt x="9458" y="33273"/>
                      <a:pt x="24414" y="29351"/>
                      <a:pt x="27787" y="19380"/>
                    </a:cubicBezTo>
                    <a:cubicBezTo>
                      <a:pt x="31159" y="9409"/>
                      <a:pt x="27200" y="3067"/>
                      <a:pt x="20455" y="757"/>
                    </a:cubicBezTo>
                    <a:cubicBezTo>
                      <a:pt x="18991" y="261"/>
                      <a:pt x="17512" y="1"/>
                      <a:pt x="160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4119300" y="3023475"/>
                <a:ext cx="583800" cy="669375"/>
              </a:xfrm>
              <a:custGeom>
                <a:avLst/>
                <a:gdLst/>
                <a:ahLst/>
                <a:cxnLst/>
                <a:rect l="l" t="t" r="r" b="b"/>
                <a:pathLst>
                  <a:path w="23352" h="26775" extrusionOk="0">
                    <a:moveTo>
                      <a:pt x="11999" y="0"/>
                    </a:moveTo>
                    <a:cubicBezTo>
                      <a:pt x="7619" y="0"/>
                      <a:pt x="4121" y="3180"/>
                      <a:pt x="2126" y="9106"/>
                    </a:cubicBezTo>
                    <a:cubicBezTo>
                      <a:pt x="0" y="15447"/>
                      <a:pt x="4362" y="23366"/>
                      <a:pt x="6599" y="26775"/>
                    </a:cubicBezTo>
                    <a:cubicBezTo>
                      <a:pt x="10411" y="25382"/>
                      <a:pt x="18732" y="21789"/>
                      <a:pt x="20859" y="15411"/>
                    </a:cubicBezTo>
                    <a:cubicBezTo>
                      <a:pt x="23351" y="8043"/>
                      <a:pt x="21372" y="2617"/>
                      <a:pt x="15433" y="601"/>
                    </a:cubicBezTo>
                    <a:cubicBezTo>
                      <a:pt x="14240" y="198"/>
                      <a:pt x="13092" y="0"/>
                      <a:pt x="1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4191700" y="2858850"/>
                <a:ext cx="647025" cy="338200"/>
              </a:xfrm>
              <a:custGeom>
                <a:avLst/>
                <a:gdLst/>
                <a:ahLst/>
                <a:cxnLst/>
                <a:rect l="l" t="t" r="r" b="b"/>
                <a:pathLst>
                  <a:path w="25881" h="13528" extrusionOk="0">
                    <a:moveTo>
                      <a:pt x="1796" y="1"/>
                    </a:moveTo>
                    <a:lnTo>
                      <a:pt x="0" y="5353"/>
                    </a:lnTo>
                    <a:lnTo>
                      <a:pt x="24084" y="13528"/>
                    </a:lnTo>
                    <a:lnTo>
                      <a:pt x="25881" y="8139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4221025" y="1693675"/>
                <a:ext cx="921050" cy="1390650"/>
              </a:xfrm>
              <a:custGeom>
                <a:avLst/>
                <a:gdLst/>
                <a:ahLst/>
                <a:cxnLst/>
                <a:rect l="l" t="t" r="r" b="b"/>
                <a:pathLst>
                  <a:path w="36842" h="55626" extrusionOk="0">
                    <a:moveTo>
                      <a:pt x="29727" y="1"/>
                    </a:moveTo>
                    <a:cubicBezTo>
                      <a:pt x="28410" y="1"/>
                      <a:pt x="20091" y="4022"/>
                      <a:pt x="12867" y="11636"/>
                    </a:cubicBezTo>
                    <a:cubicBezTo>
                      <a:pt x="9091" y="15632"/>
                      <a:pt x="5609" y="20617"/>
                      <a:pt x="3593" y="26556"/>
                    </a:cubicBezTo>
                    <a:cubicBezTo>
                      <a:pt x="1063" y="33998"/>
                      <a:pt x="0" y="41256"/>
                      <a:pt x="257" y="47378"/>
                    </a:cubicBezTo>
                    <a:lnTo>
                      <a:pt x="24598" y="55626"/>
                    </a:lnTo>
                    <a:cubicBezTo>
                      <a:pt x="28520" y="50934"/>
                      <a:pt x="32076" y="44518"/>
                      <a:pt x="34605" y="37077"/>
                    </a:cubicBezTo>
                    <a:cubicBezTo>
                      <a:pt x="36585" y="31138"/>
                      <a:pt x="36842" y="25053"/>
                      <a:pt x="36255" y="19554"/>
                    </a:cubicBezTo>
                    <a:cubicBezTo>
                      <a:pt x="35119" y="8777"/>
                      <a:pt x="30683" y="309"/>
                      <a:pt x="29840" y="16"/>
                    </a:cubicBezTo>
                    <a:cubicBezTo>
                      <a:pt x="29811" y="6"/>
                      <a:pt x="29774" y="1"/>
                      <a:pt x="297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4512450" y="2139425"/>
                <a:ext cx="466500" cy="415125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16605" extrusionOk="0">
                    <a:moveTo>
                      <a:pt x="9326" y="1"/>
                    </a:moveTo>
                    <a:cubicBezTo>
                      <a:pt x="5871" y="1"/>
                      <a:pt x="2635" y="2173"/>
                      <a:pt x="1467" y="5647"/>
                    </a:cubicBezTo>
                    <a:cubicBezTo>
                      <a:pt x="0" y="9972"/>
                      <a:pt x="2347" y="14701"/>
                      <a:pt x="6672" y="16168"/>
                    </a:cubicBezTo>
                    <a:cubicBezTo>
                      <a:pt x="7547" y="16464"/>
                      <a:pt x="8437" y="16605"/>
                      <a:pt x="9314" y="16605"/>
                    </a:cubicBezTo>
                    <a:cubicBezTo>
                      <a:pt x="12776" y="16605"/>
                      <a:pt x="16023" y="14414"/>
                      <a:pt x="17193" y="10962"/>
                    </a:cubicBezTo>
                    <a:cubicBezTo>
                      <a:pt x="18659" y="6600"/>
                      <a:pt x="16313" y="1908"/>
                      <a:pt x="11988" y="441"/>
                    </a:cubicBezTo>
                    <a:cubicBezTo>
                      <a:pt x="11107" y="143"/>
                      <a:pt x="10209" y="1"/>
                      <a:pt x="9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>
                <a:off x="4581175" y="2214250"/>
                <a:ext cx="321150" cy="265075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10603" extrusionOk="0">
                    <a:moveTo>
                      <a:pt x="6606" y="0"/>
                    </a:moveTo>
                    <a:cubicBezTo>
                      <a:pt x="5835" y="0"/>
                      <a:pt x="5036" y="176"/>
                      <a:pt x="4253" y="564"/>
                    </a:cubicBezTo>
                    <a:cubicBezTo>
                      <a:pt x="1" y="2654"/>
                      <a:pt x="404" y="8812"/>
                      <a:pt x="4876" y="10315"/>
                    </a:cubicBezTo>
                    <a:cubicBezTo>
                      <a:pt x="5446" y="10510"/>
                      <a:pt x="6024" y="10602"/>
                      <a:pt x="6592" y="10602"/>
                    </a:cubicBezTo>
                    <a:cubicBezTo>
                      <a:pt x="8805" y="10602"/>
                      <a:pt x="10863" y="9204"/>
                      <a:pt x="11621" y="7016"/>
                    </a:cubicBezTo>
                    <a:cubicBezTo>
                      <a:pt x="12845" y="3375"/>
                      <a:pt x="9986" y="0"/>
                      <a:pt x="6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>
                <a:off x="4546350" y="2598975"/>
                <a:ext cx="17507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6202" extrusionOk="0">
                    <a:moveTo>
                      <a:pt x="3500" y="1"/>
                    </a:moveTo>
                    <a:cubicBezTo>
                      <a:pt x="2209" y="1"/>
                      <a:pt x="987" y="802"/>
                      <a:pt x="551" y="2111"/>
                    </a:cubicBezTo>
                    <a:cubicBezTo>
                      <a:pt x="1" y="3724"/>
                      <a:pt x="881" y="5484"/>
                      <a:pt x="2530" y="6034"/>
                    </a:cubicBezTo>
                    <a:cubicBezTo>
                      <a:pt x="2863" y="6147"/>
                      <a:pt x="3202" y="6201"/>
                      <a:pt x="3535" y="6201"/>
                    </a:cubicBezTo>
                    <a:cubicBezTo>
                      <a:pt x="4818" y="6201"/>
                      <a:pt x="6016" y="5400"/>
                      <a:pt x="6453" y="4091"/>
                    </a:cubicBezTo>
                    <a:cubicBezTo>
                      <a:pt x="7003" y="2478"/>
                      <a:pt x="6123" y="718"/>
                      <a:pt x="4510" y="168"/>
                    </a:cubicBezTo>
                    <a:cubicBezTo>
                      <a:pt x="4177" y="55"/>
                      <a:pt x="3836" y="1"/>
                      <a:pt x="3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4578425" y="2626925"/>
                <a:ext cx="111850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3967" extrusionOk="0">
                    <a:moveTo>
                      <a:pt x="2208" y="0"/>
                    </a:moveTo>
                    <a:cubicBezTo>
                      <a:pt x="1391" y="0"/>
                      <a:pt x="620" y="520"/>
                      <a:pt x="331" y="1360"/>
                    </a:cubicBezTo>
                    <a:cubicBezTo>
                      <a:pt x="1" y="2386"/>
                      <a:pt x="551" y="3523"/>
                      <a:pt x="1577" y="3853"/>
                    </a:cubicBezTo>
                    <a:cubicBezTo>
                      <a:pt x="1800" y="3929"/>
                      <a:pt x="2026" y="3966"/>
                      <a:pt x="2247" y="3966"/>
                    </a:cubicBezTo>
                    <a:cubicBezTo>
                      <a:pt x="3081" y="3966"/>
                      <a:pt x="3846" y="3446"/>
                      <a:pt x="4107" y="2606"/>
                    </a:cubicBezTo>
                    <a:cubicBezTo>
                      <a:pt x="4473" y="1580"/>
                      <a:pt x="3887" y="443"/>
                      <a:pt x="2860" y="113"/>
                    </a:cubicBezTo>
                    <a:cubicBezTo>
                      <a:pt x="2645" y="37"/>
                      <a:pt x="2425" y="0"/>
                      <a:pt x="2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4484950" y="2781350"/>
                <a:ext cx="175075" cy="155050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6202" extrusionOk="0">
                    <a:moveTo>
                      <a:pt x="3486" y="1"/>
                    </a:moveTo>
                    <a:cubicBezTo>
                      <a:pt x="2185" y="1"/>
                      <a:pt x="987" y="802"/>
                      <a:pt x="551" y="2111"/>
                    </a:cubicBezTo>
                    <a:cubicBezTo>
                      <a:pt x="1" y="3724"/>
                      <a:pt x="881" y="5484"/>
                      <a:pt x="2493" y="6034"/>
                    </a:cubicBezTo>
                    <a:cubicBezTo>
                      <a:pt x="2834" y="6147"/>
                      <a:pt x="3179" y="6201"/>
                      <a:pt x="3517" y="6201"/>
                    </a:cubicBezTo>
                    <a:cubicBezTo>
                      <a:pt x="4818" y="6201"/>
                      <a:pt x="6016" y="5400"/>
                      <a:pt x="6453" y="4091"/>
                    </a:cubicBezTo>
                    <a:cubicBezTo>
                      <a:pt x="7002" y="2478"/>
                      <a:pt x="6123" y="718"/>
                      <a:pt x="4510" y="168"/>
                    </a:cubicBezTo>
                    <a:cubicBezTo>
                      <a:pt x="4169" y="55"/>
                      <a:pt x="3824" y="1"/>
                      <a:pt x="34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>
                <a:off x="4516125" y="2809275"/>
                <a:ext cx="111825" cy="991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967" extrusionOk="0">
                    <a:moveTo>
                      <a:pt x="2230" y="1"/>
                    </a:moveTo>
                    <a:cubicBezTo>
                      <a:pt x="1404" y="1"/>
                      <a:pt x="656" y="521"/>
                      <a:pt x="367" y="1361"/>
                    </a:cubicBezTo>
                    <a:cubicBezTo>
                      <a:pt x="0" y="2387"/>
                      <a:pt x="587" y="3524"/>
                      <a:pt x="1613" y="3854"/>
                    </a:cubicBezTo>
                    <a:cubicBezTo>
                      <a:pt x="1828" y="3930"/>
                      <a:pt x="2048" y="3967"/>
                      <a:pt x="2265" y="3967"/>
                    </a:cubicBezTo>
                    <a:cubicBezTo>
                      <a:pt x="3082" y="3967"/>
                      <a:pt x="3853" y="3447"/>
                      <a:pt x="4142" y="2607"/>
                    </a:cubicBezTo>
                    <a:cubicBezTo>
                      <a:pt x="4472" y="1581"/>
                      <a:pt x="3923" y="444"/>
                      <a:pt x="2896" y="114"/>
                    </a:cubicBezTo>
                    <a:cubicBezTo>
                      <a:pt x="2673" y="38"/>
                      <a:pt x="2449" y="1"/>
                      <a:pt x="22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4543600" y="1694600"/>
                <a:ext cx="5838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23353" h="19555" extrusionOk="0">
                    <a:moveTo>
                      <a:pt x="16860" y="1"/>
                    </a:moveTo>
                    <a:cubicBezTo>
                      <a:pt x="16038" y="1"/>
                      <a:pt x="12593" y="1536"/>
                      <a:pt x="8359" y="4451"/>
                    </a:cubicBezTo>
                    <a:cubicBezTo>
                      <a:pt x="5353" y="6577"/>
                      <a:pt x="2530" y="8960"/>
                      <a:pt x="1" y="11636"/>
                    </a:cubicBezTo>
                    <a:lnTo>
                      <a:pt x="23352" y="19554"/>
                    </a:lnTo>
                    <a:cubicBezTo>
                      <a:pt x="22985" y="15888"/>
                      <a:pt x="22216" y="12259"/>
                      <a:pt x="21079" y="8777"/>
                    </a:cubicBezTo>
                    <a:cubicBezTo>
                      <a:pt x="19430" y="3608"/>
                      <a:pt x="17487" y="199"/>
                      <a:pt x="16974" y="15"/>
                    </a:cubicBezTo>
                    <a:cubicBezTo>
                      <a:pt x="16944" y="6"/>
                      <a:pt x="16906" y="1"/>
                      <a:pt x="168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4752550" y="1694600"/>
                <a:ext cx="318050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8777" extrusionOk="0">
                    <a:moveTo>
                      <a:pt x="8470" y="1"/>
                    </a:moveTo>
                    <a:cubicBezTo>
                      <a:pt x="7676" y="1"/>
                      <a:pt x="4200" y="1536"/>
                      <a:pt x="1" y="4451"/>
                    </a:cubicBezTo>
                    <a:lnTo>
                      <a:pt x="12721" y="8777"/>
                    </a:lnTo>
                    <a:cubicBezTo>
                      <a:pt x="11072" y="3571"/>
                      <a:pt x="9129" y="199"/>
                      <a:pt x="8579" y="15"/>
                    </a:cubicBezTo>
                    <a:cubicBezTo>
                      <a:pt x="8552" y="6"/>
                      <a:pt x="8515" y="1"/>
                      <a:pt x="8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4669150" y="1889500"/>
                <a:ext cx="70600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548" extrusionOk="0">
                    <a:moveTo>
                      <a:pt x="1406" y="0"/>
                    </a:moveTo>
                    <a:cubicBezTo>
                      <a:pt x="881" y="0"/>
                      <a:pt x="398" y="341"/>
                      <a:pt x="221" y="871"/>
                    </a:cubicBezTo>
                    <a:cubicBezTo>
                      <a:pt x="1" y="1530"/>
                      <a:pt x="331" y="2264"/>
                      <a:pt x="991" y="2484"/>
                    </a:cubicBezTo>
                    <a:cubicBezTo>
                      <a:pt x="1121" y="2527"/>
                      <a:pt x="1254" y="2547"/>
                      <a:pt x="1385" y="2547"/>
                    </a:cubicBezTo>
                    <a:cubicBezTo>
                      <a:pt x="1920" y="2547"/>
                      <a:pt x="2427" y="2207"/>
                      <a:pt x="2604" y="1677"/>
                    </a:cubicBezTo>
                    <a:cubicBezTo>
                      <a:pt x="2824" y="1017"/>
                      <a:pt x="2457" y="284"/>
                      <a:pt x="1797" y="64"/>
                    </a:cubicBezTo>
                    <a:cubicBezTo>
                      <a:pt x="1667" y="21"/>
                      <a:pt x="1536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4834125" y="1961900"/>
                <a:ext cx="7060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515" extrusionOk="0">
                    <a:moveTo>
                      <a:pt x="1439" y="0"/>
                    </a:moveTo>
                    <a:cubicBezTo>
                      <a:pt x="904" y="0"/>
                      <a:pt x="397" y="341"/>
                      <a:pt x="220" y="871"/>
                    </a:cubicBezTo>
                    <a:cubicBezTo>
                      <a:pt x="0" y="1530"/>
                      <a:pt x="367" y="2227"/>
                      <a:pt x="1027" y="2447"/>
                    </a:cubicBezTo>
                    <a:cubicBezTo>
                      <a:pt x="1165" y="2493"/>
                      <a:pt x="1304" y="2515"/>
                      <a:pt x="1440" y="2515"/>
                    </a:cubicBezTo>
                    <a:cubicBezTo>
                      <a:pt x="1957" y="2515"/>
                      <a:pt x="2429" y="2199"/>
                      <a:pt x="2603" y="1677"/>
                    </a:cubicBezTo>
                    <a:cubicBezTo>
                      <a:pt x="2823" y="1017"/>
                      <a:pt x="2493" y="284"/>
                      <a:pt x="1833" y="64"/>
                    </a:cubicBezTo>
                    <a:cubicBezTo>
                      <a:pt x="1703" y="21"/>
                      <a:pt x="1570" y="0"/>
                      <a:pt x="14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5001825" y="2021450"/>
                <a:ext cx="706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516" extrusionOk="0">
                    <a:moveTo>
                      <a:pt x="1439" y="1"/>
                    </a:moveTo>
                    <a:cubicBezTo>
                      <a:pt x="905" y="1"/>
                      <a:pt x="397" y="342"/>
                      <a:pt x="221" y="871"/>
                    </a:cubicBezTo>
                    <a:cubicBezTo>
                      <a:pt x="1" y="1495"/>
                      <a:pt x="367" y="2228"/>
                      <a:pt x="1027" y="2448"/>
                    </a:cubicBezTo>
                    <a:cubicBezTo>
                      <a:pt x="1165" y="2494"/>
                      <a:pt x="1304" y="2516"/>
                      <a:pt x="1441" y="2516"/>
                    </a:cubicBezTo>
                    <a:cubicBezTo>
                      <a:pt x="1957" y="2516"/>
                      <a:pt x="2430" y="2200"/>
                      <a:pt x="2604" y="1678"/>
                    </a:cubicBezTo>
                    <a:cubicBezTo>
                      <a:pt x="2824" y="1018"/>
                      <a:pt x="2494" y="285"/>
                      <a:pt x="1834" y="65"/>
                    </a:cubicBezTo>
                    <a:cubicBezTo>
                      <a:pt x="1704" y="21"/>
                      <a:pt x="1571" y="1"/>
                      <a:pt x="1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" name="Google Shape;224;p24"/>
          <p:cNvGrpSpPr/>
          <p:nvPr/>
        </p:nvGrpSpPr>
        <p:grpSpPr>
          <a:xfrm>
            <a:off x="233175" y="264288"/>
            <a:ext cx="8719525" cy="4041580"/>
            <a:chOff x="233175" y="264288"/>
            <a:chExt cx="8719525" cy="4041580"/>
          </a:xfrm>
        </p:grpSpPr>
        <p:sp>
          <p:nvSpPr>
            <p:cNvPr id="225" name="Google Shape;225;p24"/>
            <p:cNvSpPr/>
            <p:nvPr/>
          </p:nvSpPr>
          <p:spPr>
            <a:xfrm>
              <a:off x="343238" y="444750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233175" y="3935888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 flipH="1">
              <a:off x="233183" y="1067377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7908850" y="2642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8488125" y="37278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476688" y="32910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2149750" y="1391500"/>
            <a:ext cx="4844400" cy="12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Do Hyeon"/>
              <a:buNone/>
              <a:defRPr sz="8000">
                <a:latin typeface="Do Hyeon"/>
                <a:ea typeface="Do Hyeon"/>
                <a:cs typeface="Do Hyeon"/>
                <a:sym typeface="Do Hyeon"/>
              </a:defRPr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ubTitle" idx="1"/>
          </p:nvPr>
        </p:nvSpPr>
        <p:spPr>
          <a:xfrm>
            <a:off x="2710575" y="2688700"/>
            <a:ext cx="3723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3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ubTitle" idx="1"/>
          </p:nvPr>
        </p:nvSpPr>
        <p:spPr>
          <a:xfrm>
            <a:off x="713163" y="2205900"/>
            <a:ext cx="27627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ubTitle" idx="2"/>
          </p:nvPr>
        </p:nvSpPr>
        <p:spPr>
          <a:xfrm>
            <a:off x="5668138" y="2205925"/>
            <a:ext cx="27627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210468" y="95040"/>
            <a:ext cx="8590107" cy="4715010"/>
            <a:chOff x="210468" y="95040"/>
            <a:chExt cx="8590107" cy="4715010"/>
          </a:xfrm>
        </p:grpSpPr>
        <p:sp>
          <p:nvSpPr>
            <p:cNvPr id="291" name="Google Shape;291;p32"/>
            <p:cNvSpPr/>
            <p:nvPr/>
          </p:nvSpPr>
          <p:spPr>
            <a:xfrm flipH="1">
              <a:off x="210468" y="9504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 flipH="1">
              <a:off x="1531499" y="230175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 flipH="1">
              <a:off x="8430618" y="28034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 flipH="1">
              <a:off x="330986" y="4194175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 flipH="1">
              <a:off x="310665" y="343332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subTitle" idx="1"/>
          </p:nvPr>
        </p:nvSpPr>
        <p:spPr>
          <a:xfrm>
            <a:off x="4572025" y="2868704"/>
            <a:ext cx="3940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subTitle" idx="2"/>
          </p:nvPr>
        </p:nvSpPr>
        <p:spPr>
          <a:xfrm>
            <a:off x="4572025" y="1846058"/>
            <a:ext cx="3940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ubTitle" idx="3"/>
          </p:nvPr>
        </p:nvSpPr>
        <p:spPr>
          <a:xfrm>
            <a:off x="4572025" y="1475250"/>
            <a:ext cx="3940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subTitle" idx="4"/>
          </p:nvPr>
        </p:nvSpPr>
        <p:spPr>
          <a:xfrm>
            <a:off x="4572025" y="2497898"/>
            <a:ext cx="3940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5"/>
          </p:nvPr>
        </p:nvSpPr>
        <p:spPr>
          <a:xfrm>
            <a:off x="4572025" y="3891350"/>
            <a:ext cx="3940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ubTitle" idx="6"/>
          </p:nvPr>
        </p:nvSpPr>
        <p:spPr>
          <a:xfrm flipH="1">
            <a:off x="4572400" y="3520546"/>
            <a:ext cx="39408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title"/>
          </p:nvPr>
        </p:nvSpPr>
        <p:spPr>
          <a:xfrm>
            <a:off x="4572025" y="539500"/>
            <a:ext cx="3858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6"/>
          <p:cNvGrpSpPr/>
          <p:nvPr/>
        </p:nvGrpSpPr>
        <p:grpSpPr>
          <a:xfrm>
            <a:off x="350549" y="-656277"/>
            <a:ext cx="8585195" cy="6455984"/>
            <a:chOff x="350549" y="-656277"/>
            <a:chExt cx="8585195" cy="6455984"/>
          </a:xfrm>
        </p:grpSpPr>
        <p:grpSp>
          <p:nvGrpSpPr>
            <p:cNvPr id="343" name="Google Shape;343;p36"/>
            <p:cNvGrpSpPr/>
            <p:nvPr/>
          </p:nvGrpSpPr>
          <p:grpSpPr>
            <a:xfrm>
              <a:off x="850559" y="-656277"/>
              <a:ext cx="7442882" cy="6455984"/>
              <a:chOff x="1042859" y="534268"/>
              <a:chExt cx="5342293" cy="4633925"/>
            </a:xfrm>
          </p:grpSpPr>
          <p:sp>
            <p:nvSpPr>
              <p:cNvPr id="344" name="Google Shape;344;p36"/>
              <p:cNvSpPr/>
              <p:nvPr/>
            </p:nvSpPr>
            <p:spPr>
              <a:xfrm>
                <a:off x="1308582" y="534268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 rot="10800000">
                <a:off x="1042859" y="591919"/>
                <a:ext cx="5342293" cy="4518673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346;p36"/>
            <p:cNvSpPr/>
            <p:nvPr/>
          </p:nvSpPr>
          <p:spPr>
            <a:xfrm>
              <a:off x="7218030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6981488" y="45459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7834813" y="1067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18838" y="1755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2913" y="2972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350549" y="1127603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flipH="1">
              <a:off x="8065799" y="310141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flipH="1">
              <a:off x="850540" y="8980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119051" y="4159946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6445423" y="-575848"/>
            <a:ext cx="7545416" cy="6295196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4206957" y="-656242"/>
            <a:ext cx="6905534" cy="6455984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9463" y="83125"/>
            <a:ext cx="8714725" cy="3164413"/>
            <a:chOff x="89463" y="83125"/>
            <a:chExt cx="8714725" cy="3164413"/>
          </a:xfrm>
        </p:grpSpPr>
        <p:sp>
          <p:nvSpPr>
            <p:cNvPr id="20" name="Google Shape;20;p3"/>
            <p:cNvSpPr/>
            <p:nvPr/>
          </p:nvSpPr>
          <p:spPr>
            <a:xfrm>
              <a:off x="306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187388" y="1033563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9463" y="307796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884925" y="83125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475785" y="1311613"/>
              <a:ext cx="678920" cy="357996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456388" y="2836875"/>
            <a:ext cx="42312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456388" y="4126175"/>
            <a:ext cx="42312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545088" y="1195249"/>
            <a:ext cx="2053800" cy="1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8" name="Google Shape;28;p3"/>
          <p:cNvGrpSpPr/>
          <p:nvPr/>
        </p:nvGrpSpPr>
        <p:grpSpPr>
          <a:xfrm>
            <a:off x="159568" y="4031814"/>
            <a:ext cx="616820" cy="1001115"/>
            <a:chOff x="259043" y="4084327"/>
            <a:chExt cx="616820" cy="1001115"/>
          </a:xfrm>
        </p:grpSpPr>
        <p:sp>
          <p:nvSpPr>
            <p:cNvPr id="29" name="Google Shape;29;p3"/>
            <p:cNvSpPr/>
            <p:nvPr/>
          </p:nvSpPr>
          <p:spPr>
            <a:xfrm>
              <a:off x="289510" y="4993342"/>
              <a:ext cx="5559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3"/>
            <p:cNvGrpSpPr/>
            <p:nvPr/>
          </p:nvGrpSpPr>
          <p:grpSpPr>
            <a:xfrm flipH="1">
              <a:off x="259043" y="4084327"/>
              <a:ext cx="616820" cy="956583"/>
              <a:chOff x="9132275" y="4289338"/>
              <a:chExt cx="707525" cy="10972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9132275" y="4289338"/>
                <a:ext cx="707525" cy="823650"/>
              </a:xfrm>
              <a:custGeom>
                <a:avLst/>
                <a:gdLst/>
                <a:ahLst/>
                <a:cxnLst/>
                <a:rect l="l" t="t" r="r" b="b"/>
                <a:pathLst>
                  <a:path w="28301" h="32946" extrusionOk="0">
                    <a:moveTo>
                      <a:pt x="12534" y="1"/>
                    </a:moveTo>
                    <a:cubicBezTo>
                      <a:pt x="12186" y="1"/>
                      <a:pt x="11833" y="16"/>
                      <a:pt x="11475" y="47"/>
                    </a:cubicBezTo>
                    <a:cubicBezTo>
                      <a:pt x="6856" y="523"/>
                      <a:pt x="2933" y="3676"/>
                      <a:pt x="1504" y="8075"/>
                    </a:cubicBezTo>
                    <a:cubicBezTo>
                      <a:pt x="881" y="9834"/>
                      <a:pt x="881" y="11777"/>
                      <a:pt x="1504" y="13537"/>
                    </a:cubicBezTo>
                    <a:cubicBezTo>
                      <a:pt x="2310" y="15663"/>
                      <a:pt x="4326" y="17203"/>
                      <a:pt x="6453" y="18082"/>
                    </a:cubicBezTo>
                    <a:cubicBezTo>
                      <a:pt x="5866" y="18266"/>
                      <a:pt x="5463" y="18816"/>
                      <a:pt x="5463" y="19439"/>
                    </a:cubicBezTo>
                    <a:cubicBezTo>
                      <a:pt x="5573" y="20099"/>
                      <a:pt x="6049" y="20648"/>
                      <a:pt x="6673" y="20832"/>
                    </a:cubicBezTo>
                    <a:cubicBezTo>
                      <a:pt x="6237" y="20713"/>
                      <a:pt x="5796" y="20656"/>
                      <a:pt x="5360" y="20656"/>
                    </a:cubicBezTo>
                    <a:cubicBezTo>
                      <a:pt x="3778" y="20656"/>
                      <a:pt x="2261" y="21408"/>
                      <a:pt x="1284" y="22701"/>
                    </a:cubicBezTo>
                    <a:cubicBezTo>
                      <a:pt x="147" y="24424"/>
                      <a:pt x="1" y="26660"/>
                      <a:pt x="991" y="28493"/>
                    </a:cubicBezTo>
                    <a:cubicBezTo>
                      <a:pt x="1980" y="30290"/>
                      <a:pt x="3813" y="31499"/>
                      <a:pt x="5866" y="31683"/>
                    </a:cubicBezTo>
                    <a:cubicBezTo>
                      <a:pt x="9936" y="32140"/>
                      <a:pt x="13737" y="32946"/>
                      <a:pt x="17550" y="32946"/>
                    </a:cubicBezTo>
                    <a:cubicBezTo>
                      <a:pt x="19541" y="32946"/>
                      <a:pt x="21535" y="32726"/>
                      <a:pt x="23572" y="32122"/>
                    </a:cubicBezTo>
                    <a:cubicBezTo>
                      <a:pt x="24745" y="31793"/>
                      <a:pt x="25845" y="31169"/>
                      <a:pt x="26725" y="30326"/>
                    </a:cubicBezTo>
                    <a:cubicBezTo>
                      <a:pt x="27604" y="29483"/>
                      <a:pt x="28154" y="28347"/>
                      <a:pt x="28227" y="27137"/>
                    </a:cubicBezTo>
                    <a:cubicBezTo>
                      <a:pt x="28301" y="25891"/>
                      <a:pt x="27751" y="24718"/>
                      <a:pt x="26761" y="23948"/>
                    </a:cubicBezTo>
                    <a:cubicBezTo>
                      <a:pt x="26133" y="23506"/>
                      <a:pt x="25447" y="23182"/>
                      <a:pt x="24776" y="23182"/>
                    </a:cubicBezTo>
                    <a:cubicBezTo>
                      <a:pt x="24389" y="23182"/>
                      <a:pt x="24007" y="23290"/>
                      <a:pt x="23645" y="23544"/>
                    </a:cubicBezTo>
                    <a:cubicBezTo>
                      <a:pt x="24562" y="22811"/>
                      <a:pt x="25845" y="22518"/>
                      <a:pt x="26285" y="21455"/>
                    </a:cubicBezTo>
                    <a:cubicBezTo>
                      <a:pt x="26541" y="20722"/>
                      <a:pt x="26431" y="19915"/>
                      <a:pt x="25955" y="19292"/>
                    </a:cubicBezTo>
                    <a:cubicBezTo>
                      <a:pt x="25405" y="18559"/>
                      <a:pt x="24525" y="18082"/>
                      <a:pt x="23572" y="18046"/>
                    </a:cubicBezTo>
                    <a:cubicBezTo>
                      <a:pt x="23488" y="18039"/>
                      <a:pt x="23405" y="18036"/>
                      <a:pt x="23322" y="18036"/>
                    </a:cubicBezTo>
                    <a:cubicBezTo>
                      <a:pt x="22497" y="18036"/>
                      <a:pt x="21719" y="18366"/>
                      <a:pt x="21152" y="18999"/>
                    </a:cubicBezTo>
                    <a:cubicBezTo>
                      <a:pt x="27662" y="11463"/>
                      <a:pt x="22153" y="1"/>
                      <a:pt x="1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9246850" y="5075888"/>
                <a:ext cx="537050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21482" h="12428" extrusionOk="0">
                    <a:moveTo>
                      <a:pt x="0" y="1"/>
                    </a:moveTo>
                    <a:lnTo>
                      <a:pt x="2749" y="12428"/>
                    </a:lnTo>
                    <a:lnTo>
                      <a:pt x="17816" y="12428"/>
                    </a:lnTo>
                    <a:lnTo>
                      <a:pt x="214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225150" y="170090"/>
            <a:ext cx="1292907" cy="1856560"/>
            <a:chOff x="225150" y="170090"/>
            <a:chExt cx="1292907" cy="1856560"/>
          </a:xfrm>
        </p:grpSpPr>
        <p:sp>
          <p:nvSpPr>
            <p:cNvPr id="54" name="Google Shape;54;p6"/>
            <p:cNvSpPr/>
            <p:nvPr/>
          </p:nvSpPr>
          <p:spPr>
            <a:xfrm>
              <a:off x="225150" y="1857075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148100" y="1700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6"/>
          <p:cNvSpPr/>
          <p:nvPr/>
        </p:nvSpPr>
        <p:spPr>
          <a:xfrm>
            <a:off x="8489025" y="4368725"/>
            <a:ext cx="236543" cy="236188"/>
          </a:xfrm>
          <a:custGeom>
            <a:avLst/>
            <a:gdLst/>
            <a:ahLst/>
            <a:cxnLst/>
            <a:rect l="l" t="t" r="r" b="b"/>
            <a:pathLst>
              <a:path w="24672" h="24635" extrusionOk="0">
                <a:moveTo>
                  <a:pt x="12318" y="1"/>
                </a:moveTo>
                <a:cubicBezTo>
                  <a:pt x="5536" y="1"/>
                  <a:pt x="1" y="5499"/>
                  <a:pt x="1" y="12318"/>
                </a:cubicBezTo>
                <a:cubicBezTo>
                  <a:pt x="1" y="19136"/>
                  <a:pt x="5536" y="24635"/>
                  <a:pt x="12318" y="24635"/>
                </a:cubicBezTo>
                <a:cubicBezTo>
                  <a:pt x="19137" y="24635"/>
                  <a:pt x="24672" y="19136"/>
                  <a:pt x="24672" y="12318"/>
                </a:cubicBezTo>
                <a:cubicBezTo>
                  <a:pt x="24672" y="5499"/>
                  <a:pt x="19137" y="1"/>
                  <a:pt x="12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>
            <a:off x="343238" y="264288"/>
            <a:ext cx="8609463" cy="3766337"/>
            <a:chOff x="343238" y="264288"/>
            <a:chExt cx="8609463" cy="3766337"/>
          </a:xfrm>
        </p:grpSpPr>
        <p:sp>
          <p:nvSpPr>
            <p:cNvPr id="60" name="Google Shape;60;p7"/>
            <p:cNvSpPr/>
            <p:nvPr/>
          </p:nvSpPr>
          <p:spPr>
            <a:xfrm>
              <a:off x="343238" y="444750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908850" y="264288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8421415" y="3661223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865625" y="1836100"/>
            <a:ext cx="3818400" cy="26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nrope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anrope Light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Light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Light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nrope Light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nrope Light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anrope Light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anrope Light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nrope Light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466200" y="988475"/>
            <a:ext cx="6211800" cy="31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018475" y="1758700"/>
            <a:ext cx="4412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4018475" y="2606900"/>
            <a:ext cx="44124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325200" y="454713"/>
            <a:ext cx="4188344" cy="4478636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3973975" y="3393950"/>
            <a:ext cx="44568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latin typeface="Space Mono"/>
                <a:ea typeface="Space Mono"/>
                <a:cs typeface="Space Mono"/>
                <a:sym typeface="Space Mon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315725" y="1371825"/>
            <a:ext cx="738938" cy="3544663"/>
            <a:chOff x="315725" y="1371825"/>
            <a:chExt cx="738938" cy="3544663"/>
          </a:xfrm>
        </p:grpSpPr>
        <p:sp>
          <p:nvSpPr>
            <p:cNvPr id="84" name="Google Shape;84;p13"/>
            <p:cNvSpPr/>
            <p:nvPr/>
          </p:nvSpPr>
          <p:spPr>
            <a:xfrm>
              <a:off x="315725" y="1371825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85088" y="47469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302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59076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59076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806410" y="126902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4" hasCustomPrompt="1"/>
          </p:nvPr>
        </p:nvSpPr>
        <p:spPr>
          <a:xfrm>
            <a:off x="5983797" y="1269018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302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59076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302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9076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806400" y="3025004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5983800" y="302500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7302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5"/>
          </p:nvPr>
        </p:nvSpPr>
        <p:spPr>
          <a:xfrm>
            <a:off x="3318900" y="2410171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6"/>
          </p:nvPr>
        </p:nvSpPr>
        <p:spPr>
          <a:xfrm>
            <a:off x="3318900" y="1774575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7" hasCustomPrompt="1"/>
          </p:nvPr>
        </p:nvSpPr>
        <p:spPr>
          <a:xfrm>
            <a:off x="3395100" y="1269022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8"/>
          </p:nvPr>
        </p:nvSpPr>
        <p:spPr>
          <a:xfrm>
            <a:off x="3318900" y="4164400"/>
            <a:ext cx="2425500" cy="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9"/>
          </p:nvPr>
        </p:nvSpPr>
        <p:spPr>
          <a:xfrm>
            <a:off x="3318900" y="3531498"/>
            <a:ext cx="2425500" cy="620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200" b="1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0" hasCustomPrompt="1"/>
          </p:nvPr>
        </p:nvSpPr>
        <p:spPr>
          <a:xfrm>
            <a:off x="3395100" y="3025003"/>
            <a:ext cx="6600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9" r:id="rId12"/>
    <p:sldLayoutId id="2147483670" r:id="rId13"/>
    <p:sldLayoutId id="2147483677" r:id="rId14"/>
    <p:sldLayoutId id="2147483678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96FEE3-F55C-25F7-7BB1-F1EB995F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4761" r="14957" b="21585"/>
          <a:stretch/>
        </p:blipFill>
        <p:spPr bwMode="auto">
          <a:xfrm>
            <a:off x="5075281" y="2010955"/>
            <a:ext cx="3355212" cy="21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4" name="Google Shape;2224;p64"/>
          <p:cNvGrpSpPr/>
          <p:nvPr/>
        </p:nvGrpSpPr>
        <p:grpSpPr>
          <a:xfrm>
            <a:off x="-702375" y="539340"/>
            <a:ext cx="8948180" cy="6346030"/>
            <a:chOff x="-702375" y="539340"/>
            <a:chExt cx="8948180" cy="6346030"/>
          </a:xfrm>
        </p:grpSpPr>
        <p:grpSp>
          <p:nvGrpSpPr>
            <p:cNvPr id="2225" name="Google Shape;2225;p64"/>
            <p:cNvGrpSpPr/>
            <p:nvPr/>
          </p:nvGrpSpPr>
          <p:grpSpPr>
            <a:xfrm>
              <a:off x="-702375" y="539340"/>
              <a:ext cx="8948180" cy="6346030"/>
              <a:chOff x="-702375" y="539340"/>
              <a:chExt cx="8948180" cy="6346030"/>
            </a:xfrm>
          </p:grpSpPr>
          <p:grpSp>
            <p:nvGrpSpPr>
              <p:cNvPr id="2226" name="Google Shape;2226;p64"/>
              <p:cNvGrpSpPr/>
              <p:nvPr/>
            </p:nvGrpSpPr>
            <p:grpSpPr>
              <a:xfrm>
                <a:off x="713213" y="539340"/>
                <a:ext cx="7532592" cy="4604164"/>
                <a:chOff x="713213" y="539340"/>
                <a:chExt cx="7532592" cy="4604164"/>
              </a:xfrm>
            </p:grpSpPr>
            <p:grpSp>
              <p:nvGrpSpPr>
                <p:cNvPr id="2227" name="Google Shape;2227;p64"/>
                <p:cNvGrpSpPr/>
                <p:nvPr/>
              </p:nvGrpSpPr>
              <p:grpSpPr>
                <a:xfrm>
                  <a:off x="713507" y="539360"/>
                  <a:ext cx="2404300" cy="4604144"/>
                  <a:chOff x="8949000" y="923438"/>
                  <a:chExt cx="1929150" cy="3694250"/>
                </a:xfrm>
              </p:grpSpPr>
              <p:sp>
                <p:nvSpPr>
                  <p:cNvPr id="2228" name="Google Shape;2228;p64"/>
                  <p:cNvSpPr/>
                  <p:nvPr/>
                </p:nvSpPr>
                <p:spPr>
                  <a:xfrm>
                    <a:off x="8949000" y="923438"/>
                    <a:ext cx="1929150" cy="369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166" h="147770" extrusionOk="0">
                        <a:moveTo>
                          <a:pt x="18696" y="1"/>
                        </a:moveTo>
                        <a:cubicBezTo>
                          <a:pt x="9018" y="11365"/>
                          <a:pt x="3593" y="26065"/>
                          <a:pt x="2603" y="40985"/>
                        </a:cubicBezTo>
                        <a:lnTo>
                          <a:pt x="21628" y="54328"/>
                        </a:lnTo>
                        <a:lnTo>
                          <a:pt x="21628" y="54328"/>
                        </a:lnTo>
                        <a:lnTo>
                          <a:pt x="0" y="45897"/>
                        </a:lnTo>
                        <a:lnTo>
                          <a:pt x="0" y="45897"/>
                        </a:lnTo>
                        <a:cubicBezTo>
                          <a:pt x="2236" y="72584"/>
                          <a:pt x="11181" y="98281"/>
                          <a:pt x="26027" y="120606"/>
                        </a:cubicBezTo>
                        <a:cubicBezTo>
                          <a:pt x="30573" y="127424"/>
                          <a:pt x="35778" y="134023"/>
                          <a:pt x="42267" y="139045"/>
                        </a:cubicBezTo>
                        <a:cubicBezTo>
                          <a:pt x="48719" y="144104"/>
                          <a:pt x="56637" y="147623"/>
                          <a:pt x="64885" y="147770"/>
                        </a:cubicBezTo>
                        <a:cubicBezTo>
                          <a:pt x="70310" y="143664"/>
                          <a:pt x="74306" y="135782"/>
                          <a:pt x="75736" y="129111"/>
                        </a:cubicBezTo>
                        <a:cubicBezTo>
                          <a:pt x="77165" y="122475"/>
                          <a:pt x="76836" y="115547"/>
                          <a:pt x="76176" y="108802"/>
                        </a:cubicBezTo>
                        <a:cubicBezTo>
                          <a:pt x="73903" y="85781"/>
                          <a:pt x="67304" y="65472"/>
                          <a:pt x="57847" y="44394"/>
                        </a:cubicBezTo>
                        <a:cubicBezTo>
                          <a:pt x="49635" y="25955"/>
                          <a:pt x="35962" y="10448"/>
                          <a:pt x="1869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9" name="Google Shape;2229;p64"/>
                  <p:cNvSpPr/>
                  <p:nvPr/>
                </p:nvSpPr>
                <p:spPr>
                  <a:xfrm>
                    <a:off x="9408125" y="1039838"/>
                    <a:ext cx="1023700" cy="337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48" h="134976" fill="none" extrusionOk="0">
                        <a:moveTo>
                          <a:pt x="40948" y="134975"/>
                        </a:moveTo>
                        <a:cubicBezTo>
                          <a:pt x="23389" y="91242"/>
                          <a:pt x="9679" y="46080"/>
                          <a:pt x="1" y="0"/>
                        </a:cubicBez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0" name="Google Shape;2230;p64"/>
                  <p:cNvSpPr/>
                  <p:nvPr/>
                </p:nvSpPr>
                <p:spPr>
                  <a:xfrm>
                    <a:off x="9419125" y="957363"/>
                    <a:ext cx="1127275" cy="3593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91" h="143737" fill="none" extrusionOk="0">
                        <a:moveTo>
                          <a:pt x="1" y="0"/>
                        </a:moveTo>
                        <a:cubicBezTo>
                          <a:pt x="12611" y="48645"/>
                          <a:pt x="27678" y="96594"/>
                          <a:pt x="45090" y="143737"/>
                        </a:cubicBez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1" name="Google Shape;2231;p64"/>
                  <p:cNvSpPr/>
                  <p:nvPr/>
                </p:nvSpPr>
                <p:spPr>
                  <a:xfrm>
                    <a:off x="9014050" y="2249563"/>
                    <a:ext cx="693800" cy="25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52" h="10082" fill="none" extrusionOk="0">
                        <a:moveTo>
                          <a:pt x="1" y="0"/>
                        </a:moveTo>
                        <a:lnTo>
                          <a:pt x="27751" y="10081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2" name="Google Shape;2232;p64"/>
                  <p:cNvSpPr/>
                  <p:nvPr/>
                </p:nvSpPr>
                <p:spPr>
                  <a:xfrm>
                    <a:off x="9059875" y="1901313"/>
                    <a:ext cx="559975" cy="35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99" h="14114" fill="none" extrusionOk="0">
                        <a:moveTo>
                          <a:pt x="1" y="0"/>
                        </a:moveTo>
                        <a:lnTo>
                          <a:pt x="22399" y="14113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3" name="Google Shape;2233;p64"/>
                  <p:cNvSpPr/>
                  <p:nvPr/>
                </p:nvSpPr>
                <p:spPr>
                  <a:xfrm>
                    <a:off x="9857200" y="1622688"/>
                    <a:ext cx="255700" cy="55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28" h="22326" fill="none" extrusionOk="0">
                        <a:moveTo>
                          <a:pt x="0" y="22326"/>
                        </a:moveTo>
                        <a:lnTo>
                          <a:pt x="10228" y="1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4" name="Google Shape;2234;p64"/>
                  <p:cNvSpPr/>
                  <p:nvPr/>
                </p:nvSpPr>
                <p:spPr>
                  <a:xfrm>
                    <a:off x="9921350" y="1871963"/>
                    <a:ext cx="329025" cy="585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1" h="23426" fill="none" extrusionOk="0">
                        <a:moveTo>
                          <a:pt x="0" y="23425"/>
                        </a:moveTo>
                        <a:lnTo>
                          <a:pt x="13161" y="1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5" name="Google Shape;2235;p64"/>
                  <p:cNvSpPr/>
                  <p:nvPr/>
                </p:nvSpPr>
                <p:spPr>
                  <a:xfrm>
                    <a:off x="9376975" y="3471188"/>
                    <a:ext cx="751525" cy="20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61" h="8102" fill="none" extrusionOk="0">
                        <a:moveTo>
                          <a:pt x="0" y="0"/>
                        </a:moveTo>
                        <a:lnTo>
                          <a:pt x="30060" y="8102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6" name="Google Shape;2236;p64"/>
                  <p:cNvSpPr/>
                  <p:nvPr/>
                </p:nvSpPr>
                <p:spPr>
                  <a:xfrm>
                    <a:off x="9422800" y="3634313"/>
                    <a:ext cx="701100" cy="13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44" h="5573" fill="none" extrusionOk="0">
                        <a:moveTo>
                          <a:pt x="0" y="0"/>
                        </a:moveTo>
                        <a:lnTo>
                          <a:pt x="28044" y="5572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7" name="Google Shape;2237;p64"/>
                  <p:cNvSpPr/>
                  <p:nvPr/>
                </p:nvSpPr>
                <p:spPr>
                  <a:xfrm>
                    <a:off x="10276925" y="3153163"/>
                    <a:ext cx="428925" cy="5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7" h="22070" fill="none" extrusionOk="0">
                        <a:moveTo>
                          <a:pt x="1" y="22069"/>
                        </a:moveTo>
                        <a:lnTo>
                          <a:pt x="17157" y="1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8" name="Google Shape;2238;p64"/>
                  <p:cNvSpPr/>
                  <p:nvPr/>
                </p:nvSpPr>
                <p:spPr>
                  <a:xfrm>
                    <a:off x="10320925" y="3366713"/>
                    <a:ext cx="367525" cy="43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01" h="17340" fill="none" extrusionOk="0">
                        <a:moveTo>
                          <a:pt x="0" y="17340"/>
                        </a:moveTo>
                        <a:lnTo>
                          <a:pt x="14700" y="0"/>
                        </a:lnTo>
                      </a:path>
                    </a:pathLst>
                  </a:custGeom>
                  <a:noFill/>
                  <a:ln w="11925" cap="rnd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39" name="Google Shape;2239;p64"/>
                <p:cNvGrpSpPr/>
                <p:nvPr/>
              </p:nvGrpSpPr>
              <p:grpSpPr>
                <a:xfrm>
                  <a:off x="713213" y="539340"/>
                  <a:ext cx="3911057" cy="1323089"/>
                  <a:chOff x="713213" y="539515"/>
                  <a:chExt cx="3911057" cy="1323089"/>
                </a:xfrm>
              </p:grpSpPr>
              <p:sp>
                <p:nvSpPr>
                  <p:cNvPr id="2240" name="Google Shape;2240;p64"/>
                  <p:cNvSpPr/>
                  <p:nvPr/>
                </p:nvSpPr>
                <p:spPr>
                  <a:xfrm>
                    <a:off x="4254313" y="1493202"/>
                    <a:ext cx="369957" cy="369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2" h="24635" extrusionOk="0">
                        <a:moveTo>
                          <a:pt x="12318" y="1"/>
                        </a:moveTo>
                        <a:cubicBezTo>
                          <a:pt x="5536" y="1"/>
                          <a:pt x="1" y="5499"/>
                          <a:pt x="1" y="12318"/>
                        </a:cubicBezTo>
                        <a:cubicBezTo>
                          <a:pt x="1" y="19136"/>
                          <a:pt x="5536" y="24635"/>
                          <a:pt x="12318" y="24635"/>
                        </a:cubicBezTo>
                        <a:cubicBezTo>
                          <a:pt x="19137" y="24635"/>
                          <a:pt x="24672" y="19136"/>
                          <a:pt x="24672" y="12318"/>
                        </a:cubicBezTo>
                        <a:cubicBezTo>
                          <a:pt x="24672" y="5499"/>
                          <a:pt x="19137" y="1"/>
                          <a:pt x="123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1" name="Google Shape;2241;p64"/>
                  <p:cNvSpPr/>
                  <p:nvPr/>
                </p:nvSpPr>
                <p:spPr>
                  <a:xfrm>
                    <a:off x="2086163" y="768875"/>
                    <a:ext cx="236543" cy="236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2" h="24635" extrusionOk="0">
                        <a:moveTo>
                          <a:pt x="12318" y="1"/>
                        </a:moveTo>
                        <a:cubicBezTo>
                          <a:pt x="5536" y="1"/>
                          <a:pt x="1" y="5499"/>
                          <a:pt x="1" y="12318"/>
                        </a:cubicBezTo>
                        <a:cubicBezTo>
                          <a:pt x="1" y="19136"/>
                          <a:pt x="5536" y="24635"/>
                          <a:pt x="12318" y="24635"/>
                        </a:cubicBezTo>
                        <a:cubicBezTo>
                          <a:pt x="19137" y="24635"/>
                          <a:pt x="24672" y="19136"/>
                          <a:pt x="24672" y="12318"/>
                        </a:cubicBezTo>
                        <a:cubicBezTo>
                          <a:pt x="24672" y="5499"/>
                          <a:pt x="19137" y="1"/>
                          <a:pt x="123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2" name="Google Shape;2242;p64"/>
                  <p:cNvSpPr/>
                  <p:nvPr/>
                </p:nvSpPr>
                <p:spPr>
                  <a:xfrm>
                    <a:off x="713213" y="539515"/>
                    <a:ext cx="369957" cy="369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2" h="24635" extrusionOk="0">
                        <a:moveTo>
                          <a:pt x="12318" y="1"/>
                        </a:moveTo>
                        <a:cubicBezTo>
                          <a:pt x="5536" y="1"/>
                          <a:pt x="1" y="5499"/>
                          <a:pt x="1" y="12318"/>
                        </a:cubicBezTo>
                        <a:cubicBezTo>
                          <a:pt x="1" y="19136"/>
                          <a:pt x="5536" y="24635"/>
                          <a:pt x="12318" y="24635"/>
                        </a:cubicBezTo>
                        <a:cubicBezTo>
                          <a:pt x="19137" y="24635"/>
                          <a:pt x="24672" y="19136"/>
                          <a:pt x="24672" y="12318"/>
                        </a:cubicBezTo>
                        <a:cubicBezTo>
                          <a:pt x="24672" y="5499"/>
                          <a:pt x="19137" y="1"/>
                          <a:pt x="123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3" name="Google Shape;2243;p64"/>
                  <p:cNvSpPr/>
                  <p:nvPr/>
                </p:nvSpPr>
                <p:spPr>
                  <a:xfrm>
                    <a:off x="2920599" y="568216"/>
                    <a:ext cx="869945" cy="458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54" h="22017" extrusionOk="0">
                        <a:moveTo>
                          <a:pt x="13518" y="1"/>
                        </a:moveTo>
                        <a:cubicBezTo>
                          <a:pt x="12035" y="1"/>
                          <a:pt x="10546" y="218"/>
                          <a:pt x="9097" y="655"/>
                        </a:cubicBezTo>
                        <a:cubicBezTo>
                          <a:pt x="5220" y="1960"/>
                          <a:pt x="1976" y="5166"/>
                          <a:pt x="1007" y="9118"/>
                        </a:cubicBezTo>
                        <a:cubicBezTo>
                          <a:pt x="1" y="13069"/>
                          <a:pt x="1454" y="17878"/>
                          <a:pt x="4735" y="20302"/>
                        </a:cubicBezTo>
                        <a:lnTo>
                          <a:pt x="2126" y="22016"/>
                        </a:lnTo>
                        <a:lnTo>
                          <a:pt x="2126" y="22016"/>
                        </a:lnTo>
                        <a:lnTo>
                          <a:pt x="38995" y="21793"/>
                        </a:lnTo>
                        <a:lnTo>
                          <a:pt x="37392" y="20264"/>
                        </a:lnTo>
                        <a:cubicBezTo>
                          <a:pt x="40039" y="19444"/>
                          <a:pt x="41754" y="16499"/>
                          <a:pt x="41381" y="13778"/>
                        </a:cubicBezTo>
                        <a:cubicBezTo>
                          <a:pt x="40896" y="10982"/>
                          <a:pt x="38734" y="8782"/>
                          <a:pt x="35938" y="8297"/>
                        </a:cubicBezTo>
                        <a:cubicBezTo>
                          <a:pt x="35436" y="8208"/>
                          <a:pt x="34937" y="8163"/>
                          <a:pt x="34447" y="8163"/>
                        </a:cubicBezTo>
                        <a:cubicBezTo>
                          <a:pt x="32284" y="8163"/>
                          <a:pt x="30297" y="9039"/>
                          <a:pt x="28930" y="10832"/>
                        </a:cubicBezTo>
                        <a:cubicBezTo>
                          <a:pt x="27289" y="7067"/>
                          <a:pt x="24456" y="3936"/>
                          <a:pt x="20915" y="1923"/>
                        </a:cubicBezTo>
                        <a:cubicBezTo>
                          <a:pt x="18624" y="648"/>
                          <a:pt x="16080" y="1"/>
                          <a:pt x="1351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44" name="Google Shape;2244;p64"/>
                <p:cNvGrpSpPr/>
                <p:nvPr/>
              </p:nvGrpSpPr>
              <p:grpSpPr>
                <a:xfrm>
                  <a:off x="6097437" y="679313"/>
                  <a:ext cx="2148367" cy="4029073"/>
                  <a:chOff x="7974363" y="690125"/>
                  <a:chExt cx="2148367" cy="4029073"/>
                </a:xfrm>
              </p:grpSpPr>
              <p:sp>
                <p:nvSpPr>
                  <p:cNvPr id="2245" name="Google Shape;2245;p64"/>
                  <p:cNvSpPr/>
                  <p:nvPr/>
                </p:nvSpPr>
                <p:spPr>
                  <a:xfrm>
                    <a:off x="9505930" y="4102399"/>
                    <a:ext cx="616799" cy="616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" h="11108" extrusionOk="0">
                        <a:moveTo>
                          <a:pt x="5572" y="0"/>
                        </a:moveTo>
                        <a:cubicBezTo>
                          <a:pt x="2493" y="0"/>
                          <a:pt x="0" y="2493"/>
                          <a:pt x="0" y="5536"/>
                        </a:cubicBezTo>
                        <a:cubicBezTo>
                          <a:pt x="0" y="8615"/>
                          <a:pt x="2493" y="11108"/>
                          <a:pt x="5572" y="11108"/>
                        </a:cubicBezTo>
                        <a:cubicBezTo>
                          <a:pt x="8615" y="11108"/>
                          <a:pt x="11108" y="8615"/>
                          <a:pt x="11108" y="5536"/>
                        </a:cubicBezTo>
                        <a:cubicBezTo>
                          <a:pt x="11108" y="2493"/>
                          <a:pt x="8615" y="0"/>
                          <a:pt x="557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6" name="Google Shape;2246;p64"/>
                  <p:cNvSpPr/>
                  <p:nvPr/>
                </p:nvSpPr>
                <p:spPr>
                  <a:xfrm>
                    <a:off x="7974363" y="690125"/>
                    <a:ext cx="236543" cy="236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2" h="24635" extrusionOk="0">
                        <a:moveTo>
                          <a:pt x="12318" y="1"/>
                        </a:moveTo>
                        <a:cubicBezTo>
                          <a:pt x="5536" y="1"/>
                          <a:pt x="1" y="5499"/>
                          <a:pt x="1" y="12318"/>
                        </a:cubicBezTo>
                        <a:cubicBezTo>
                          <a:pt x="1" y="19136"/>
                          <a:pt x="5536" y="24635"/>
                          <a:pt x="12318" y="24635"/>
                        </a:cubicBezTo>
                        <a:cubicBezTo>
                          <a:pt x="19137" y="24635"/>
                          <a:pt x="24672" y="19136"/>
                          <a:pt x="24672" y="12318"/>
                        </a:cubicBezTo>
                        <a:cubicBezTo>
                          <a:pt x="24672" y="5499"/>
                          <a:pt x="19137" y="1"/>
                          <a:pt x="123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47" name="Google Shape;2247;p64"/>
                <p:cNvSpPr/>
                <p:nvPr/>
              </p:nvSpPr>
              <p:spPr>
                <a:xfrm flipH="1">
                  <a:off x="7329024" y="1529278"/>
                  <a:ext cx="869945" cy="45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4" h="22017" extrusionOk="0">
                      <a:moveTo>
                        <a:pt x="13518" y="1"/>
                      </a:moveTo>
                      <a:cubicBezTo>
                        <a:pt x="12035" y="1"/>
                        <a:pt x="10546" y="218"/>
                        <a:pt x="9097" y="655"/>
                      </a:cubicBezTo>
                      <a:cubicBezTo>
                        <a:pt x="5220" y="1960"/>
                        <a:pt x="1976" y="5166"/>
                        <a:pt x="1007" y="9118"/>
                      </a:cubicBezTo>
                      <a:cubicBezTo>
                        <a:pt x="1" y="13069"/>
                        <a:pt x="1454" y="17878"/>
                        <a:pt x="4735" y="20302"/>
                      </a:cubicBezTo>
                      <a:lnTo>
                        <a:pt x="2126" y="22016"/>
                      </a:lnTo>
                      <a:lnTo>
                        <a:pt x="2126" y="22016"/>
                      </a:lnTo>
                      <a:lnTo>
                        <a:pt x="38995" y="21793"/>
                      </a:lnTo>
                      <a:lnTo>
                        <a:pt x="37392" y="20264"/>
                      </a:lnTo>
                      <a:cubicBezTo>
                        <a:pt x="40039" y="19444"/>
                        <a:pt x="41754" y="16499"/>
                        <a:pt x="41381" y="13778"/>
                      </a:cubicBezTo>
                      <a:cubicBezTo>
                        <a:pt x="40896" y="10982"/>
                        <a:pt x="38734" y="8782"/>
                        <a:pt x="35938" y="8297"/>
                      </a:cubicBezTo>
                      <a:cubicBezTo>
                        <a:pt x="35436" y="8208"/>
                        <a:pt x="34937" y="8163"/>
                        <a:pt x="34447" y="8163"/>
                      </a:cubicBezTo>
                      <a:cubicBezTo>
                        <a:pt x="32284" y="8163"/>
                        <a:pt x="30297" y="9039"/>
                        <a:pt x="28930" y="10832"/>
                      </a:cubicBezTo>
                      <a:cubicBezTo>
                        <a:pt x="27289" y="7067"/>
                        <a:pt x="24456" y="3936"/>
                        <a:pt x="20915" y="1923"/>
                      </a:cubicBezTo>
                      <a:cubicBezTo>
                        <a:pt x="18624" y="648"/>
                        <a:pt x="16080" y="1"/>
                        <a:pt x="13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64"/>
                <p:cNvSpPr/>
                <p:nvPr/>
              </p:nvSpPr>
              <p:spPr>
                <a:xfrm>
                  <a:off x="5207302" y="3824102"/>
                  <a:ext cx="156420" cy="15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2" h="24635" extrusionOk="0">
                      <a:moveTo>
                        <a:pt x="12318" y="1"/>
                      </a:moveTo>
                      <a:cubicBezTo>
                        <a:pt x="5536" y="1"/>
                        <a:pt x="1" y="5499"/>
                        <a:pt x="1" y="12318"/>
                      </a:cubicBezTo>
                      <a:cubicBezTo>
                        <a:pt x="1" y="19136"/>
                        <a:pt x="5536" y="24635"/>
                        <a:pt x="12318" y="24635"/>
                      </a:cubicBezTo>
                      <a:cubicBezTo>
                        <a:pt x="19137" y="24635"/>
                        <a:pt x="24672" y="19136"/>
                        <a:pt x="24672" y="12318"/>
                      </a:cubicBezTo>
                      <a:cubicBezTo>
                        <a:pt x="24672" y="5499"/>
                        <a:pt x="19137" y="1"/>
                        <a:pt x="123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9" name="Google Shape;2249;p64"/>
              <p:cNvSpPr/>
              <p:nvPr/>
            </p:nvSpPr>
            <p:spPr>
              <a:xfrm>
                <a:off x="-702375" y="2744925"/>
                <a:ext cx="4895125" cy="4140445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0" name="Google Shape;2250;p64"/>
            <p:cNvSpPr/>
            <p:nvPr/>
          </p:nvSpPr>
          <p:spPr>
            <a:xfrm>
              <a:off x="3870200" y="382004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51" name="Google Shape;2251;p64"/>
          <p:cNvSpPr/>
          <p:nvPr/>
        </p:nvSpPr>
        <p:spPr>
          <a:xfrm>
            <a:off x="6603695" y="654977"/>
            <a:ext cx="622721" cy="621787"/>
          </a:xfrm>
          <a:custGeom>
            <a:avLst/>
            <a:gdLst/>
            <a:ahLst/>
            <a:cxnLst/>
            <a:rect l="l" t="t" r="r" b="b"/>
            <a:pathLst>
              <a:path w="24672" h="24635" extrusionOk="0">
                <a:moveTo>
                  <a:pt x="12318" y="1"/>
                </a:moveTo>
                <a:cubicBezTo>
                  <a:pt x="5536" y="1"/>
                  <a:pt x="1" y="5499"/>
                  <a:pt x="1" y="12318"/>
                </a:cubicBezTo>
                <a:cubicBezTo>
                  <a:pt x="1" y="19136"/>
                  <a:pt x="5536" y="24635"/>
                  <a:pt x="12318" y="24635"/>
                </a:cubicBezTo>
                <a:cubicBezTo>
                  <a:pt x="19137" y="24635"/>
                  <a:pt x="24672" y="19136"/>
                  <a:pt x="24672" y="12318"/>
                </a:cubicBezTo>
                <a:cubicBezTo>
                  <a:pt x="24672" y="5499"/>
                  <a:pt x="19137" y="1"/>
                  <a:pt x="12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53" name="Google Shape;2253;p64"/>
          <p:cNvGrpSpPr/>
          <p:nvPr/>
        </p:nvGrpSpPr>
        <p:grpSpPr>
          <a:xfrm>
            <a:off x="1606700" y="1218454"/>
            <a:ext cx="2802304" cy="3774278"/>
            <a:chOff x="3721693" y="528226"/>
            <a:chExt cx="1901700" cy="2297100"/>
          </a:xfrm>
          <a:solidFill>
            <a:schemeClr val="accent4">
              <a:lumMod val="90000"/>
            </a:schemeClr>
          </a:solidFill>
        </p:grpSpPr>
        <p:sp>
          <p:nvSpPr>
            <p:cNvPr id="2254" name="Google Shape;2254;p64"/>
            <p:cNvSpPr/>
            <p:nvPr/>
          </p:nvSpPr>
          <p:spPr>
            <a:xfrm>
              <a:off x="3721693" y="528226"/>
              <a:ext cx="1901700" cy="2297100"/>
            </a:xfrm>
            <a:prstGeom prst="roundRect">
              <a:avLst>
                <a:gd name="adj" fmla="val 255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64"/>
            <p:cNvSpPr/>
            <p:nvPr/>
          </p:nvSpPr>
          <p:spPr>
            <a:xfrm>
              <a:off x="4656868" y="623939"/>
              <a:ext cx="29552" cy="28830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266" name="Picture 2" descr="This contains an image of: ">
            <a:extLst>
              <a:ext uri="{FF2B5EF4-FFF2-40B4-BE49-F238E27FC236}">
                <a16:creationId xmlns:a16="http://schemas.microsoft.com/office/drawing/2014/main" id="{FAF1ABC3-281E-975B-9C96-DE7AF7F96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/>
          <a:stretch/>
        </p:blipFill>
        <p:spPr bwMode="auto">
          <a:xfrm>
            <a:off x="1705821" y="1276764"/>
            <a:ext cx="2590981" cy="361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A642BCE-3514-8275-5534-BB24370E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7270" r="95390">
                        <a14:foregroundMark x1="23582" y1="23404" x2="23582" y2="23404"/>
                        <a14:foregroundMark x1="23582" y1="23404" x2="23582" y2="23404"/>
                        <a14:foregroundMark x1="32624" y1="15248" x2="32624" y2="15248"/>
                        <a14:foregroundMark x1="7270" y1="25177" x2="7270" y2="25177"/>
                        <a14:foregroundMark x1="15426" y1="35461" x2="15426" y2="35461"/>
                        <a14:foregroundMark x1="15426" y1="35461" x2="23582" y2="49291"/>
                        <a14:foregroundMark x1="23582" y1="49291" x2="24645" y2="58865"/>
                        <a14:foregroundMark x1="24645" y1="58865" x2="21986" y2="67730"/>
                        <a14:foregroundMark x1="21986" y1="67730" x2="30319" y2="77128"/>
                        <a14:foregroundMark x1="36879" y1="27128" x2="64007" y2="40071"/>
                        <a14:foregroundMark x1="64007" y1="32447" x2="82801" y2="19681"/>
                        <a14:foregroundMark x1="82801" y1="19681" x2="82801" y2="19681"/>
                        <a14:foregroundMark x1="85284" y1="24645" x2="95390" y2="3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4000">
            <a:off x="1101475" y="599178"/>
            <a:ext cx="1608693" cy="16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" name="Google Shape;1142;p47"/>
          <p:cNvGrpSpPr/>
          <p:nvPr/>
        </p:nvGrpSpPr>
        <p:grpSpPr>
          <a:xfrm>
            <a:off x="-1645607" y="1150886"/>
            <a:ext cx="11884921" cy="6455984"/>
            <a:chOff x="-1645607" y="1150886"/>
            <a:chExt cx="11884921" cy="6455984"/>
          </a:xfrm>
        </p:grpSpPr>
        <p:grpSp>
          <p:nvGrpSpPr>
            <p:cNvPr id="1143" name="Google Shape;1143;p47"/>
            <p:cNvGrpSpPr/>
            <p:nvPr/>
          </p:nvGrpSpPr>
          <p:grpSpPr>
            <a:xfrm>
              <a:off x="-1645607" y="1150886"/>
              <a:ext cx="11884921" cy="6455984"/>
              <a:chOff x="-1645607" y="1150886"/>
              <a:chExt cx="11884921" cy="6455984"/>
            </a:xfrm>
          </p:grpSpPr>
          <p:sp>
            <p:nvSpPr>
              <p:cNvPr id="1144" name="Google Shape;1144;p47"/>
              <p:cNvSpPr/>
              <p:nvPr/>
            </p:nvSpPr>
            <p:spPr>
              <a:xfrm flipH="1">
                <a:off x="3536664" y="1150886"/>
                <a:ext cx="6702650" cy="6455984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7"/>
              <p:cNvSpPr/>
              <p:nvPr/>
            </p:nvSpPr>
            <p:spPr>
              <a:xfrm rot="10800000">
                <a:off x="-1645607" y="1231286"/>
                <a:ext cx="7442623" cy="6295196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7"/>
              <p:cNvSpPr/>
              <p:nvPr/>
            </p:nvSpPr>
            <p:spPr>
              <a:xfrm>
                <a:off x="7600801" y="1387447"/>
                <a:ext cx="246103" cy="245734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7"/>
              <p:cNvSpPr/>
              <p:nvPr/>
            </p:nvSpPr>
            <p:spPr>
              <a:xfrm>
                <a:off x="3958900" y="1483699"/>
                <a:ext cx="612912" cy="612912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11108" extrusionOk="0">
                    <a:moveTo>
                      <a:pt x="5572" y="0"/>
                    </a:moveTo>
                    <a:cubicBezTo>
                      <a:pt x="2493" y="0"/>
                      <a:pt x="0" y="2493"/>
                      <a:pt x="0" y="5536"/>
                    </a:cubicBezTo>
                    <a:cubicBezTo>
                      <a:pt x="0" y="8615"/>
                      <a:pt x="2493" y="11108"/>
                      <a:pt x="5572" y="11108"/>
                    </a:cubicBezTo>
                    <a:cubicBezTo>
                      <a:pt x="8615" y="11108"/>
                      <a:pt x="11108" y="8615"/>
                      <a:pt x="11108" y="5536"/>
                    </a:cubicBezTo>
                    <a:cubicBezTo>
                      <a:pt x="11108" y="2493"/>
                      <a:pt x="8615" y="0"/>
                      <a:pt x="5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8" name="Google Shape;1148;p47"/>
            <p:cNvSpPr/>
            <p:nvPr/>
          </p:nvSpPr>
          <p:spPr>
            <a:xfrm>
              <a:off x="2053849" y="1152402"/>
              <a:ext cx="371129" cy="37057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47"/>
          <p:cNvSpPr txBox="1">
            <a:spLocks noGrp="1"/>
          </p:cNvSpPr>
          <p:nvPr>
            <p:ph type="title"/>
          </p:nvPr>
        </p:nvSpPr>
        <p:spPr>
          <a:xfrm>
            <a:off x="406606" y="962717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Kristen ITC" panose="03050502040202030202" pitchFamily="66" charset="0"/>
              </a:rPr>
              <a:t>What does Hashim say about Mr. Huston</a:t>
            </a:r>
            <a:endParaRPr sz="4000" b="1" dirty="0">
              <a:latin typeface="Kristen ITC" panose="03050502040202030202" pitchFamily="66" charset="0"/>
            </a:endParaRPr>
          </a:p>
        </p:txBody>
      </p:sp>
      <p:sp>
        <p:nvSpPr>
          <p:cNvPr id="1181" name="Google Shape;1181;p47"/>
          <p:cNvSpPr/>
          <p:nvPr/>
        </p:nvSpPr>
        <p:spPr>
          <a:xfrm>
            <a:off x="5223023" y="1693875"/>
            <a:ext cx="371129" cy="370572"/>
          </a:xfrm>
          <a:custGeom>
            <a:avLst/>
            <a:gdLst/>
            <a:ahLst/>
            <a:cxnLst/>
            <a:rect l="l" t="t" r="r" b="b"/>
            <a:pathLst>
              <a:path w="24672" h="24635" extrusionOk="0">
                <a:moveTo>
                  <a:pt x="12318" y="1"/>
                </a:moveTo>
                <a:cubicBezTo>
                  <a:pt x="5536" y="1"/>
                  <a:pt x="1" y="5499"/>
                  <a:pt x="1" y="12318"/>
                </a:cubicBezTo>
                <a:cubicBezTo>
                  <a:pt x="1" y="19136"/>
                  <a:pt x="5536" y="24635"/>
                  <a:pt x="12318" y="24635"/>
                </a:cubicBezTo>
                <a:cubicBezTo>
                  <a:pt x="19137" y="24635"/>
                  <a:pt x="24672" y="19136"/>
                  <a:pt x="24672" y="12318"/>
                </a:cubicBezTo>
                <a:cubicBezTo>
                  <a:pt x="24672" y="5499"/>
                  <a:pt x="19137" y="1"/>
                  <a:pt x="12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Question mark PNG">
            <a:extLst>
              <a:ext uri="{FF2B5EF4-FFF2-40B4-BE49-F238E27FC236}">
                <a16:creationId xmlns:a16="http://schemas.microsoft.com/office/drawing/2014/main" id="{3FB3DA74-1DE2-D8F9-E997-F5E2417B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63" y="-24299"/>
            <a:ext cx="1823741" cy="23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2ED15B-1E49-E2D4-B1EF-0013711505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5567"/>
          <a:stretch/>
        </p:blipFill>
        <p:spPr>
          <a:xfrm>
            <a:off x="514548" y="2240307"/>
            <a:ext cx="3078601" cy="132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61FF60-1515-C58F-FE1A-BA8D110AB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657"/>
          <a:stretch/>
        </p:blipFill>
        <p:spPr>
          <a:xfrm>
            <a:off x="2629008" y="3799626"/>
            <a:ext cx="3661252" cy="107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68821F5-846C-AAC2-193D-28FEF10F30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816" b="28001"/>
          <a:stretch/>
        </p:blipFill>
        <p:spPr>
          <a:xfrm>
            <a:off x="4568182" y="2404954"/>
            <a:ext cx="4117670" cy="108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SG Bk 1 F SA 2022 2 30">
            <a:hlinkClick r:id="" action="ppaction://media"/>
            <a:extLst>
              <a:ext uri="{FF2B5EF4-FFF2-40B4-BE49-F238E27FC236}">
                <a16:creationId xmlns:a16="http://schemas.microsoft.com/office/drawing/2014/main" id="{E12EA7E9-DBA9-D1E0-A93E-F4D7469C52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24" end="870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9307" y="987447"/>
            <a:ext cx="1230637" cy="1230637"/>
          </a:xfrm>
          <a:prstGeom prst="rect">
            <a:avLst/>
          </a:prstGeom>
        </p:spPr>
      </p:pic>
      <p:pic>
        <p:nvPicPr>
          <p:cNvPr id="7172" name="Picture 4" descr="Homework clipart assignment, Homework assignment Transparent FREE for ...">
            <a:extLst>
              <a:ext uri="{FF2B5EF4-FFF2-40B4-BE49-F238E27FC236}">
                <a16:creationId xmlns:a16="http://schemas.microsoft.com/office/drawing/2014/main" id="{247FB250-47BE-DDB9-61AA-415523B7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07" y="3385140"/>
            <a:ext cx="2132273" cy="18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6"/>
          <p:cNvSpPr/>
          <p:nvPr/>
        </p:nvSpPr>
        <p:spPr>
          <a:xfrm>
            <a:off x="-805096" y="1150138"/>
            <a:ext cx="7305543" cy="4896077"/>
          </a:xfrm>
          <a:custGeom>
            <a:avLst/>
            <a:gdLst/>
            <a:ahLst/>
            <a:cxnLst/>
            <a:rect l="l" t="t" r="r" b="b"/>
            <a:pathLst>
              <a:path w="284761" h="190843" extrusionOk="0">
                <a:moveTo>
                  <a:pt x="116309" y="1"/>
                </a:moveTo>
                <a:cubicBezTo>
                  <a:pt x="114400" y="1"/>
                  <a:pt x="112495" y="195"/>
                  <a:pt x="110635" y="596"/>
                </a:cubicBezTo>
                <a:cubicBezTo>
                  <a:pt x="99197" y="3052"/>
                  <a:pt x="89886" y="12327"/>
                  <a:pt x="85854" y="23288"/>
                </a:cubicBezTo>
                <a:cubicBezTo>
                  <a:pt x="81931" y="33918"/>
                  <a:pt x="82591" y="45686"/>
                  <a:pt x="79878" y="56683"/>
                </a:cubicBezTo>
                <a:cubicBezTo>
                  <a:pt x="74438" y="78986"/>
                  <a:pt x="52990" y="99518"/>
                  <a:pt x="30119" y="99518"/>
                </a:cubicBezTo>
                <a:cubicBezTo>
                  <a:pt x="29721" y="99518"/>
                  <a:pt x="29323" y="99512"/>
                  <a:pt x="28924" y="99500"/>
                </a:cubicBezTo>
                <a:cubicBezTo>
                  <a:pt x="27235" y="99445"/>
                  <a:pt x="25537" y="99391"/>
                  <a:pt x="23842" y="99391"/>
                </a:cubicBezTo>
                <a:cubicBezTo>
                  <a:pt x="20972" y="99391"/>
                  <a:pt x="18112" y="99547"/>
                  <a:pt x="15323" y="100123"/>
                </a:cubicBezTo>
                <a:cubicBezTo>
                  <a:pt x="10851" y="101039"/>
                  <a:pt x="6489" y="103165"/>
                  <a:pt x="3703" y="106758"/>
                </a:cubicBezTo>
                <a:cubicBezTo>
                  <a:pt x="917" y="110350"/>
                  <a:pt x="0" y="115263"/>
                  <a:pt x="37" y="119882"/>
                </a:cubicBezTo>
                <a:cubicBezTo>
                  <a:pt x="184" y="132089"/>
                  <a:pt x="5902" y="143526"/>
                  <a:pt x="15543" y="151004"/>
                </a:cubicBezTo>
                <a:cubicBezTo>
                  <a:pt x="22325" y="156136"/>
                  <a:pt x="30610" y="158959"/>
                  <a:pt x="39115" y="159032"/>
                </a:cubicBezTo>
                <a:cubicBezTo>
                  <a:pt x="39199" y="159034"/>
                  <a:pt x="39285" y="159035"/>
                  <a:pt x="39371" y="159035"/>
                </a:cubicBezTo>
                <a:cubicBezTo>
                  <a:pt x="42553" y="159035"/>
                  <a:pt x="46677" y="158028"/>
                  <a:pt x="50435" y="158028"/>
                </a:cubicBezTo>
                <a:cubicBezTo>
                  <a:pt x="53968" y="158028"/>
                  <a:pt x="57179" y="158917"/>
                  <a:pt x="58983" y="162368"/>
                </a:cubicBezTo>
                <a:cubicBezTo>
                  <a:pt x="60743" y="165667"/>
                  <a:pt x="60450" y="169663"/>
                  <a:pt x="60120" y="173402"/>
                </a:cubicBezTo>
                <a:cubicBezTo>
                  <a:pt x="59790" y="177141"/>
                  <a:pt x="59496" y="181101"/>
                  <a:pt x="61256" y="184436"/>
                </a:cubicBezTo>
                <a:cubicBezTo>
                  <a:pt x="63199" y="188102"/>
                  <a:pt x="67305" y="190155"/>
                  <a:pt x="71410" y="190668"/>
                </a:cubicBezTo>
                <a:cubicBezTo>
                  <a:pt x="72350" y="190789"/>
                  <a:pt x="73285" y="190843"/>
                  <a:pt x="74215" y="190843"/>
                </a:cubicBezTo>
                <a:cubicBezTo>
                  <a:pt x="79493" y="190843"/>
                  <a:pt x="84640" y="189127"/>
                  <a:pt x="89813" y="188286"/>
                </a:cubicBezTo>
                <a:cubicBezTo>
                  <a:pt x="96411" y="187222"/>
                  <a:pt x="102900" y="185866"/>
                  <a:pt x="109425" y="184546"/>
                </a:cubicBezTo>
                <a:cubicBezTo>
                  <a:pt x="120971" y="182199"/>
                  <a:pt x="132658" y="179935"/>
                  <a:pt x="144437" y="179935"/>
                </a:cubicBezTo>
                <a:cubicBezTo>
                  <a:pt x="146083" y="179935"/>
                  <a:pt x="147732" y="179980"/>
                  <a:pt x="149382" y="180074"/>
                </a:cubicBezTo>
                <a:cubicBezTo>
                  <a:pt x="162652" y="180844"/>
                  <a:pt x="175629" y="184106"/>
                  <a:pt x="188570" y="187039"/>
                </a:cubicBezTo>
                <a:cubicBezTo>
                  <a:pt x="192269" y="187888"/>
                  <a:pt x="195969" y="188705"/>
                  <a:pt x="199756" y="188705"/>
                </a:cubicBezTo>
                <a:cubicBezTo>
                  <a:pt x="200059" y="188705"/>
                  <a:pt x="200363" y="188700"/>
                  <a:pt x="200667" y="188689"/>
                </a:cubicBezTo>
                <a:cubicBezTo>
                  <a:pt x="204736" y="188505"/>
                  <a:pt x="208915" y="187186"/>
                  <a:pt x="211738" y="184290"/>
                </a:cubicBezTo>
                <a:cubicBezTo>
                  <a:pt x="214597" y="181357"/>
                  <a:pt x="215513" y="174979"/>
                  <a:pt x="214927" y="170946"/>
                </a:cubicBezTo>
                <a:cubicBezTo>
                  <a:pt x="213864" y="163615"/>
                  <a:pt x="218703" y="156393"/>
                  <a:pt x="225045" y="152507"/>
                </a:cubicBezTo>
                <a:cubicBezTo>
                  <a:pt x="231386" y="148621"/>
                  <a:pt x="238938" y="147375"/>
                  <a:pt x="246306" y="146349"/>
                </a:cubicBezTo>
                <a:cubicBezTo>
                  <a:pt x="253675" y="145322"/>
                  <a:pt x="261226" y="144369"/>
                  <a:pt x="267788" y="140887"/>
                </a:cubicBezTo>
                <a:cubicBezTo>
                  <a:pt x="278089" y="135498"/>
                  <a:pt x="284761" y="123877"/>
                  <a:pt x="284284" y="112293"/>
                </a:cubicBezTo>
                <a:cubicBezTo>
                  <a:pt x="284027" y="105842"/>
                  <a:pt x="281498" y="99243"/>
                  <a:pt x="276403" y="95284"/>
                </a:cubicBezTo>
                <a:cubicBezTo>
                  <a:pt x="268741" y="89345"/>
                  <a:pt x="257634" y="90592"/>
                  <a:pt x="248982" y="86119"/>
                </a:cubicBezTo>
                <a:cubicBezTo>
                  <a:pt x="243887" y="83407"/>
                  <a:pt x="240038" y="78898"/>
                  <a:pt x="238168" y="73436"/>
                </a:cubicBezTo>
                <a:cubicBezTo>
                  <a:pt x="236372" y="68047"/>
                  <a:pt x="238278" y="62145"/>
                  <a:pt x="238755" y="56463"/>
                </a:cubicBezTo>
                <a:cubicBezTo>
                  <a:pt x="239451" y="47702"/>
                  <a:pt x="238388" y="38427"/>
                  <a:pt x="233476" y="31169"/>
                </a:cubicBezTo>
                <a:cubicBezTo>
                  <a:pt x="229511" y="25280"/>
                  <a:pt x="222535" y="21111"/>
                  <a:pt x="215597" y="21111"/>
                </a:cubicBezTo>
                <a:cubicBezTo>
                  <a:pt x="213940" y="21111"/>
                  <a:pt x="212286" y="21349"/>
                  <a:pt x="210675" y="21858"/>
                </a:cubicBezTo>
                <a:cubicBezTo>
                  <a:pt x="199237" y="25487"/>
                  <a:pt x="195095" y="39564"/>
                  <a:pt x="185747" y="47079"/>
                </a:cubicBezTo>
                <a:cubicBezTo>
                  <a:pt x="181066" y="50802"/>
                  <a:pt x="175557" y="52559"/>
                  <a:pt x="170118" y="52559"/>
                </a:cubicBezTo>
                <a:cubicBezTo>
                  <a:pt x="160778" y="52559"/>
                  <a:pt x="151648" y="47375"/>
                  <a:pt x="147293" y="38061"/>
                </a:cubicBezTo>
                <a:cubicBezTo>
                  <a:pt x="143737" y="30436"/>
                  <a:pt x="144140" y="21381"/>
                  <a:pt x="140364" y="13866"/>
                </a:cubicBezTo>
                <a:cubicBezTo>
                  <a:pt x="135978" y="5124"/>
                  <a:pt x="126097" y="1"/>
                  <a:pt x="116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/>
          <p:cNvSpPr/>
          <p:nvPr/>
        </p:nvSpPr>
        <p:spPr>
          <a:xfrm>
            <a:off x="490026" y="5032925"/>
            <a:ext cx="1571100" cy="92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46"/>
          <p:cNvGrpSpPr/>
          <p:nvPr/>
        </p:nvGrpSpPr>
        <p:grpSpPr>
          <a:xfrm>
            <a:off x="5636774" y="658573"/>
            <a:ext cx="1987436" cy="1805218"/>
            <a:chOff x="7502172" y="80150"/>
            <a:chExt cx="1403160" cy="1274511"/>
          </a:xfrm>
        </p:grpSpPr>
        <p:grpSp>
          <p:nvGrpSpPr>
            <p:cNvPr id="1033" name="Google Shape;1033;p46"/>
            <p:cNvGrpSpPr/>
            <p:nvPr/>
          </p:nvGrpSpPr>
          <p:grpSpPr>
            <a:xfrm>
              <a:off x="7502172" y="80150"/>
              <a:ext cx="1403160" cy="1274511"/>
              <a:chOff x="11324450" y="1413600"/>
              <a:chExt cx="1599225" cy="1452600"/>
            </a:xfrm>
          </p:grpSpPr>
          <p:sp>
            <p:nvSpPr>
              <p:cNvPr id="1034" name="Google Shape;1034;p46"/>
              <p:cNvSpPr/>
              <p:nvPr/>
            </p:nvSpPr>
            <p:spPr>
              <a:xfrm>
                <a:off x="11324450" y="1413600"/>
                <a:ext cx="1599225" cy="1452600"/>
              </a:xfrm>
              <a:custGeom>
                <a:avLst/>
                <a:gdLst/>
                <a:ahLst/>
                <a:cxnLst/>
                <a:rect l="l" t="t" r="r" b="b"/>
                <a:pathLst>
                  <a:path w="63969" h="58104" extrusionOk="0">
                    <a:moveTo>
                      <a:pt x="57114" y="0"/>
                    </a:moveTo>
                    <a:lnTo>
                      <a:pt x="0" y="7809"/>
                    </a:lnTo>
                    <a:lnTo>
                      <a:pt x="6855" y="58103"/>
                    </a:lnTo>
                    <a:lnTo>
                      <a:pt x="63969" y="50295"/>
                    </a:lnTo>
                    <a:lnTo>
                      <a:pt x="57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6"/>
              <p:cNvSpPr/>
              <p:nvPr/>
            </p:nvSpPr>
            <p:spPr>
              <a:xfrm>
                <a:off x="11526075" y="1700450"/>
                <a:ext cx="417000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2868" extrusionOk="0">
                    <a:moveTo>
                      <a:pt x="15763" y="0"/>
                    </a:moveTo>
                    <a:lnTo>
                      <a:pt x="0" y="734"/>
                    </a:lnTo>
                    <a:lnTo>
                      <a:pt x="2896" y="12867"/>
                    </a:lnTo>
                    <a:lnTo>
                      <a:pt x="16680" y="9971"/>
                    </a:lnTo>
                    <a:lnTo>
                      <a:pt x="157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6"/>
              <p:cNvSpPr/>
              <p:nvPr/>
            </p:nvSpPr>
            <p:spPr>
              <a:xfrm>
                <a:off x="11612225" y="2199000"/>
                <a:ext cx="389500" cy="353775"/>
              </a:xfrm>
              <a:custGeom>
                <a:avLst/>
                <a:gdLst/>
                <a:ahLst/>
                <a:cxnLst/>
                <a:rect l="l" t="t" r="r" b="b"/>
                <a:pathLst>
                  <a:path w="15580" h="14151" extrusionOk="0">
                    <a:moveTo>
                      <a:pt x="367" y="0"/>
                    </a:moveTo>
                    <a:lnTo>
                      <a:pt x="0" y="11804"/>
                    </a:lnTo>
                    <a:lnTo>
                      <a:pt x="13600" y="14150"/>
                    </a:lnTo>
                    <a:lnTo>
                      <a:pt x="15580" y="234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6"/>
              <p:cNvSpPr/>
              <p:nvPr/>
            </p:nvSpPr>
            <p:spPr>
              <a:xfrm>
                <a:off x="11979700" y="1990975"/>
                <a:ext cx="20350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05" extrusionOk="0">
                    <a:moveTo>
                      <a:pt x="184" y="0"/>
                    </a:moveTo>
                    <a:lnTo>
                      <a:pt x="1" y="6892"/>
                    </a:lnTo>
                    <a:lnTo>
                      <a:pt x="8139" y="7405"/>
                    </a:lnTo>
                    <a:lnTo>
                      <a:pt x="7223" y="55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12124500" y="2303475"/>
                <a:ext cx="34462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12135" extrusionOk="0">
                    <a:moveTo>
                      <a:pt x="10888" y="0"/>
                    </a:moveTo>
                    <a:lnTo>
                      <a:pt x="1" y="2163"/>
                    </a:lnTo>
                    <a:lnTo>
                      <a:pt x="2714" y="12134"/>
                    </a:lnTo>
                    <a:lnTo>
                      <a:pt x="13784" y="8505"/>
                    </a:lnTo>
                    <a:lnTo>
                      <a:pt x="10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46"/>
            <p:cNvGrpSpPr/>
            <p:nvPr/>
          </p:nvGrpSpPr>
          <p:grpSpPr>
            <a:xfrm>
              <a:off x="8213143" y="201869"/>
              <a:ext cx="525559" cy="498427"/>
              <a:chOff x="1887325" y="1286225"/>
              <a:chExt cx="688625" cy="653075"/>
            </a:xfrm>
          </p:grpSpPr>
          <p:sp>
            <p:nvSpPr>
              <p:cNvPr id="1040" name="Google Shape;1040;p46"/>
              <p:cNvSpPr/>
              <p:nvPr/>
            </p:nvSpPr>
            <p:spPr>
              <a:xfrm>
                <a:off x="1922525" y="1286250"/>
                <a:ext cx="652475" cy="652475"/>
              </a:xfrm>
              <a:custGeom>
                <a:avLst/>
                <a:gdLst/>
                <a:ahLst/>
                <a:cxnLst/>
                <a:rect l="l" t="t" r="r" b="b"/>
                <a:pathLst>
                  <a:path w="26099" h="26099" extrusionOk="0">
                    <a:moveTo>
                      <a:pt x="13049" y="1"/>
                    </a:moveTo>
                    <a:cubicBezTo>
                      <a:pt x="5821" y="1"/>
                      <a:pt x="0" y="5821"/>
                      <a:pt x="0" y="13050"/>
                    </a:cubicBezTo>
                    <a:cubicBezTo>
                      <a:pt x="0" y="20278"/>
                      <a:pt x="5821" y="26099"/>
                      <a:pt x="13049" y="26099"/>
                    </a:cubicBezTo>
                    <a:cubicBezTo>
                      <a:pt x="20278" y="26099"/>
                      <a:pt x="26099" y="20278"/>
                      <a:pt x="26099" y="13050"/>
                    </a:cubicBezTo>
                    <a:cubicBezTo>
                      <a:pt x="26099" y="5821"/>
                      <a:pt x="20278" y="1"/>
                      <a:pt x="13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6"/>
              <p:cNvSpPr/>
              <p:nvPr/>
            </p:nvSpPr>
            <p:spPr>
              <a:xfrm>
                <a:off x="1887325" y="1286225"/>
                <a:ext cx="688625" cy="653075"/>
              </a:xfrm>
              <a:custGeom>
                <a:avLst/>
                <a:gdLst/>
                <a:ahLst/>
                <a:cxnLst/>
                <a:rect l="l" t="t" r="r" b="b"/>
                <a:pathLst>
                  <a:path w="27545" h="26123" extrusionOk="0">
                    <a:moveTo>
                      <a:pt x="14445" y="0"/>
                    </a:moveTo>
                    <a:cubicBezTo>
                      <a:pt x="12187" y="0"/>
                      <a:pt x="9906" y="583"/>
                      <a:pt x="7838" y="1790"/>
                    </a:cubicBezTo>
                    <a:cubicBezTo>
                      <a:pt x="2397" y="4986"/>
                      <a:pt x="1" y="11643"/>
                      <a:pt x="2207" y="17578"/>
                    </a:cubicBezTo>
                    <a:cubicBezTo>
                      <a:pt x="4136" y="22766"/>
                      <a:pt x="9060" y="26123"/>
                      <a:pt x="14436" y="26123"/>
                    </a:cubicBezTo>
                    <a:cubicBezTo>
                      <a:pt x="15210" y="26123"/>
                      <a:pt x="15993" y="26053"/>
                      <a:pt x="16778" y="25910"/>
                    </a:cubicBezTo>
                    <a:cubicBezTo>
                      <a:pt x="22979" y="24806"/>
                      <a:pt x="27545" y="19366"/>
                      <a:pt x="27507" y="13051"/>
                    </a:cubicBezTo>
                    <a:lnTo>
                      <a:pt x="14457" y="13051"/>
                    </a:lnTo>
                    <a:lnTo>
                      <a:pt x="24387" y="4567"/>
                    </a:lnTo>
                    <a:cubicBezTo>
                      <a:pt x="21830" y="1584"/>
                      <a:pt x="18167" y="0"/>
                      <a:pt x="14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" name="Google Shape;1058;p46"/>
          <p:cNvSpPr/>
          <p:nvPr/>
        </p:nvSpPr>
        <p:spPr>
          <a:xfrm>
            <a:off x="7126213" y="2347663"/>
            <a:ext cx="236543" cy="236188"/>
          </a:xfrm>
          <a:custGeom>
            <a:avLst/>
            <a:gdLst/>
            <a:ahLst/>
            <a:cxnLst/>
            <a:rect l="l" t="t" r="r" b="b"/>
            <a:pathLst>
              <a:path w="24672" h="24635" extrusionOk="0">
                <a:moveTo>
                  <a:pt x="12318" y="1"/>
                </a:moveTo>
                <a:cubicBezTo>
                  <a:pt x="5536" y="1"/>
                  <a:pt x="1" y="5499"/>
                  <a:pt x="1" y="12318"/>
                </a:cubicBezTo>
                <a:cubicBezTo>
                  <a:pt x="1" y="19136"/>
                  <a:pt x="5536" y="24635"/>
                  <a:pt x="12318" y="24635"/>
                </a:cubicBezTo>
                <a:cubicBezTo>
                  <a:pt x="19137" y="24635"/>
                  <a:pt x="24672" y="19136"/>
                  <a:pt x="24672" y="12318"/>
                </a:cubicBezTo>
                <a:cubicBezTo>
                  <a:pt x="24672" y="5499"/>
                  <a:pt x="19137" y="1"/>
                  <a:pt x="123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9" name="Google Shape;1059;p46"/>
          <p:cNvGrpSpPr/>
          <p:nvPr/>
        </p:nvGrpSpPr>
        <p:grpSpPr>
          <a:xfrm>
            <a:off x="6389127" y="1619336"/>
            <a:ext cx="2496181" cy="3505689"/>
            <a:chOff x="6389127" y="1619336"/>
            <a:chExt cx="2496181" cy="3505689"/>
          </a:xfrm>
        </p:grpSpPr>
        <p:sp>
          <p:nvSpPr>
            <p:cNvPr id="1060" name="Google Shape;1060;p46"/>
            <p:cNvSpPr/>
            <p:nvPr/>
          </p:nvSpPr>
          <p:spPr>
            <a:xfrm>
              <a:off x="7233101" y="50329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1" name="Google Shape;1061;p46"/>
            <p:cNvGrpSpPr/>
            <p:nvPr/>
          </p:nvGrpSpPr>
          <p:grpSpPr>
            <a:xfrm>
              <a:off x="6389127" y="1619336"/>
              <a:ext cx="2496181" cy="3447713"/>
              <a:chOff x="4495950" y="2438150"/>
              <a:chExt cx="2127125" cy="2938225"/>
            </a:xfrm>
          </p:grpSpPr>
          <p:sp>
            <p:nvSpPr>
              <p:cNvPr id="1062" name="Google Shape;1062;p46"/>
              <p:cNvSpPr/>
              <p:nvPr/>
            </p:nvSpPr>
            <p:spPr>
              <a:xfrm>
                <a:off x="5623200" y="2590325"/>
                <a:ext cx="197975" cy="389525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5581" fill="none" extrusionOk="0">
                    <a:moveTo>
                      <a:pt x="7918" y="15580"/>
                    </a:moveTo>
                    <a:lnTo>
                      <a:pt x="0" y="1"/>
                    </a:lnTo>
                  </a:path>
                </a:pathLst>
              </a:custGeom>
              <a:noFill/>
              <a:ln w="9175" cap="rnd" cmpd="sng">
                <a:solidFill>
                  <a:srgbClr val="A0C4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6"/>
              <p:cNvSpPr/>
              <p:nvPr/>
            </p:nvSpPr>
            <p:spPr>
              <a:xfrm>
                <a:off x="5569125" y="5176550"/>
                <a:ext cx="66000" cy="11367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4547" extrusionOk="0">
                    <a:moveTo>
                      <a:pt x="0" y="1"/>
                    </a:moveTo>
                    <a:lnTo>
                      <a:pt x="0" y="4546"/>
                    </a:lnTo>
                    <a:lnTo>
                      <a:pt x="2640" y="4546"/>
                    </a:lnTo>
                    <a:lnTo>
                      <a:pt x="2640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6"/>
              <p:cNvSpPr/>
              <p:nvPr/>
            </p:nvSpPr>
            <p:spPr>
              <a:xfrm>
                <a:off x="5369325" y="5275650"/>
                <a:ext cx="278625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4029" extrusionOk="0">
                    <a:moveTo>
                      <a:pt x="7250" y="0"/>
                    </a:moveTo>
                    <a:cubicBezTo>
                      <a:pt x="6079" y="0"/>
                      <a:pt x="4931" y="135"/>
                      <a:pt x="3850" y="546"/>
                    </a:cubicBezTo>
                    <a:cubicBezTo>
                      <a:pt x="2200" y="1206"/>
                      <a:pt x="807" y="2452"/>
                      <a:pt x="1" y="4028"/>
                    </a:cubicBezTo>
                    <a:lnTo>
                      <a:pt x="11145" y="4028"/>
                    </a:lnTo>
                    <a:cubicBezTo>
                      <a:pt x="11145" y="2745"/>
                      <a:pt x="10962" y="1499"/>
                      <a:pt x="10668" y="252"/>
                    </a:cubicBezTo>
                    <a:cubicBezTo>
                      <a:pt x="9534" y="126"/>
                      <a:pt x="8381" y="0"/>
                      <a:pt x="7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6"/>
              <p:cNvSpPr/>
              <p:nvPr/>
            </p:nvSpPr>
            <p:spPr>
              <a:xfrm>
                <a:off x="6325200" y="4363675"/>
                <a:ext cx="11365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719" extrusionOk="0">
                    <a:moveTo>
                      <a:pt x="2273" y="0"/>
                    </a:moveTo>
                    <a:lnTo>
                      <a:pt x="0" y="3446"/>
                    </a:lnTo>
                    <a:lnTo>
                      <a:pt x="2016" y="5719"/>
                    </a:lnTo>
                    <a:lnTo>
                      <a:pt x="4546" y="2383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6"/>
              <p:cNvSpPr/>
              <p:nvPr/>
            </p:nvSpPr>
            <p:spPr>
              <a:xfrm>
                <a:off x="6377425" y="4294925"/>
                <a:ext cx="245650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8617" extrusionOk="0">
                    <a:moveTo>
                      <a:pt x="2493" y="1"/>
                    </a:moveTo>
                    <a:cubicBezTo>
                      <a:pt x="1577" y="844"/>
                      <a:pt x="734" y="1797"/>
                      <a:pt x="1" y="2860"/>
                    </a:cubicBezTo>
                    <a:cubicBezTo>
                      <a:pt x="1320" y="4730"/>
                      <a:pt x="2677" y="6709"/>
                      <a:pt x="4693" y="7772"/>
                    </a:cubicBezTo>
                    <a:cubicBezTo>
                      <a:pt x="5739" y="8332"/>
                      <a:pt x="6898" y="8617"/>
                      <a:pt x="8063" y="8617"/>
                    </a:cubicBezTo>
                    <a:cubicBezTo>
                      <a:pt x="8653" y="8617"/>
                      <a:pt x="9245" y="8543"/>
                      <a:pt x="9825" y="8395"/>
                    </a:cubicBezTo>
                    <a:lnTo>
                      <a:pt x="24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4758975" y="3252850"/>
                <a:ext cx="751525" cy="636125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25445" extrusionOk="0">
                    <a:moveTo>
                      <a:pt x="28032" y="0"/>
                    </a:moveTo>
                    <a:cubicBezTo>
                      <a:pt x="28000" y="0"/>
                      <a:pt x="27967" y="1"/>
                      <a:pt x="27934" y="3"/>
                    </a:cubicBezTo>
                    <a:cubicBezTo>
                      <a:pt x="27347" y="150"/>
                      <a:pt x="26871" y="480"/>
                      <a:pt x="26504" y="993"/>
                    </a:cubicBezTo>
                    <a:cubicBezTo>
                      <a:pt x="25038" y="2606"/>
                      <a:pt x="23425" y="4073"/>
                      <a:pt x="21995" y="5722"/>
                    </a:cubicBezTo>
                    <a:cubicBezTo>
                      <a:pt x="15947" y="12760"/>
                      <a:pt x="8578" y="18552"/>
                      <a:pt x="330" y="22805"/>
                    </a:cubicBezTo>
                    <a:cubicBezTo>
                      <a:pt x="0" y="23758"/>
                      <a:pt x="330" y="24858"/>
                      <a:pt x="1174" y="25444"/>
                    </a:cubicBezTo>
                    <a:cubicBezTo>
                      <a:pt x="4986" y="24344"/>
                      <a:pt x="8725" y="22878"/>
                      <a:pt x="12281" y="21119"/>
                    </a:cubicBezTo>
                    <a:cubicBezTo>
                      <a:pt x="15800" y="19396"/>
                      <a:pt x="19099" y="17379"/>
                      <a:pt x="22215" y="15033"/>
                    </a:cubicBezTo>
                    <a:cubicBezTo>
                      <a:pt x="24231" y="13494"/>
                      <a:pt x="26064" y="11661"/>
                      <a:pt x="27531" y="9608"/>
                    </a:cubicBezTo>
                    <a:cubicBezTo>
                      <a:pt x="29034" y="7482"/>
                      <a:pt x="30060" y="4916"/>
                      <a:pt x="29804" y="2350"/>
                    </a:cubicBezTo>
                    <a:cubicBezTo>
                      <a:pt x="29767" y="1800"/>
                      <a:pt x="29620" y="1250"/>
                      <a:pt x="29327" y="773"/>
                    </a:cubicBezTo>
                    <a:cubicBezTo>
                      <a:pt x="29050" y="289"/>
                      <a:pt x="28577" y="0"/>
                      <a:pt x="28032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6"/>
              <p:cNvSpPr/>
              <p:nvPr/>
            </p:nvSpPr>
            <p:spPr>
              <a:xfrm>
                <a:off x="5009175" y="3252850"/>
                <a:ext cx="501325" cy="527975"/>
              </a:xfrm>
              <a:custGeom>
                <a:avLst/>
                <a:gdLst/>
                <a:ahLst/>
                <a:cxnLst/>
                <a:rect l="l" t="t" r="r" b="b"/>
                <a:pathLst>
                  <a:path w="20053" h="21119" extrusionOk="0">
                    <a:moveTo>
                      <a:pt x="18024" y="0"/>
                    </a:moveTo>
                    <a:cubicBezTo>
                      <a:pt x="17992" y="0"/>
                      <a:pt x="17959" y="1"/>
                      <a:pt x="17926" y="3"/>
                    </a:cubicBezTo>
                    <a:cubicBezTo>
                      <a:pt x="17376" y="150"/>
                      <a:pt x="16863" y="480"/>
                      <a:pt x="16533" y="993"/>
                    </a:cubicBezTo>
                    <a:cubicBezTo>
                      <a:pt x="15067" y="2606"/>
                      <a:pt x="13417" y="4073"/>
                      <a:pt x="11987" y="5722"/>
                    </a:cubicBezTo>
                    <a:cubicBezTo>
                      <a:pt x="8432" y="9864"/>
                      <a:pt x="4399" y="13604"/>
                      <a:pt x="0" y="16830"/>
                    </a:cubicBezTo>
                    <a:lnTo>
                      <a:pt x="2273" y="21119"/>
                    </a:lnTo>
                    <a:cubicBezTo>
                      <a:pt x="5792" y="19396"/>
                      <a:pt x="9091" y="17379"/>
                      <a:pt x="12207" y="15033"/>
                    </a:cubicBezTo>
                    <a:cubicBezTo>
                      <a:pt x="14223" y="13494"/>
                      <a:pt x="16056" y="11661"/>
                      <a:pt x="17523" y="9608"/>
                    </a:cubicBezTo>
                    <a:cubicBezTo>
                      <a:pt x="19026" y="7482"/>
                      <a:pt x="20052" y="4916"/>
                      <a:pt x="19796" y="2350"/>
                    </a:cubicBezTo>
                    <a:cubicBezTo>
                      <a:pt x="19796" y="1800"/>
                      <a:pt x="19612" y="1250"/>
                      <a:pt x="19356" y="773"/>
                    </a:cubicBezTo>
                    <a:cubicBezTo>
                      <a:pt x="19079" y="289"/>
                      <a:pt x="18573" y="0"/>
                      <a:pt x="18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6"/>
              <p:cNvSpPr/>
              <p:nvPr/>
            </p:nvSpPr>
            <p:spPr>
              <a:xfrm>
                <a:off x="4495950" y="3694575"/>
                <a:ext cx="324450" cy="2377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9510" extrusionOk="0">
                    <a:moveTo>
                      <a:pt x="7301" y="0"/>
                    </a:moveTo>
                    <a:cubicBezTo>
                      <a:pt x="7136" y="0"/>
                      <a:pt x="6933" y="121"/>
                      <a:pt x="6856" y="224"/>
                    </a:cubicBezTo>
                    <a:cubicBezTo>
                      <a:pt x="6746" y="444"/>
                      <a:pt x="6709" y="700"/>
                      <a:pt x="6746" y="993"/>
                    </a:cubicBezTo>
                    <a:cubicBezTo>
                      <a:pt x="6782" y="1433"/>
                      <a:pt x="6856" y="1910"/>
                      <a:pt x="7002" y="2350"/>
                    </a:cubicBezTo>
                    <a:cubicBezTo>
                      <a:pt x="7076" y="2680"/>
                      <a:pt x="7406" y="3193"/>
                      <a:pt x="7259" y="3486"/>
                    </a:cubicBezTo>
                    <a:cubicBezTo>
                      <a:pt x="6966" y="3889"/>
                      <a:pt x="6672" y="4256"/>
                      <a:pt x="6342" y="4586"/>
                    </a:cubicBezTo>
                    <a:cubicBezTo>
                      <a:pt x="4620" y="4916"/>
                      <a:pt x="2933" y="5392"/>
                      <a:pt x="1320" y="6016"/>
                    </a:cubicBezTo>
                    <a:cubicBezTo>
                      <a:pt x="1174" y="6052"/>
                      <a:pt x="1027" y="6162"/>
                      <a:pt x="954" y="6309"/>
                    </a:cubicBezTo>
                    <a:cubicBezTo>
                      <a:pt x="844" y="6419"/>
                      <a:pt x="917" y="6639"/>
                      <a:pt x="1064" y="6675"/>
                    </a:cubicBezTo>
                    <a:cubicBezTo>
                      <a:pt x="880" y="6712"/>
                      <a:pt x="660" y="6749"/>
                      <a:pt x="477" y="6859"/>
                    </a:cubicBezTo>
                    <a:cubicBezTo>
                      <a:pt x="294" y="6932"/>
                      <a:pt x="111" y="7079"/>
                      <a:pt x="74" y="7262"/>
                    </a:cubicBezTo>
                    <a:cubicBezTo>
                      <a:pt x="1" y="7482"/>
                      <a:pt x="74" y="7702"/>
                      <a:pt x="257" y="7812"/>
                    </a:cubicBezTo>
                    <a:cubicBezTo>
                      <a:pt x="367" y="7848"/>
                      <a:pt x="477" y="7885"/>
                      <a:pt x="587" y="7922"/>
                    </a:cubicBezTo>
                    <a:cubicBezTo>
                      <a:pt x="477" y="8032"/>
                      <a:pt x="441" y="8178"/>
                      <a:pt x="514" y="8325"/>
                    </a:cubicBezTo>
                    <a:cubicBezTo>
                      <a:pt x="587" y="8472"/>
                      <a:pt x="697" y="8582"/>
                      <a:pt x="844" y="8618"/>
                    </a:cubicBezTo>
                    <a:cubicBezTo>
                      <a:pt x="990" y="8655"/>
                      <a:pt x="1137" y="8692"/>
                      <a:pt x="1320" y="8692"/>
                    </a:cubicBezTo>
                    <a:cubicBezTo>
                      <a:pt x="1210" y="8802"/>
                      <a:pt x="1320" y="9095"/>
                      <a:pt x="1430" y="9168"/>
                    </a:cubicBezTo>
                    <a:cubicBezTo>
                      <a:pt x="1577" y="9278"/>
                      <a:pt x="1724" y="9315"/>
                      <a:pt x="1907" y="9351"/>
                    </a:cubicBezTo>
                    <a:cubicBezTo>
                      <a:pt x="2660" y="9459"/>
                      <a:pt x="3400" y="9510"/>
                      <a:pt x="4132" y="9510"/>
                    </a:cubicBezTo>
                    <a:cubicBezTo>
                      <a:pt x="6391" y="9510"/>
                      <a:pt x="8572" y="9027"/>
                      <a:pt x="10815" y="8252"/>
                    </a:cubicBezTo>
                    <a:cubicBezTo>
                      <a:pt x="12978" y="7519"/>
                      <a:pt x="11841" y="6016"/>
                      <a:pt x="11475" y="5649"/>
                    </a:cubicBezTo>
                    <a:cubicBezTo>
                      <a:pt x="11218" y="4146"/>
                      <a:pt x="9972" y="2973"/>
                      <a:pt x="8469" y="2826"/>
                    </a:cubicBezTo>
                    <a:cubicBezTo>
                      <a:pt x="8102" y="2240"/>
                      <a:pt x="7845" y="1617"/>
                      <a:pt x="7662" y="957"/>
                    </a:cubicBezTo>
                    <a:cubicBezTo>
                      <a:pt x="7625" y="773"/>
                      <a:pt x="7552" y="627"/>
                      <a:pt x="7516" y="444"/>
                    </a:cubicBezTo>
                    <a:cubicBezTo>
                      <a:pt x="7516" y="370"/>
                      <a:pt x="7516" y="150"/>
                      <a:pt x="7479" y="77"/>
                    </a:cubicBezTo>
                    <a:cubicBezTo>
                      <a:pt x="7435" y="22"/>
                      <a:pt x="7371" y="0"/>
                      <a:pt x="7301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6"/>
              <p:cNvSpPr/>
              <p:nvPr/>
            </p:nvSpPr>
            <p:spPr>
              <a:xfrm>
                <a:off x="4663675" y="3827550"/>
                <a:ext cx="9350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357" fill="none" extrusionOk="0">
                    <a:moveTo>
                      <a:pt x="0" y="1356"/>
                    </a:moveTo>
                    <a:cubicBezTo>
                      <a:pt x="953" y="367"/>
                      <a:pt x="2419" y="0"/>
                      <a:pt x="3739" y="44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6"/>
              <p:cNvSpPr/>
              <p:nvPr/>
            </p:nvSpPr>
            <p:spPr>
              <a:xfrm>
                <a:off x="4598600" y="3833050"/>
                <a:ext cx="4125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713" fill="none" extrusionOk="0">
                    <a:moveTo>
                      <a:pt x="1650" y="2713"/>
                    </a:moveTo>
                    <a:cubicBezTo>
                      <a:pt x="917" y="1906"/>
                      <a:pt x="367" y="990"/>
                      <a:pt x="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6"/>
              <p:cNvSpPr/>
              <p:nvPr/>
            </p:nvSpPr>
            <p:spPr>
              <a:xfrm>
                <a:off x="4532600" y="3896275"/>
                <a:ext cx="907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587" fill="none" extrusionOk="0">
                    <a:moveTo>
                      <a:pt x="1" y="587"/>
                    </a:moveTo>
                    <a:cubicBezTo>
                      <a:pt x="551" y="294"/>
                      <a:pt x="1174" y="147"/>
                      <a:pt x="1797" y="220"/>
                    </a:cubicBezTo>
                    <a:cubicBezTo>
                      <a:pt x="2420" y="257"/>
                      <a:pt x="3044" y="184"/>
                      <a:pt x="363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6"/>
              <p:cNvSpPr/>
              <p:nvPr/>
            </p:nvSpPr>
            <p:spPr>
              <a:xfrm>
                <a:off x="4513375" y="3868775"/>
                <a:ext cx="93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954" fill="none" extrusionOk="0">
                    <a:moveTo>
                      <a:pt x="0" y="954"/>
                    </a:moveTo>
                    <a:cubicBezTo>
                      <a:pt x="403" y="661"/>
                      <a:pt x="843" y="441"/>
                      <a:pt x="1356" y="367"/>
                    </a:cubicBezTo>
                    <a:cubicBezTo>
                      <a:pt x="2163" y="257"/>
                      <a:pt x="2969" y="294"/>
                      <a:pt x="3739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6"/>
              <p:cNvSpPr/>
              <p:nvPr/>
            </p:nvSpPr>
            <p:spPr>
              <a:xfrm>
                <a:off x="4523450" y="3849525"/>
                <a:ext cx="733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441" fill="none" extrusionOk="0">
                    <a:moveTo>
                      <a:pt x="0" y="441"/>
                    </a:moveTo>
                    <a:cubicBezTo>
                      <a:pt x="990" y="331"/>
                      <a:pt x="1943" y="184"/>
                      <a:pt x="2933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6"/>
              <p:cNvSpPr/>
              <p:nvPr/>
            </p:nvSpPr>
            <p:spPr>
              <a:xfrm>
                <a:off x="5378500" y="4002000"/>
                <a:ext cx="520575" cy="456075"/>
              </a:xfrm>
              <a:custGeom>
                <a:avLst/>
                <a:gdLst/>
                <a:ahLst/>
                <a:cxnLst/>
                <a:rect l="l" t="t" r="r" b="b"/>
                <a:pathLst>
                  <a:path w="20823" h="18243" extrusionOk="0">
                    <a:moveTo>
                      <a:pt x="9313" y="0"/>
                    </a:moveTo>
                    <a:cubicBezTo>
                      <a:pt x="9019" y="0"/>
                      <a:pt x="8725" y="20"/>
                      <a:pt x="8432" y="60"/>
                    </a:cubicBezTo>
                    <a:cubicBezTo>
                      <a:pt x="0" y="1197"/>
                      <a:pt x="660" y="12707"/>
                      <a:pt x="3666" y="18243"/>
                    </a:cubicBezTo>
                    <a:lnTo>
                      <a:pt x="20822" y="10655"/>
                    </a:lnTo>
                    <a:cubicBezTo>
                      <a:pt x="20272" y="9995"/>
                      <a:pt x="20016" y="8785"/>
                      <a:pt x="19539" y="8052"/>
                    </a:cubicBezTo>
                    <a:cubicBezTo>
                      <a:pt x="18256" y="6036"/>
                      <a:pt x="16900" y="3946"/>
                      <a:pt x="15067" y="2370"/>
                    </a:cubicBezTo>
                    <a:cubicBezTo>
                      <a:pt x="13460" y="988"/>
                      <a:pt x="11402" y="0"/>
                      <a:pt x="9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6"/>
              <p:cNvSpPr/>
              <p:nvPr/>
            </p:nvSpPr>
            <p:spPr>
              <a:xfrm>
                <a:off x="5411500" y="4089650"/>
                <a:ext cx="239200" cy="1119925"/>
              </a:xfrm>
              <a:custGeom>
                <a:avLst/>
                <a:gdLst/>
                <a:ahLst/>
                <a:cxnLst/>
                <a:rect l="l" t="t" r="r" b="b"/>
                <a:pathLst>
                  <a:path w="9568" h="44797" extrusionOk="0">
                    <a:moveTo>
                      <a:pt x="1980" y="0"/>
                    </a:moveTo>
                    <a:cubicBezTo>
                      <a:pt x="293" y="3226"/>
                      <a:pt x="0" y="7039"/>
                      <a:pt x="367" y="10668"/>
                    </a:cubicBezTo>
                    <a:cubicBezTo>
                      <a:pt x="770" y="14260"/>
                      <a:pt x="1760" y="17816"/>
                      <a:pt x="2566" y="21335"/>
                    </a:cubicBezTo>
                    <a:cubicBezTo>
                      <a:pt x="4362" y="29033"/>
                      <a:pt x="5242" y="36915"/>
                      <a:pt x="5279" y="44796"/>
                    </a:cubicBezTo>
                    <a:lnTo>
                      <a:pt x="9238" y="44613"/>
                    </a:lnTo>
                    <a:cubicBezTo>
                      <a:pt x="9275" y="33432"/>
                      <a:pt x="9458" y="22215"/>
                      <a:pt x="9531" y="11034"/>
                    </a:cubicBezTo>
                    <a:cubicBezTo>
                      <a:pt x="9568" y="8395"/>
                      <a:pt x="8871" y="5756"/>
                      <a:pt x="7478" y="3519"/>
                    </a:cubicBezTo>
                    <a:cubicBezTo>
                      <a:pt x="6342" y="1723"/>
                      <a:pt x="4032" y="513"/>
                      <a:pt x="1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6"/>
              <p:cNvSpPr/>
              <p:nvPr/>
            </p:nvSpPr>
            <p:spPr>
              <a:xfrm>
                <a:off x="5658025" y="4033750"/>
                <a:ext cx="727675" cy="671550"/>
              </a:xfrm>
              <a:custGeom>
                <a:avLst/>
                <a:gdLst/>
                <a:ahLst/>
                <a:cxnLst/>
                <a:rect l="l" t="t" r="r" b="b"/>
                <a:pathLst>
                  <a:path w="29107" h="26862" extrusionOk="0">
                    <a:moveTo>
                      <a:pt x="2053" y="0"/>
                    </a:moveTo>
                    <a:cubicBezTo>
                      <a:pt x="917" y="843"/>
                      <a:pt x="550" y="2346"/>
                      <a:pt x="367" y="3739"/>
                    </a:cubicBezTo>
                    <a:cubicBezTo>
                      <a:pt x="0" y="6892"/>
                      <a:pt x="1246" y="9715"/>
                      <a:pt x="2639" y="12574"/>
                    </a:cubicBezTo>
                    <a:cubicBezTo>
                      <a:pt x="4582" y="16533"/>
                      <a:pt x="6085" y="19502"/>
                      <a:pt x="9385" y="22875"/>
                    </a:cubicBezTo>
                    <a:cubicBezTo>
                      <a:pt x="11144" y="24634"/>
                      <a:pt x="12904" y="25991"/>
                      <a:pt x="15287" y="26614"/>
                    </a:cubicBezTo>
                    <a:cubicBezTo>
                      <a:pt x="15936" y="26783"/>
                      <a:pt x="16640" y="26862"/>
                      <a:pt x="17365" y="26862"/>
                    </a:cubicBezTo>
                    <a:cubicBezTo>
                      <a:pt x="19795" y="26862"/>
                      <a:pt x="22473" y="25972"/>
                      <a:pt x="24194" y="24561"/>
                    </a:cubicBezTo>
                    <a:cubicBezTo>
                      <a:pt x="26137" y="22838"/>
                      <a:pt x="27787" y="20859"/>
                      <a:pt x="29107" y="18659"/>
                    </a:cubicBezTo>
                    <a:lnTo>
                      <a:pt x="26687" y="16130"/>
                    </a:lnTo>
                    <a:cubicBezTo>
                      <a:pt x="25844" y="17559"/>
                      <a:pt x="24744" y="18842"/>
                      <a:pt x="23425" y="19905"/>
                    </a:cubicBezTo>
                    <a:cubicBezTo>
                      <a:pt x="22599" y="20570"/>
                      <a:pt x="21272" y="20862"/>
                      <a:pt x="19999" y="20862"/>
                    </a:cubicBezTo>
                    <a:cubicBezTo>
                      <a:pt x="19237" y="20862"/>
                      <a:pt x="18493" y="20758"/>
                      <a:pt x="17889" y="20565"/>
                    </a:cubicBezTo>
                    <a:cubicBezTo>
                      <a:pt x="16056" y="19979"/>
                      <a:pt x="14590" y="18219"/>
                      <a:pt x="13527" y="16606"/>
                    </a:cubicBezTo>
                    <a:cubicBezTo>
                      <a:pt x="11584" y="13710"/>
                      <a:pt x="10264" y="10448"/>
                      <a:pt x="8541" y="7442"/>
                    </a:cubicBezTo>
                    <a:cubicBezTo>
                      <a:pt x="6819" y="4436"/>
                      <a:pt x="5169" y="1540"/>
                      <a:pt x="2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6"/>
              <p:cNvSpPr/>
              <p:nvPr/>
            </p:nvSpPr>
            <p:spPr>
              <a:xfrm>
                <a:off x="5830300" y="2659725"/>
                <a:ext cx="518750" cy="636825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25473" extrusionOk="0">
                    <a:moveTo>
                      <a:pt x="10362" y="0"/>
                    </a:moveTo>
                    <a:cubicBezTo>
                      <a:pt x="8515" y="0"/>
                      <a:pt x="6678" y="520"/>
                      <a:pt x="5170" y="1587"/>
                    </a:cubicBezTo>
                    <a:cubicBezTo>
                      <a:pt x="2054" y="3823"/>
                      <a:pt x="587" y="8442"/>
                      <a:pt x="294" y="12218"/>
                    </a:cubicBezTo>
                    <a:cubicBezTo>
                      <a:pt x="1" y="15260"/>
                      <a:pt x="734" y="18303"/>
                      <a:pt x="2347" y="20869"/>
                    </a:cubicBezTo>
                    <a:cubicBezTo>
                      <a:pt x="3997" y="23399"/>
                      <a:pt x="6746" y="25231"/>
                      <a:pt x="9789" y="25451"/>
                    </a:cubicBezTo>
                    <a:cubicBezTo>
                      <a:pt x="9954" y="25466"/>
                      <a:pt x="10119" y="25472"/>
                      <a:pt x="10284" y="25472"/>
                    </a:cubicBezTo>
                    <a:cubicBezTo>
                      <a:pt x="13124" y="25472"/>
                      <a:pt x="15912" y="23433"/>
                      <a:pt x="17193" y="20869"/>
                    </a:cubicBezTo>
                    <a:lnTo>
                      <a:pt x="17193" y="20869"/>
                    </a:lnTo>
                    <a:cubicBezTo>
                      <a:pt x="16460" y="21602"/>
                      <a:pt x="15471" y="22042"/>
                      <a:pt x="14444" y="22152"/>
                    </a:cubicBezTo>
                    <a:cubicBezTo>
                      <a:pt x="13381" y="22152"/>
                      <a:pt x="12281" y="21492"/>
                      <a:pt x="12135" y="20466"/>
                    </a:cubicBezTo>
                    <a:cubicBezTo>
                      <a:pt x="11988" y="19403"/>
                      <a:pt x="12831" y="18486"/>
                      <a:pt x="13784" y="18010"/>
                    </a:cubicBezTo>
                    <a:cubicBezTo>
                      <a:pt x="14701" y="17533"/>
                      <a:pt x="15800" y="17350"/>
                      <a:pt x="16717" y="16837"/>
                    </a:cubicBezTo>
                    <a:cubicBezTo>
                      <a:pt x="18147" y="16030"/>
                      <a:pt x="19063" y="14491"/>
                      <a:pt x="19540" y="12914"/>
                    </a:cubicBezTo>
                    <a:cubicBezTo>
                      <a:pt x="20749" y="9102"/>
                      <a:pt x="19466" y="4593"/>
                      <a:pt x="16350" y="2064"/>
                    </a:cubicBezTo>
                    <a:cubicBezTo>
                      <a:pt x="14675" y="703"/>
                      <a:pt x="12511" y="0"/>
                      <a:pt x="103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6"/>
              <p:cNvSpPr/>
              <p:nvPr/>
            </p:nvSpPr>
            <p:spPr>
              <a:xfrm>
                <a:off x="6049350" y="2694800"/>
                <a:ext cx="1594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1577" fill="none" extrusionOk="0">
                    <a:moveTo>
                      <a:pt x="0" y="1577"/>
                    </a:moveTo>
                    <a:cubicBezTo>
                      <a:pt x="1870" y="331"/>
                      <a:pt x="4216" y="1"/>
                      <a:pt x="6379" y="73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6"/>
              <p:cNvSpPr/>
              <p:nvPr/>
            </p:nvSpPr>
            <p:spPr>
              <a:xfrm>
                <a:off x="6038350" y="2738800"/>
                <a:ext cx="26030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4913" fill="none" extrusionOk="0">
                    <a:moveTo>
                      <a:pt x="0" y="1980"/>
                    </a:moveTo>
                    <a:cubicBezTo>
                      <a:pt x="3666" y="0"/>
                      <a:pt x="8285" y="1283"/>
                      <a:pt x="10411" y="4912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6"/>
              <p:cNvSpPr/>
              <p:nvPr/>
            </p:nvSpPr>
            <p:spPr>
              <a:xfrm>
                <a:off x="6036500" y="2822200"/>
                <a:ext cx="243800" cy="194300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7772" fill="none" extrusionOk="0">
                    <a:moveTo>
                      <a:pt x="1" y="880"/>
                    </a:moveTo>
                    <a:cubicBezTo>
                      <a:pt x="4620" y="0"/>
                      <a:pt x="9019" y="3116"/>
                      <a:pt x="9752" y="7772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6"/>
              <p:cNvSpPr/>
              <p:nvPr/>
            </p:nvSpPr>
            <p:spPr>
              <a:xfrm>
                <a:off x="6031925" y="2902850"/>
                <a:ext cx="17322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7809" fill="none" extrusionOk="0">
                    <a:moveTo>
                      <a:pt x="1" y="0"/>
                    </a:moveTo>
                    <a:cubicBezTo>
                      <a:pt x="4033" y="110"/>
                      <a:pt x="6929" y="3886"/>
                      <a:pt x="6013" y="7808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6"/>
              <p:cNvSpPr/>
              <p:nvPr/>
            </p:nvSpPr>
            <p:spPr>
              <a:xfrm>
                <a:off x="6021850" y="2932175"/>
                <a:ext cx="18515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2574" fill="none" extrusionOk="0">
                    <a:moveTo>
                      <a:pt x="0" y="0"/>
                    </a:moveTo>
                    <a:cubicBezTo>
                      <a:pt x="1797" y="843"/>
                      <a:pt x="2896" y="2713"/>
                      <a:pt x="2823" y="4729"/>
                    </a:cubicBezTo>
                    <a:cubicBezTo>
                      <a:pt x="2750" y="5902"/>
                      <a:pt x="2237" y="7002"/>
                      <a:pt x="1980" y="8175"/>
                    </a:cubicBezTo>
                    <a:cubicBezTo>
                      <a:pt x="1687" y="9311"/>
                      <a:pt x="1687" y="10668"/>
                      <a:pt x="2420" y="11547"/>
                    </a:cubicBezTo>
                    <a:cubicBezTo>
                      <a:pt x="3043" y="12207"/>
                      <a:pt x="3886" y="12574"/>
                      <a:pt x="4803" y="12574"/>
                    </a:cubicBezTo>
                    <a:cubicBezTo>
                      <a:pt x="5682" y="12574"/>
                      <a:pt x="6562" y="12427"/>
                      <a:pt x="7405" y="1217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6"/>
              <p:cNvSpPr/>
              <p:nvPr/>
            </p:nvSpPr>
            <p:spPr>
              <a:xfrm>
                <a:off x="5970525" y="2999075"/>
                <a:ext cx="106325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11145" fill="none" extrusionOk="0">
                    <a:moveTo>
                      <a:pt x="4253" y="11144"/>
                    </a:moveTo>
                    <a:cubicBezTo>
                      <a:pt x="3080" y="10778"/>
                      <a:pt x="2053" y="10118"/>
                      <a:pt x="1210" y="9238"/>
                    </a:cubicBezTo>
                    <a:cubicBezTo>
                      <a:pt x="367" y="8358"/>
                      <a:pt x="1" y="7148"/>
                      <a:pt x="184" y="5939"/>
                    </a:cubicBezTo>
                    <a:cubicBezTo>
                      <a:pt x="367" y="5206"/>
                      <a:pt x="697" y="4546"/>
                      <a:pt x="1100" y="3923"/>
                    </a:cubicBezTo>
                    <a:cubicBezTo>
                      <a:pt x="1503" y="3299"/>
                      <a:pt x="1797" y="2603"/>
                      <a:pt x="1907" y="1870"/>
                    </a:cubicBezTo>
                    <a:cubicBezTo>
                      <a:pt x="2017" y="1100"/>
                      <a:pt x="1613" y="367"/>
                      <a:pt x="954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6"/>
              <p:cNvSpPr/>
              <p:nvPr/>
            </p:nvSpPr>
            <p:spPr>
              <a:xfrm>
                <a:off x="5925625" y="3161275"/>
                <a:ext cx="1835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494" fill="none" extrusionOk="0">
                    <a:moveTo>
                      <a:pt x="733" y="2493"/>
                    </a:moveTo>
                    <a:cubicBezTo>
                      <a:pt x="257" y="1760"/>
                      <a:pt x="0" y="880"/>
                      <a:pt x="37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6"/>
              <p:cNvSpPr/>
              <p:nvPr/>
            </p:nvSpPr>
            <p:spPr>
              <a:xfrm>
                <a:off x="5240100" y="3249250"/>
                <a:ext cx="673625" cy="1157500"/>
              </a:xfrm>
              <a:custGeom>
                <a:avLst/>
                <a:gdLst/>
                <a:ahLst/>
                <a:cxnLst/>
                <a:rect l="l" t="t" r="r" b="b"/>
                <a:pathLst>
                  <a:path w="26945" h="46300" extrusionOk="0">
                    <a:moveTo>
                      <a:pt x="8579" y="1"/>
                    </a:moveTo>
                    <a:lnTo>
                      <a:pt x="8139" y="221"/>
                    </a:lnTo>
                    <a:cubicBezTo>
                      <a:pt x="4437" y="1980"/>
                      <a:pt x="1614" y="5133"/>
                      <a:pt x="258" y="8945"/>
                    </a:cubicBezTo>
                    <a:cubicBezTo>
                      <a:pt x="1" y="9715"/>
                      <a:pt x="1" y="10558"/>
                      <a:pt x="258" y="11328"/>
                    </a:cubicBezTo>
                    <a:cubicBezTo>
                      <a:pt x="1614" y="15544"/>
                      <a:pt x="3264" y="19650"/>
                      <a:pt x="5206" y="23609"/>
                    </a:cubicBezTo>
                    <a:cubicBezTo>
                      <a:pt x="3374" y="31160"/>
                      <a:pt x="3923" y="39078"/>
                      <a:pt x="6783" y="46300"/>
                    </a:cubicBezTo>
                    <a:cubicBezTo>
                      <a:pt x="14004" y="44614"/>
                      <a:pt x="20859" y="41571"/>
                      <a:pt x="26945" y="37355"/>
                    </a:cubicBezTo>
                    <a:cubicBezTo>
                      <a:pt x="23755" y="30647"/>
                      <a:pt x="18293" y="25295"/>
                      <a:pt x="11585" y="22179"/>
                    </a:cubicBezTo>
                    <a:cubicBezTo>
                      <a:pt x="10962" y="18330"/>
                      <a:pt x="17450" y="12611"/>
                      <a:pt x="20933" y="5683"/>
                    </a:cubicBezTo>
                    <a:cubicBezTo>
                      <a:pt x="21556" y="4473"/>
                      <a:pt x="20969" y="3007"/>
                      <a:pt x="19686" y="2604"/>
                    </a:cubicBezTo>
                    <a:lnTo>
                      <a:pt x="19650" y="2604"/>
                    </a:lnTo>
                    <a:cubicBezTo>
                      <a:pt x="16021" y="1540"/>
                      <a:pt x="12318" y="661"/>
                      <a:pt x="85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6"/>
              <p:cNvSpPr/>
              <p:nvPr/>
            </p:nvSpPr>
            <p:spPr>
              <a:xfrm>
                <a:off x="5350075" y="3249250"/>
                <a:ext cx="381275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15251" h="9752" extrusionOk="0">
                    <a:moveTo>
                      <a:pt x="4180" y="1"/>
                    </a:moveTo>
                    <a:lnTo>
                      <a:pt x="3703" y="221"/>
                    </a:lnTo>
                    <a:cubicBezTo>
                      <a:pt x="1761" y="3043"/>
                      <a:pt x="478" y="6306"/>
                      <a:pt x="1" y="9752"/>
                    </a:cubicBezTo>
                    <a:cubicBezTo>
                      <a:pt x="4583" y="6379"/>
                      <a:pt x="9752" y="3960"/>
                      <a:pt x="15251" y="2604"/>
                    </a:cubicBezTo>
                    <a:cubicBezTo>
                      <a:pt x="11585" y="1540"/>
                      <a:pt x="7919" y="661"/>
                      <a:pt x="4180" y="1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6"/>
              <p:cNvSpPr/>
              <p:nvPr/>
            </p:nvSpPr>
            <p:spPr>
              <a:xfrm>
                <a:off x="5019250" y="3319175"/>
                <a:ext cx="820250" cy="769575"/>
              </a:xfrm>
              <a:custGeom>
                <a:avLst/>
                <a:gdLst/>
                <a:ahLst/>
                <a:cxnLst/>
                <a:rect l="l" t="t" r="r" b="b"/>
                <a:pathLst>
                  <a:path w="32810" h="30783" extrusionOk="0">
                    <a:moveTo>
                      <a:pt x="29542" y="0"/>
                    </a:moveTo>
                    <a:cubicBezTo>
                      <a:pt x="29163" y="0"/>
                      <a:pt x="28780" y="70"/>
                      <a:pt x="28410" y="210"/>
                    </a:cubicBezTo>
                    <a:cubicBezTo>
                      <a:pt x="27347" y="613"/>
                      <a:pt x="26504" y="1420"/>
                      <a:pt x="26064" y="2446"/>
                    </a:cubicBezTo>
                    <a:cubicBezTo>
                      <a:pt x="22398" y="10584"/>
                      <a:pt x="15360" y="16596"/>
                      <a:pt x="8175" y="22315"/>
                    </a:cubicBezTo>
                    <a:cubicBezTo>
                      <a:pt x="5646" y="24294"/>
                      <a:pt x="3116" y="26274"/>
                      <a:pt x="660" y="28290"/>
                    </a:cubicBezTo>
                    <a:cubicBezTo>
                      <a:pt x="184" y="28693"/>
                      <a:pt x="0" y="29353"/>
                      <a:pt x="184" y="29976"/>
                    </a:cubicBezTo>
                    <a:cubicBezTo>
                      <a:pt x="367" y="30563"/>
                      <a:pt x="954" y="30746"/>
                      <a:pt x="1577" y="30783"/>
                    </a:cubicBezTo>
                    <a:cubicBezTo>
                      <a:pt x="5133" y="29426"/>
                      <a:pt x="8542" y="27777"/>
                      <a:pt x="11804" y="25797"/>
                    </a:cubicBezTo>
                    <a:cubicBezTo>
                      <a:pt x="16460" y="22938"/>
                      <a:pt x="20712" y="19455"/>
                      <a:pt x="24378" y="15386"/>
                    </a:cubicBezTo>
                    <a:cubicBezTo>
                      <a:pt x="26504" y="13003"/>
                      <a:pt x="28557" y="10511"/>
                      <a:pt x="30463" y="7981"/>
                    </a:cubicBezTo>
                    <a:cubicBezTo>
                      <a:pt x="31306" y="6882"/>
                      <a:pt x="32113" y="5782"/>
                      <a:pt x="32443" y="4462"/>
                    </a:cubicBezTo>
                    <a:cubicBezTo>
                      <a:pt x="32809" y="3142"/>
                      <a:pt x="32553" y="1603"/>
                      <a:pt x="31526" y="723"/>
                    </a:cubicBezTo>
                    <a:cubicBezTo>
                      <a:pt x="30952" y="245"/>
                      <a:pt x="30253" y="0"/>
                      <a:pt x="29542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6"/>
              <p:cNvSpPr/>
              <p:nvPr/>
            </p:nvSpPr>
            <p:spPr>
              <a:xfrm>
                <a:off x="5223625" y="3319175"/>
                <a:ext cx="615875" cy="6449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25798" extrusionOk="0">
                    <a:moveTo>
                      <a:pt x="21367" y="0"/>
                    </a:moveTo>
                    <a:cubicBezTo>
                      <a:pt x="20988" y="0"/>
                      <a:pt x="20605" y="70"/>
                      <a:pt x="20235" y="210"/>
                    </a:cubicBezTo>
                    <a:cubicBezTo>
                      <a:pt x="19172" y="613"/>
                      <a:pt x="18329" y="1420"/>
                      <a:pt x="17889" y="2446"/>
                    </a:cubicBezTo>
                    <a:cubicBezTo>
                      <a:pt x="14223" y="10584"/>
                      <a:pt x="7185" y="16596"/>
                      <a:pt x="0" y="22315"/>
                    </a:cubicBezTo>
                    <a:lnTo>
                      <a:pt x="3629" y="25797"/>
                    </a:lnTo>
                    <a:cubicBezTo>
                      <a:pt x="8285" y="22938"/>
                      <a:pt x="12537" y="19455"/>
                      <a:pt x="16203" y="15386"/>
                    </a:cubicBezTo>
                    <a:cubicBezTo>
                      <a:pt x="18329" y="13003"/>
                      <a:pt x="20382" y="10511"/>
                      <a:pt x="22288" y="7981"/>
                    </a:cubicBezTo>
                    <a:cubicBezTo>
                      <a:pt x="23131" y="6882"/>
                      <a:pt x="23938" y="5782"/>
                      <a:pt x="24268" y="4462"/>
                    </a:cubicBezTo>
                    <a:cubicBezTo>
                      <a:pt x="24634" y="3142"/>
                      <a:pt x="24378" y="1603"/>
                      <a:pt x="23351" y="723"/>
                    </a:cubicBezTo>
                    <a:cubicBezTo>
                      <a:pt x="22777" y="245"/>
                      <a:pt x="22078" y="0"/>
                      <a:pt x="21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6"/>
              <p:cNvSpPr/>
              <p:nvPr/>
            </p:nvSpPr>
            <p:spPr>
              <a:xfrm>
                <a:off x="4756800" y="4006775"/>
                <a:ext cx="314700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12588" h="5683" extrusionOk="0">
                    <a:moveTo>
                      <a:pt x="9290" y="0"/>
                    </a:moveTo>
                    <a:cubicBezTo>
                      <a:pt x="8405" y="0"/>
                      <a:pt x="7556" y="430"/>
                      <a:pt x="6796" y="859"/>
                    </a:cubicBezTo>
                    <a:cubicBezTo>
                      <a:pt x="6026" y="1262"/>
                      <a:pt x="5256" y="1739"/>
                      <a:pt x="4560" y="2216"/>
                    </a:cubicBezTo>
                    <a:lnTo>
                      <a:pt x="1627" y="2472"/>
                    </a:lnTo>
                    <a:cubicBezTo>
                      <a:pt x="1334" y="2472"/>
                      <a:pt x="1004" y="2545"/>
                      <a:pt x="747" y="2729"/>
                    </a:cubicBezTo>
                    <a:cubicBezTo>
                      <a:pt x="491" y="2875"/>
                      <a:pt x="491" y="3242"/>
                      <a:pt x="711" y="3462"/>
                    </a:cubicBezTo>
                    <a:cubicBezTo>
                      <a:pt x="699" y="3461"/>
                      <a:pt x="686" y="3460"/>
                      <a:pt x="674" y="3460"/>
                    </a:cubicBezTo>
                    <a:cubicBezTo>
                      <a:pt x="353" y="3460"/>
                      <a:pt x="0" y="3914"/>
                      <a:pt x="601" y="4232"/>
                    </a:cubicBezTo>
                    <a:cubicBezTo>
                      <a:pt x="454" y="4305"/>
                      <a:pt x="344" y="4525"/>
                      <a:pt x="454" y="4708"/>
                    </a:cubicBezTo>
                    <a:cubicBezTo>
                      <a:pt x="601" y="5038"/>
                      <a:pt x="1004" y="5038"/>
                      <a:pt x="1261" y="5038"/>
                    </a:cubicBezTo>
                    <a:cubicBezTo>
                      <a:pt x="1224" y="5075"/>
                      <a:pt x="894" y="5515"/>
                      <a:pt x="1737" y="5625"/>
                    </a:cubicBezTo>
                    <a:cubicBezTo>
                      <a:pt x="1901" y="5621"/>
                      <a:pt x="2056" y="5619"/>
                      <a:pt x="2204" y="5619"/>
                    </a:cubicBezTo>
                    <a:cubicBezTo>
                      <a:pt x="3086" y="5619"/>
                      <a:pt x="3734" y="5682"/>
                      <a:pt x="4576" y="5682"/>
                    </a:cubicBezTo>
                    <a:cubicBezTo>
                      <a:pt x="4830" y="5682"/>
                      <a:pt x="5102" y="5676"/>
                      <a:pt x="5403" y="5661"/>
                    </a:cubicBezTo>
                    <a:cubicBezTo>
                      <a:pt x="6759" y="5588"/>
                      <a:pt x="8116" y="5368"/>
                      <a:pt x="9435" y="4965"/>
                    </a:cubicBezTo>
                    <a:cubicBezTo>
                      <a:pt x="10718" y="4562"/>
                      <a:pt x="11855" y="3645"/>
                      <a:pt x="12588" y="2472"/>
                    </a:cubicBezTo>
                    <a:cubicBezTo>
                      <a:pt x="12551" y="1849"/>
                      <a:pt x="12111" y="1409"/>
                      <a:pt x="11598" y="1042"/>
                    </a:cubicBezTo>
                    <a:cubicBezTo>
                      <a:pt x="11048" y="529"/>
                      <a:pt x="10315" y="163"/>
                      <a:pt x="9582" y="16"/>
                    </a:cubicBezTo>
                    <a:cubicBezTo>
                      <a:pt x="9484" y="5"/>
                      <a:pt x="9387" y="0"/>
                      <a:pt x="9290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6"/>
              <p:cNvSpPr/>
              <p:nvPr/>
            </p:nvSpPr>
            <p:spPr>
              <a:xfrm>
                <a:off x="4896450" y="4042000"/>
                <a:ext cx="10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3483" fill="none" extrusionOk="0">
                    <a:moveTo>
                      <a:pt x="4289" y="403"/>
                    </a:moveTo>
                    <a:cubicBezTo>
                      <a:pt x="3666" y="0"/>
                      <a:pt x="2860" y="110"/>
                      <a:pt x="2346" y="623"/>
                    </a:cubicBezTo>
                    <a:cubicBezTo>
                      <a:pt x="2016" y="1026"/>
                      <a:pt x="1833" y="1503"/>
                      <a:pt x="1760" y="2016"/>
                    </a:cubicBezTo>
                    <a:cubicBezTo>
                      <a:pt x="1283" y="2310"/>
                      <a:pt x="807" y="2566"/>
                      <a:pt x="330" y="2823"/>
                    </a:cubicBezTo>
                    <a:cubicBezTo>
                      <a:pt x="257" y="2823"/>
                      <a:pt x="183" y="2859"/>
                      <a:pt x="110" y="2933"/>
                    </a:cubicBezTo>
                    <a:cubicBezTo>
                      <a:pt x="37" y="2969"/>
                      <a:pt x="0" y="3043"/>
                      <a:pt x="0" y="3153"/>
                    </a:cubicBezTo>
                    <a:cubicBezTo>
                      <a:pt x="74" y="3299"/>
                      <a:pt x="183" y="3409"/>
                      <a:pt x="367" y="3446"/>
                    </a:cubicBezTo>
                    <a:cubicBezTo>
                      <a:pt x="513" y="3483"/>
                      <a:pt x="660" y="3483"/>
                      <a:pt x="807" y="3446"/>
                    </a:cubicBezTo>
                    <a:cubicBezTo>
                      <a:pt x="1906" y="3299"/>
                      <a:pt x="3006" y="3006"/>
                      <a:pt x="4033" y="2566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6"/>
              <p:cNvSpPr/>
              <p:nvPr/>
            </p:nvSpPr>
            <p:spPr>
              <a:xfrm>
                <a:off x="4874450" y="4069475"/>
                <a:ext cx="137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578" fill="none" extrusionOk="0">
                    <a:moveTo>
                      <a:pt x="0" y="1"/>
                    </a:moveTo>
                    <a:cubicBezTo>
                      <a:pt x="37" y="551"/>
                      <a:pt x="220" y="1101"/>
                      <a:pt x="550" y="1577"/>
                    </a:cubicBezTo>
                  </a:path>
                </a:pathLst>
              </a:custGeom>
              <a:noFill/>
              <a:ln w="2750" cap="rnd" cmpd="sng">
                <a:solidFill>
                  <a:srgbClr val="8F4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6"/>
              <p:cNvSpPr/>
              <p:nvPr/>
            </p:nvSpPr>
            <p:spPr>
              <a:xfrm>
                <a:off x="4790125" y="4121725"/>
                <a:ext cx="88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67" fill="none" extrusionOk="0">
                    <a:moveTo>
                      <a:pt x="1" y="367"/>
                    </a:moveTo>
                    <a:cubicBezTo>
                      <a:pt x="477" y="147"/>
                      <a:pt x="1027" y="74"/>
                      <a:pt x="1541" y="110"/>
                    </a:cubicBezTo>
                    <a:cubicBezTo>
                      <a:pt x="2200" y="147"/>
                      <a:pt x="2860" y="110"/>
                      <a:pt x="352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6"/>
              <p:cNvSpPr/>
              <p:nvPr/>
            </p:nvSpPr>
            <p:spPr>
              <a:xfrm>
                <a:off x="4773650" y="4100650"/>
                <a:ext cx="962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367" fill="none" extrusionOk="0">
                    <a:moveTo>
                      <a:pt x="0" y="367"/>
                    </a:moveTo>
                    <a:cubicBezTo>
                      <a:pt x="1246" y="0"/>
                      <a:pt x="2603" y="330"/>
                      <a:pt x="3849" y="3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6"/>
              <p:cNvSpPr/>
              <p:nvPr/>
            </p:nvSpPr>
            <p:spPr>
              <a:xfrm>
                <a:off x="4777300" y="4085975"/>
                <a:ext cx="898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294" fill="none" extrusionOk="0">
                    <a:moveTo>
                      <a:pt x="1" y="294"/>
                    </a:moveTo>
                    <a:cubicBezTo>
                      <a:pt x="624" y="184"/>
                      <a:pt x="1247" y="184"/>
                      <a:pt x="1907" y="184"/>
                    </a:cubicBezTo>
                    <a:cubicBezTo>
                      <a:pt x="2457" y="221"/>
                      <a:pt x="3043" y="147"/>
                      <a:pt x="3593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6"/>
              <p:cNvSpPr/>
              <p:nvPr/>
            </p:nvSpPr>
            <p:spPr>
              <a:xfrm>
                <a:off x="5524225" y="3186950"/>
                <a:ext cx="120975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5939" extrusionOk="0">
                    <a:moveTo>
                      <a:pt x="1503" y="0"/>
                    </a:moveTo>
                    <a:lnTo>
                      <a:pt x="0" y="5022"/>
                    </a:lnTo>
                    <a:lnTo>
                      <a:pt x="3739" y="5939"/>
                    </a:lnTo>
                    <a:lnTo>
                      <a:pt x="4839" y="367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6"/>
              <p:cNvSpPr/>
              <p:nvPr/>
            </p:nvSpPr>
            <p:spPr>
              <a:xfrm>
                <a:off x="5391325" y="2438150"/>
                <a:ext cx="655300" cy="707700"/>
              </a:xfrm>
              <a:custGeom>
                <a:avLst/>
                <a:gdLst/>
                <a:ahLst/>
                <a:cxnLst/>
                <a:rect l="l" t="t" r="r" b="b"/>
                <a:pathLst>
                  <a:path w="26212" h="28308" extrusionOk="0">
                    <a:moveTo>
                      <a:pt x="15550" y="1"/>
                    </a:moveTo>
                    <a:cubicBezTo>
                      <a:pt x="13952" y="1"/>
                      <a:pt x="12398" y="551"/>
                      <a:pt x="11145" y="1542"/>
                    </a:cubicBezTo>
                    <a:cubicBezTo>
                      <a:pt x="10037" y="1154"/>
                      <a:pt x="8888" y="965"/>
                      <a:pt x="7744" y="965"/>
                    </a:cubicBezTo>
                    <a:cubicBezTo>
                      <a:pt x="5214" y="965"/>
                      <a:pt x="2714" y="1890"/>
                      <a:pt x="770" y="3632"/>
                    </a:cubicBezTo>
                    <a:cubicBezTo>
                      <a:pt x="1320" y="3998"/>
                      <a:pt x="1760" y="4365"/>
                      <a:pt x="2273" y="4731"/>
                    </a:cubicBezTo>
                    <a:cubicBezTo>
                      <a:pt x="2200" y="4731"/>
                      <a:pt x="2127" y="4805"/>
                      <a:pt x="2053" y="4805"/>
                    </a:cubicBezTo>
                    <a:lnTo>
                      <a:pt x="2677" y="5318"/>
                    </a:lnTo>
                    <a:cubicBezTo>
                      <a:pt x="1577" y="7334"/>
                      <a:pt x="807" y="9534"/>
                      <a:pt x="367" y="11806"/>
                    </a:cubicBezTo>
                    <a:cubicBezTo>
                      <a:pt x="1" y="13786"/>
                      <a:pt x="1" y="15802"/>
                      <a:pt x="294" y="17782"/>
                    </a:cubicBezTo>
                    <a:cubicBezTo>
                      <a:pt x="1687" y="19541"/>
                      <a:pt x="3300" y="21154"/>
                      <a:pt x="5059" y="22584"/>
                    </a:cubicBezTo>
                    <a:cubicBezTo>
                      <a:pt x="8285" y="25223"/>
                      <a:pt x="12794" y="25920"/>
                      <a:pt x="16350" y="28083"/>
                    </a:cubicBezTo>
                    <a:cubicBezTo>
                      <a:pt x="16607" y="28232"/>
                      <a:pt x="16901" y="28307"/>
                      <a:pt x="17196" y="28307"/>
                    </a:cubicBezTo>
                    <a:cubicBezTo>
                      <a:pt x="17407" y="28307"/>
                      <a:pt x="17618" y="28269"/>
                      <a:pt x="17816" y="28192"/>
                    </a:cubicBezTo>
                    <a:cubicBezTo>
                      <a:pt x="18293" y="27973"/>
                      <a:pt x="18733" y="27679"/>
                      <a:pt x="19099" y="27313"/>
                    </a:cubicBezTo>
                    <a:cubicBezTo>
                      <a:pt x="20456" y="26140"/>
                      <a:pt x="21666" y="24747"/>
                      <a:pt x="22619" y="23244"/>
                    </a:cubicBezTo>
                    <a:cubicBezTo>
                      <a:pt x="25441" y="18771"/>
                      <a:pt x="26211" y="13346"/>
                      <a:pt x="24708" y="8287"/>
                    </a:cubicBezTo>
                    <a:cubicBezTo>
                      <a:pt x="24158" y="6344"/>
                      <a:pt x="23205" y="4585"/>
                      <a:pt x="21885" y="3045"/>
                    </a:cubicBezTo>
                    <a:cubicBezTo>
                      <a:pt x="20566" y="1542"/>
                      <a:pt x="18770" y="516"/>
                      <a:pt x="16790" y="112"/>
                    </a:cubicBezTo>
                    <a:cubicBezTo>
                      <a:pt x="16377" y="37"/>
                      <a:pt x="15962" y="1"/>
                      <a:pt x="15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6"/>
              <p:cNvSpPr/>
              <p:nvPr/>
            </p:nvSpPr>
            <p:spPr>
              <a:xfrm>
                <a:off x="5354675" y="2492300"/>
                <a:ext cx="662625" cy="732100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9284" extrusionOk="0">
                    <a:moveTo>
                      <a:pt x="14340" y="0"/>
                    </a:moveTo>
                    <a:cubicBezTo>
                      <a:pt x="9803" y="0"/>
                      <a:pt x="5600" y="3031"/>
                      <a:pt x="3483" y="7624"/>
                    </a:cubicBezTo>
                    <a:cubicBezTo>
                      <a:pt x="3336" y="7991"/>
                      <a:pt x="3153" y="8394"/>
                      <a:pt x="3043" y="8761"/>
                    </a:cubicBezTo>
                    <a:cubicBezTo>
                      <a:pt x="2713" y="9677"/>
                      <a:pt x="2456" y="10593"/>
                      <a:pt x="2310" y="11510"/>
                    </a:cubicBezTo>
                    <a:cubicBezTo>
                      <a:pt x="2090" y="12646"/>
                      <a:pt x="2016" y="13819"/>
                      <a:pt x="2090" y="14956"/>
                    </a:cubicBezTo>
                    <a:cubicBezTo>
                      <a:pt x="1210" y="16092"/>
                      <a:pt x="367" y="17302"/>
                      <a:pt x="147" y="18695"/>
                    </a:cubicBezTo>
                    <a:cubicBezTo>
                      <a:pt x="0" y="19868"/>
                      <a:pt x="184" y="21041"/>
                      <a:pt x="660" y="22104"/>
                    </a:cubicBezTo>
                    <a:cubicBezTo>
                      <a:pt x="1870" y="25073"/>
                      <a:pt x="4216" y="27493"/>
                      <a:pt x="7149" y="28776"/>
                    </a:cubicBezTo>
                    <a:cubicBezTo>
                      <a:pt x="7957" y="29134"/>
                      <a:pt x="8840" y="29284"/>
                      <a:pt x="9755" y="29284"/>
                    </a:cubicBezTo>
                    <a:cubicBezTo>
                      <a:pt x="12117" y="29284"/>
                      <a:pt x="14692" y="28287"/>
                      <a:pt x="16753" y="27310"/>
                    </a:cubicBezTo>
                    <a:cubicBezTo>
                      <a:pt x="19209" y="26100"/>
                      <a:pt x="21262" y="24194"/>
                      <a:pt x="22582" y="21811"/>
                    </a:cubicBezTo>
                    <a:cubicBezTo>
                      <a:pt x="23938" y="19941"/>
                      <a:pt x="24854" y="17742"/>
                      <a:pt x="25258" y="15432"/>
                    </a:cubicBezTo>
                    <a:cubicBezTo>
                      <a:pt x="26504" y="8064"/>
                      <a:pt x="22398" y="1209"/>
                      <a:pt x="16057" y="146"/>
                    </a:cubicBezTo>
                    <a:cubicBezTo>
                      <a:pt x="15481" y="48"/>
                      <a:pt x="14908" y="0"/>
                      <a:pt x="14340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6"/>
              <p:cNvSpPr/>
              <p:nvPr/>
            </p:nvSpPr>
            <p:spPr>
              <a:xfrm>
                <a:off x="5575525" y="2796850"/>
                <a:ext cx="155825" cy="164000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560" extrusionOk="0">
                    <a:moveTo>
                      <a:pt x="3374" y="1"/>
                    </a:moveTo>
                    <a:cubicBezTo>
                      <a:pt x="2121" y="1"/>
                      <a:pt x="920" y="1020"/>
                      <a:pt x="514" y="2517"/>
                    </a:cubicBezTo>
                    <a:cubicBezTo>
                      <a:pt x="1" y="4313"/>
                      <a:pt x="771" y="6073"/>
                      <a:pt x="2200" y="6476"/>
                    </a:cubicBezTo>
                    <a:cubicBezTo>
                      <a:pt x="2400" y="6533"/>
                      <a:pt x="2602" y="6560"/>
                      <a:pt x="2804" y="6560"/>
                    </a:cubicBezTo>
                    <a:cubicBezTo>
                      <a:pt x="4049" y="6560"/>
                      <a:pt x="5278" y="5534"/>
                      <a:pt x="5720" y="4020"/>
                    </a:cubicBezTo>
                    <a:cubicBezTo>
                      <a:pt x="6233" y="2261"/>
                      <a:pt x="5463" y="501"/>
                      <a:pt x="4033" y="98"/>
                    </a:cubicBezTo>
                    <a:cubicBezTo>
                      <a:pt x="3814" y="32"/>
                      <a:pt x="3593" y="1"/>
                      <a:pt x="33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6"/>
              <p:cNvSpPr/>
              <p:nvPr/>
            </p:nvSpPr>
            <p:spPr>
              <a:xfrm>
                <a:off x="5588375" y="2789200"/>
                <a:ext cx="142975" cy="10817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4327" fill="none" extrusionOk="0">
                    <a:moveTo>
                      <a:pt x="0" y="2860"/>
                    </a:moveTo>
                    <a:cubicBezTo>
                      <a:pt x="477" y="1100"/>
                      <a:pt x="2053" y="0"/>
                      <a:pt x="3519" y="404"/>
                    </a:cubicBezTo>
                    <a:cubicBezTo>
                      <a:pt x="4949" y="807"/>
                      <a:pt x="5719" y="2567"/>
                      <a:pt x="5206" y="4326"/>
                    </a:cubicBezTo>
                  </a:path>
                </a:pathLst>
              </a:custGeom>
              <a:noFill/>
              <a:ln w="5500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6"/>
              <p:cNvSpPr/>
              <p:nvPr/>
            </p:nvSpPr>
            <p:spPr>
              <a:xfrm>
                <a:off x="5578275" y="2818800"/>
                <a:ext cx="10817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4525" extrusionOk="0">
                    <a:moveTo>
                      <a:pt x="2355" y="0"/>
                    </a:moveTo>
                    <a:cubicBezTo>
                      <a:pt x="1496" y="0"/>
                      <a:pt x="650" y="714"/>
                      <a:pt x="367" y="1749"/>
                    </a:cubicBezTo>
                    <a:cubicBezTo>
                      <a:pt x="1" y="2959"/>
                      <a:pt x="551" y="4169"/>
                      <a:pt x="1540" y="4462"/>
                    </a:cubicBezTo>
                    <a:cubicBezTo>
                      <a:pt x="1683" y="4504"/>
                      <a:pt x="1828" y="4524"/>
                      <a:pt x="1972" y="4524"/>
                    </a:cubicBezTo>
                    <a:cubicBezTo>
                      <a:pt x="2831" y="4524"/>
                      <a:pt x="3678" y="3811"/>
                      <a:pt x="3960" y="2776"/>
                    </a:cubicBezTo>
                    <a:cubicBezTo>
                      <a:pt x="4326" y="1566"/>
                      <a:pt x="3777" y="319"/>
                      <a:pt x="2787" y="63"/>
                    </a:cubicBezTo>
                    <a:cubicBezTo>
                      <a:pt x="2644" y="21"/>
                      <a:pt x="2500" y="0"/>
                      <a:pt x="2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5431650" y="2748575"/>
                <a:ext cx="1246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6037" extrusionOk="0">
                    <a:moveTo>
                      <a:pt x="2951" y="1"/>
                    </a:moveTo>
                    <a:cubicBezTo>
                      <a:pt x="1924" y="1"/>
                      <a:pt x="868" y="999"/>
                      <a:pt x="477" y="2432"/>
                    </a:cubicBezTo>
                    <a:cubicBezTo>
                      <a:pt x="1" y="4082"/>
                      <a:pt x="550" y="5658"/>
                      <a:pt x="1650" y="5988"/>
                    </a:cubicBezTo>
                    <a:cubicBezTo>
                      <a:pt x="1777" y="6021"/>
                      <a:pt x="1906" y="6036"/>
                      <a:pt x="2036" y="6036"/>
                    </a:cubicBezTo>
                    <a:cubicBezTo>
                      <a:pt x="3063" y="6036"/>
                      <a:pt x="4119" y="5038"/>
                      <a:pt x="4509" y="3605"/>
                    </a:cubicBezTo>
                    <a:cubicBezTo>
                      <a:pt x="4986" y="1955"/>
                      <a:pt x="4436" y="379"/>
                      <a:pt x="3336" y="49"/>
                    </a:cubicBezTo>
                    <a:cubicBezTo>
                      <a:pt x="3209" y="16"/>
                      <a:pt x="3080" y="1"/>
                      <a:pt x="29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5443575" y="2742450"/>
                <a:ext cx="1127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3851" fill="none" extrusionOk="0">
                    <a:moveTo>
                      <a:pt x="0" y="2714"/>
                    </a:moveTo>
                    <a:cubicBezTo>
                      <a:pt x="477" y="1064"/>
                      <a:pt x="1760" y="1"/>
                      <a:pt x="2859" y="331"/>
                    </a:cubicBezTo>
                    <a:cubicBezTo>
                      <a:pt x="3996" y="624"/>
                      <a:pt x="4509" y="2237"/>
                      <a:pt x="4069" y="3850"/>
                    </a:cubicBezTo>
                  </a:path>
                </a:pathLst>
              </a:custGeom>
              <a:noFill/>
              <a:ln w="5500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5438075" y="2768975"/>
                <a:ext cx="870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148" extrusionOk="0">
                    <a:moveTo>
                      <a:pt x="2028" y="1"/>
                    </a:moveTo>
                    <a:cubicBezTo>
                      <a:pt x="1329" y="1"/>
                      <a:pt x="588" y="685"/>
                      <a:pt x="330" y="1653"/>
                    </a:cubicBezTo>
                    <a:cubicBezTo>
                      <a:pt x="0" y="2789"/>
                      <a:pt x="367" y="3889"/>
                      <a:pt x="1173" y="4109"/>
                    </a:cubicBezTo>
                    <a:cubicBezTo>
                      <a:pt x="1265" y="4135"/>
                      <a:pt x="1360" y="4148"/>
                      <a:pt x="1455" y="4148"/>
                    </a:cubicBezTo>
                    <a:cubicBezTo>
                      <a:pt x="2154" y="4148"/>
                      <a:pt x="2899" y="3464"/>
                      <a:pt x="3189" y="2496"/>
                    </a:cubicBezTo>
                    <a:cubicBezTo>
                      <a:pt x="3483" y="1359"/>
                      <a:pt x="3116" y="260"/>
                      <a:pt x="2310" y="40"/>
                    </a:cubicBezTo>
                    <a:cubicBezTo>
                      <a:pt x="2217" y="13"/>
                      <a:pt x="2123" y="1"/>
                      <a:pt x="2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5427975" y="2773825"/>
                <a:ext cx="257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569" extrusionOk="0">
                    <a:moveTo>
                      <a:pt x="405" y="0"/>
                    </a:moveTo>
                    <a:cubicBezTo>
                      <a:pt x="275" y="0"/>
                      <a:pt x="155" y="68"/>
                      <a:pt x="74" y="176"/>
                    </a:cubicBezTo>
                    <a:cubicBezTo>
                      <a:pt x="38" y="249"/>
                      <a:pt x="1" y="359"/>
                      <a:pt x="1" y="432"/>
                    </a:cubicBezTo>
                    <a:cubicBezTo>
                      <a:pt x="1" y="909"/>
                      <a:pt x="221" y="1349"/>
                      <a:pt x="624" y="1569"/>
                    </a:cubicBezTo>
                    <a:cubicBezTo>
                      <a:pt x="661" y="1129"/>
                      <a:pt x="771" y="689"/>
                      <a:pt x="1027" y="286"/>
                    </a:cubicBezTo>
                    <a:cubicBezTo>
                      <a:pt x="881" y="176"/>
                      <a:pt x="734" y="66"/>
                      <a:pt x="551" y="29"/>
                    </a:cubicBezTo>
                    <a:cubicBezTo>
                      <a:pt x="502" y="9"/>
                      <a:pt x="453" y="0"/>
                      <a:pt x="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6"/>
              <p:cNvSpPr/>
              <p:nvPr/>
            </p:nvSpPr>
            <p:spPr>
              <a:xfrm>
                <a:off x="5717575" y="2865275"/>
                <a:ext cx="30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30" extrusionOk="0">
                    <a:moveTo>
                      <a:pt x="221" y="0"/>
                    </a:moveTo>
                    <a:cubicBezTo>
                      <a:pt x="221" y="477"/>
                      <a:pt x="148" y="917"/>
                      <a:pt x="1" y="1356"/>
                    </a:cubicBezTo>
                    <a:cubicBezTo>
                      <a:pt x="184" y="1430"/>
                      <a:pt x="367" y="1430"/>
                      <a:pt x="551" y="1430"/>
                    </a:cubicBezTo>
                    <a:cubicBezTo>
                      <a:pt x="734" y="1430"/>
                      <a:pt x="917" y="1356"/>
                      <a:pt x="1027" y="1210"/>
                    </a:cubicBezTo>
                    <a:cubicBezTo>
                      <a:pt x="1174" y="1063"/>
                      <a:pt x="1211" y="843"/>
                      <a:pt x="1174" y="660"/>
                    </a:cubicBezTo>
                    <a:cubicBezTo>
                      <a:pt x="1101" y="477"/>
                      <a:pt x="954" y="293"/>
                      <a:pt x="807" y="183"/>
                    </a:cubicBezTo>
                    <a:cubicBezTo>
                      <a:pt x="624" y="73"/>
                      <a:pt x="404" y="37"/>
                      <a:pt x="2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6"/>
              <p:cNvSpPr/>
              <p:nvPr/>
            </p:nvSpPr>
            <p:spPr>
              <a:xfrm>
                <a:off x="5483900" y="2727800"/>
                <a:ext cx="6142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211" fill="none" extrusionOk="0">
                    <a:moveTo>
                      <a:pt x="0" y="624"/>
                    </a:moveTo>
                    <a:cubicBezTo>
                      <a:pt x="843" y="0"/>
                      <a:pt x="2016" y="294"/>
                      <a:pt x="2456" y="121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5641525" y="2775450"/>
                <a:ext cx="797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1797" fill="none" extrusionOk="0">
                    <a:moveTo>
                      <a:pt x="0" y="514"/>
                    </a:moveTo>
                    <a:cubicBezTo>
                      <a:pt x="1210" y="1"/>
                      <a:pt x="2640" y="587"/>
                      <a:pt x="3190" y="179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6"/>
              <p:cNvSpPr/>
              <p:nvPr/>
            </p:nvSpPr>
            <p:spPr>
              <a:xfrm>
                <a:off x="5429825" y="2673325"/>
                <a:ext cx="10082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1887" extrusionOk="0">
                    <a:moveTo>
                      <a:pt x="1685" y="1"/>
                    </a:moveTo>
                    <a:cubicBezTo>
                      <a:pt x="1429" y="1"/>
                      <a:pt x="1170" y="42"/>
                      <a:pt x="917" y="127"/>
                    </a:cubicBezTo>
                    <a:cubicBezTo>
                      <a:pt x="770" y="200"/>
                      <a:pt x="587" y="273"/>
                      <a:pt x="477" y="383"/>
                    </a:cubicBezTo>
                    <a:cubicBezTo>
                      <a:pt x="293" y="750"/>
                      <a:pt x="147" y="1116"/>
                      <a:pt x="0" y="1520"/>
                    </a:cubicBezTo>
                    <a:cubicBezTo>
                      <a:pt x="517" y="1333"/>
                      <a:pt x="1061" y="1242"/>
                      <a:pt x="1605" y="1242"/>
                    </a:cubicBezTo>
                    <a:cubicBezTo>
                      <a:pt x="2451" y="1242"/>
                      <a:pt x="3296" y="1462"/>
                      <a:pt x="4033" y="1886"/>
                    </a:cubicBezTo>
                    <a:cubicBezTo>
                      <a:pt x="3886" y="1226"/>
                      <a:pt x="3446" y="640"/>
                      <a:pt x="2860" y="310"/>
                    </a:cubicBezTo>
                    <a:cubicBezTo>
                      <a:pt x="2498" y="107"/>
                      <a:pt x="2096" y="1"/>
                      <a:pt x="1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6"/>
              <p:cNvSpPr/>
              <p:nvPr/>
            </p:nvSpPr>
            <p:spPr>
              <a:xfrm>
                <a:off x="5645175" y="2730050"/>
                <a:ext cx="121925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2660" extrusionOk="0">
                    <a:moveTo>
                      <a:pt x="2276" y="1"/>
                    </a:moveTo>
                    <a:cubicBezTo>
                      <a:pt x="2104" y="1"/>
                      <a:pt x="1931" y="19"/>
                      <a:pt x="1760" y="57"/>
                    </a:cubicBezTo>
                    <a:cubicBezTo>
                      <a:pt x="1101" y="204"/>
                      <a:pt x="514" y="534"/>
                      <a:pt x="1" y="973"/>
                    </a:cubicBezTo>
                    <a:cubicBezTo>
                      <a:pt x="208" y="952"/>
                      <a:pt x="415" y="942"/>
                      <a:pt x="621" y="942"/>
                    </a:cubicBezTo>
                    <a:cubicBezTo>
                      <a:pt x="2204" y="942"/>
                      <a:pt x="3741" y="1557"/>
                      <a:pt x="4876" y="2660"/>
                    </a:cubicBezTo>
                    <a:cubicBezTo>
                      <a:pt x="4766" y="2220"/>
                      <a:pt x="4656" y="1817"/>
                      <a:pt x="4473" y="1413"/>
                    </a:cubicBezTo>
                    <a:cubicBezTo>
                      <a:pt x="4290" y="1010"/>
                      <a:pt x="4033" y="680"/>
                      <a:pt x="3667" y="424"/>
                    </a:cubicBezTo>
                    <a:cubicBezTo>
                      <a:pt x="3259" y="152"/>
                      <a:pt x="2770" y="1"/>
                      <a:pt x="2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5438075" y="2873525"/>
                <a:ext cx="90750" cy="907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629" extrusionOk="0">
                    <a:moveTo>
                      <a:pt x="3629" y="0"/>
                    </a:moveTo>
                    <a:lnTo>
                      <a:pt x="2969" y="770"/>
                    </a:lnTo>
                    <a:cubicBezTo>
                      <a:pt x="2713" y="513"/>
                      <a:pt x="2420" y="367"/>
                      <a:pt x="2053" y="257"/>
                    </a:cubicBezTo>
                    <a:cubicBezTo>
                      <a:pt x="1888" y="202"/>
                      <a:pt x="1714" y="174"/>
                      <a:pt x="1540" y="174"/>
                    </a:cubicBezTo>
                    <a:cubicBezTo>
                      <a:pt x="1366" y="174"/>
                      <a:pt x="1192" y="202"/>
                      <a:pt x="1027" y="257"/>
                    </a:cubicBezTo>
                    <a:cubicBezTo>
                      <a:pt x="403" y="513"/>
                      <a:pt x="0" y="1100"/>
                      <a:pt x="37" y="1796"/>
                    </a:cubicBezTo>
                    <a:cubicBezTo>
                      <a:pt x="73" y="2456"/>
                      <a:pt x="477" y="3043"/>
                      <a:pt x="1063" y="3336"/>
                    </a:cubicBezTo>
                    <a:cubicBezTo>
                      <a:pt x="1420" y="3537"/>
                      <a:pt x="1805" y="3629"/>
                      <a:pt x="2191" y="3629"/>
                    </a:cubicBezTo>
                    <a:cubicBezTo>
                      <a:pt x="2440" y="3629"/>
                      <a:pt x="2689" y="3591"/>
                      <a:pt x="2933" y="3519"/>
                    </a:cubicBezTo>
                    <a:lnTo>
                      <a:pt x="3629" y="0"/>
                    </a:ln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5438075" y="2873525"/>
                <a:ext cx="907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703" fill="none" extrusionOk="0">
                    <a:moveTo>
                      <a:pt x="2933" y="3519"/>
                    </a:moveTo>
                    <a:cubicBezTo>
                      <a:pt x="2310" y="3702"/>
                      <a:pt x="1650" y="3666"/>
                      <a:pt x="1063" y="3336"/>
                    </a:cubicBezTo>
                    <a:cubicBezTo>
                      <a:pt x="477" y="3043"/>
                      <a:pt x="73" y="2456"/>
                      <a:pt x="37" y="1796"/>
                    </a:cubicBezTo>
                    <a:cubicBezTo>
                      <a:pt x="0" y="1100"/>
                      <a:pt x="403" y="513"/>
                      <a:pt x="1027" y="257"/>
                    </a:cubicBezTo>
                    <a:cubicBezTo>
                      <a:pt x="1356" y="147"/>
                      <a:pt x="1723" y="147"/>
                      <a:pt x="2053" y="257"/>
                    </a:cubicBezTo>
                    <a:cubicBezTo>
                      <a:pt x="2420" y="367"/>
                      <a:pt x="2713" y="513"/>
                      <a:pt x="2969" y="770"/>
                    </a:cubicBezTo>
                    <a:lnTo>
                      <a:pt x="3629" y="0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6"/>
              <p:cNvSpPr/>
              <p:nvPr/>
            </p:nvSpPr>
            <p:spPr>
              <a:xfrm>
                <a:off x="5416075" y="3014650"/>
                <a:ext cx="3262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13051" h="5746" extrusionOk="0">
                    <a:moveTo>
                      <a:pt x="11768" y="0"/>
                    </a:moveTo>
                    <a:lnTo>
                      <a:pt x="1137" y="74"/>
                    </a:lnTo>
                    <a:lnTo>
                      <a:pt x="0" y="74"/>
                    </a:lnTo>
                    <a:cubicBezTo>
                      <a:pt x="550" y="1650"/>
                      <a:pt x="1137" y="3300"/>
                      <a:pt x="2383" y="4399"/>
                    </a:cubicBezTo>
                    <a:cubicBezTo>
                      <a:pt x="3417" y="5271"/>
                      <a:pt x="4735" y="5745"/>
                      <a:pt x="6062" y="5745"/>
                    </a:cubicBezTo>
                    <a:cubicBezTo>
                      <a:pt x="6241" y="5745"/>
                      <a:pt x="6420" y="5736"/>
                      <a:pt x="6599" y="5719"/>
                    </a:cubicBezTo>
                    <a:cubicBezTo>
                      <a:pt x="6965" y="5646"/>
                      <a:pt x="7369" y="5572"/>
                      <a:pt x="7699" y="5499"/>
                    </a:cubicBezTo>
                    <a:cubicBezTo>
                      <a:pt x="8798" y="5169"/>
                      <a:pt x="9788" y="4583"/>
                      <a:pt x="10631" y="3813"/>
                    </a:cubicBezTo>
                    <a:cubicBezTo>
                      <a:pt x="10741" y="3703"/>
                      <a:pt x="10888" y="3556"/>
                      <a:pt x="10998" y="3446"/>
                    </a:cubicBezTo>
                    <a:cubicBezTo>
                      <a:pt x="11914" y="2456"/>
                      <a:pt x="12611" y="1283"/>
                      <a:pt x="13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6"/>
              <p:cNvSpPr/>
              <p:nvPr/>
            </p:nvSpPr>
            <p:spPr>
              <a:xfrm>
                <a:off x="5444475" y="3014650"/>
                <a:ext cx="26580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1890" extrusionOk="0">
                    <a:moveTo>
                      <a:pt x="10632" y="0"/>
                    </a:moveTo>
                    <a:lnTo>
                      <a:pt x="1" y="74"/>
                    </a:lnTo>
                    <a:cubicBezTo>
                      <a:pt x="257" y="734"/>
                      <a:pt x="661" y="1320"/>
                      <a:pt x="1137" y="1833"/>
                    </a:cubicBezTo>
                    <a:cubicBezTo>
                      <a:pt x="1614" y="1871"/>
                      <a:pt x="2092" y="1890"/>
                      <a:pt x="2570" y="1890"/>
                    </a:cubicBezTo>
                    <a:cubicBezTo>
                      <a:pt x="5357" y="1890"/>
                      <a:pt x="8128" y="1252"/>
                      <a:pt x="10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5588375" y="3065025"/>
                <a:ext cx="104500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485" extrusionOk="0">
                    <a:moveTo>
                      <a:pt x="2703" y="0"/>
                    </a:moveTo>
                    <a:cubicBezTo>
                      <a:pt x="1530" y="0"/>
                      <a:pt x="541" y="760"/>
                      <a:pt x="147" y="1834"/>
                    </a:cubicBezTo>
                    <a:cubicBezTo>
                      <a:pt x="0" y="2164"/>
                      <a:pt x="0" y="2568"/>
                      <a:pt x="183" y="2934"/>
                    </a:cubicBezTo>
                    <a:cubicBezTo>
                      <a:pt x="293" y="3191"/>
                      <a:pt x="550" y="3374"/>
                      <a:pt x="843" y="3484"/>
                    </a:cubicBezTo>
                    <a:cubicBezTo>
                      <a:pt x="1906" y="3154"/>
                      <a:pt x="2933" y="2568"/>
                      <a:pt x="3739" y="1798"/>
                    </a:cubicBezTo>
                    <a:cubicBezTo>
                      <a:pt x="3886" y="1688"/>
                      <a:pt x="3996" y="1541"/>
                      <a:pt x="4106" y="1431"/>
                    </a:cubicBezTo>
                    <a:cubicBezTo>
                      <a:pt x="4179" y="1065"/>
                      <a:pt x="4069" y="661"/>
                      <a:pt x="3813" y="368"/>
                    </a:cubicBezTo>
                    <a:cubicBezTo>
                      <a:pt x="3519" y="112"/>
                      <a:pt x="3153" y="2"/>
                      <a:pt x="2786" y="2"/>
                    </a:cubicBezTo>
                    <a:cubicBezTo>
                      <a:pt x="2758" y="1"/>
                      <a:pt x="2731" y="0"/>
                      <a:pt x="2703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5833975" y="3058125"/>
                <a:ext cx="13015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981" extrusionOk="0">
                    <a:moveTo>
                      <a:pt x="3018" y="0"/>
                    </a:moveTo>
                    <a:cubicBezTo>
                      <a:pt x="2917" y="0"/>
                      <a:pt x="2815" y="7"/>
                      <a:pt x="2713" y="21"/>
                    </a:cubicBezTo>
                    <a:cubicBezTo>
                      <a:pt x="2017" y="94"/>
                      <a:pt x="917" y="498"/>
                      <a:pt x="477" y="1047"/>
                    </a:cubicBezTo>
                    <a:cubicBezTo>
                      <a:pt x="0" y="1597"/>
                      <a:pt x="257" y="2587"/>
                      <a:pt x="660" y="3100"/>
                    </a:cubicBezTo>
                    <a:cubicBezTo>
                      <a:pt x="1192" y="3687"/>
                      <a:pt x="1916" y="3980"/>
                      <a:pt x="2640" y="3980"/>
                    </a:cubicBezTo>
                    <a:cubicBezTo>
                      <a:pt x="3364" y="3980"/>
                      <a:pt x="4088" y="3687"/>
                      <a:pt x="4619" y="3100"/>
                    </a:cubicBezTo>
                    <a:cubicBezTo>
                      <a:pt x="5133" y="2477"/>
                      <a:pt x="5206" y="1634"/>
                      <a:pt x="4803" y="937"/>
                    </a:cubicBezTo>
                    <a:cubicBezTo>
                      <a:pt x="4386" y="329"/>
                      <a:pt x="3718" y="0"/>
                      <a:pt x="3018" y="0"/>
                    </a:cubicBezTo>
                    <a:close/>
                  </a:path>
                </a:pathLst>
              </a:custGeom>
              <a:solidFill>
                <a:srgbClr val="D279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6"/>
              <p:cNvSpPr/>
              <p:nvPr/>
            </p:nvSpPr>
            <p:spPr>
              <a:xfrm>
                <a:off x="5872475" y="3097125"/>
                <a:ext cx="660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918" fill="none" extrusionOk="0">
                    <a:moveTo>
                      <a:pt x="0" y="844"/>
                    </a:moveTo>
                    <a:cubicBezTo>
                      <a:pt x="697" y="1"/>
                      <a:pt x="1980" y="37"/>
                      <a:pt x="2639" y="917"/>
                    </a:cubicBezTo>
                  </a:path>
                </a:pathLst>
              </a:custGeom>
              <a:noFill/>
              <a:ln w="2750" cap="rnd" cmpd="sng">
                <a:solidFill>
                  <a:srgbClr val="8F4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6"/>
              <p:cNvSpPr/>
              <p:nvPr/>
            </p:nvSpPr>
            <p:spPr>
              <a:xfrm>
                <a:off x="5468300" y="2471250"/>
                <a:ext cx="546250" cy="640575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5623" extrusionOk="0">
                    <a:moveTo>
                      <a:pt x="11055" y="0"/>
                    </a:moveTo>
                    <a:cubicBezTo>
                      <a:pt x="9846" y="0"/>
                      <a:pt x="8629" y="175"/>
                      <a:pt x="7442" y="365"/>
                    </a:cubicBezTo>
                    <a:cubicBezTo>
                      <a:pt x="6013" y="511"/>
                      <a:pt x="4620" y="915"/>
                      <a:pt x="3300" y="1464"/>
                    </a:cubicBezTo>
                    <a:cubicBezTo>
                      <a:pt x="1944" y="2088"/>
                      <a:pt x="917" y="3187"/>
                      <a:pt x="441" y="4544"/>
                    </a:cubicBezTo>
                    <a:cubicBezTo>
                      <a:pt x="367" y="4837"/>
                      <a:pt x="221" y="4727"/>
                      <a:pt x="1" y="4947"/>
                    </a:cubicBezTo>
                    <a:cubicBezTo>
                      <a:pt x="288" y="4929"/>
                      <a:pt x="575" y="4919"/>
                      <a:pt x="862" y="4919"/>
                    </a:cubicBezTo>
                    <a:cubicBezTo>
                      <a:pt x="2296" y="4919"/>
                      <a:pt x="3722" y="5149"/>
                      <a:pt x="5096" y="5607"/>
                    </a:cubicBezTo>
                    <a:cubicBezTo>
                      <a:pt x="8322" y="6743"/>
                      <a:pt x="11841" y="7256"/>
                      <a:pt x="14224" y="9676"/>
                    </a:cubicBezTo>
                    <a:cubicBezTo>
                      <a:pt x="13674" y="11399"/>
                      <a:pt x="13161" y="13158"/>
                      <a:pt x="13454" y="14918"/>
                    </a:cubicBezTo>
                    <a:cubicBezTo>
                      <a:pt x="13674" y="16054"/>
                      <a:pt x="14188" y="17117"/>
                      <a:pt x="14994" y="17924"/>
                    </a:cubicBezTo>
                    <a:cubicBezTo>
                      <a:pt x="16937" y="19903"/>
                      <a:pt x="14847" y="23789"/>
                      <a:pt x="12795" y="25622"/>
                    </a:cubicBezTo>
                    <a:cubicBezTo>
                      <a:pt x="13601" y="25072"/>
                      <a:pt x="14444" y="24559"/>
                      <a:pt x="15324" y="24156"/>
                    </a:cubicBezTo>
                    <a:cubicBezTo>
                      <a:pt x="16204" y="23716"/>
                      <a:pt x="17194" y="23459"/>
                      <a:pt x="18147" y="23423"/>
                    </a:cubicBezTo>
                    <a:cubicBezTo>
                      <a:pt x="20016" y="20600"/>
                      <a:pt x="21153" y="17337"/>
                      <a:pt x="21483" y="13965"/>
                    </a:cubicBezTo>
                    <a:cubicBezTo>
                      <a:pt x="21849" y="10592"/>
                      <a:pt x="21006" y="7183"/>
                      <a:pt x="19100" y="4360"/>
                    </a:cubicBezTo>
                    <a:cubicBezTo>
                      <a:pt x="17670" y="2234"/>
                      <a:pt x="15507" y="768"/>
                      <a:pt x="13014" y="181"/>
                    </a:cubicBezTo>
                    <a:cubicBezTo>
                      <a:pt x="12368" y="52"/>
                      <a:pt x="11713" y="0"/>
                      <a:pt x="110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5601200" y="2462025"/>
                <a:ext cx="358350" cy="347350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3894" fill="none" extrusionOk="0">
                    <a:moveTo>
                      <a:pt x="0" y="5206"/>
                    </a:moveTo>
                    <a:cubicBezTo>
                      <a:pt x="1027" y="2750"/>
                      <a:pt x="3116" y="954"/>
                      <a:pt x="5682" y="330"/>
                    </a:cubicBezTo>
                    <a:cubicBezTo>
                      <a:pt x="6855" y="1"/>
                      <a:pt x="8065" y="37"/>
                      <a:pt x="9238" y="440"/>
                    </a:cubicBezTo>
                    <a:cubicBezTo>
                      <a:pt x="10521" y="990"/>
                      <a:pt x="11621" y="1980"/>
                      <a:pt x="12391" y="3190"/>
                    </a:cubicBezTo>
                    <a:cubicBezTo>
                      <a:pt x="14334" y="6159"/>
                      <a:pt x="13967" y="10815"/>
                      <a:pt x="12171" y="1389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5618600" y="2487675"/>
                <a:ext cx="290550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11622" h="12685" fill="none" extrusionOk="0">
                    <a:moveTo>
                      <a:pt x="10448" y="5060"/>
                    </a:moveTo>
                    <a:cubicBezTo>
                      <a:pt x="8725" y="441"/>
                      <a:pt x="2310" y="1"/>
                      <a:pt x="1" y="4400"/>
                    </a:cubicBezTo>
                    <a:cubicBezTo>
                      <a:pt x="2457" y="3117"/>
                      <a:pt x="5646" y="3557"/>
                      <a:pt x="7956" y="5023"/>
                    </a:cubicBezTo>
                    <a:cubicBezTo>
                      <a:pt x="10302" y="6489"/>
                      <a:pt x="11621" y="9129"/>
                      <a:pt x="11401" y="12685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6"/>
              <p:cNvSpPr/>
              <p:nvPr/>
            </p:nvSpPr>
            <p:spPr>
              <a:xfrm>
                <a:off x="5625025" y="2602250"/>
                <a:ext cx="279550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8249" fill="none" extrusionOk="0">
                    <a:moveTo>
                      <a:pt x="0" y="293"/>
                    </a:moveTo>
                    <a:cubicBezTo>
                      <a:pt x="2310" y="0"/>
                      <a:pt x="4619" y="587"/>
                      <a:pt x="6526" y="1870"/>
                    </a:cubicBezTo>
                    <a:cubicBezTo>
                      <a:pt x="8432" y="3153"/>
                      <a:pt x="10631" y="6012"/>
                      <a:pt x="11181" y="8248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6"/>
              <p:cNvSpPr/>
              <p:nvPr/>
            </p:nvSpPr>
            <p:spPr>
              <a:xfrm>
                <a:off x="5426150" y="2526175"/>
                <a:ext cx="14575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2091" fill="none" extrusionOk="0">
                    <a:moveTo>
                      <a:pt x="1" y="74"/>
                    </a:moveTo>
                    <a:cubicBezTo>
                      <a:pt x="2127" y="1"/>
                      <a:pt x="4180" y="734"/>
                      <a:pt x="5829" y="209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5471050" y="2491350"/>
                <a:ext cx="130175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5207" h="3007" fill="none" extrusionOk="0">
                    <a:moveTo>
                      <a:pt x="1" y="404"/>
                    </a:moveTo>
                    <a:cubicBezTo>
                      <a:pt x="2127" y="1"/>
                      <a:pt x="4217" y="1064"/>
                      <a:pt x="5206" y="300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5557200" y="2476700"/>
                <a:ext cx="641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163" fill="none" extrusionOk="0">
                    <a:moveTo>
                      <a:pt x="1" y="0"/>
                    </a:moveTo>
                    <a:cubicBezTo>
                      <a:pt x="1174" y="220"/>
                      <a:pt x="2164" y="1027"/>
                      <a:pt x="2567" y="216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5622275" y="2481275"/>
                <a:ext cx="165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71" fill="none" extrusionOk="0">
                    <a:moveTo>
                      <a:pt x="0" y="0"/>
                    </a:moveTo>
                    <a:cubicBezTo>
                      <a:pt x="330" y="147"/>
                      <a:pt x="587" y="404"/>
                      <a:pt x="660" y="77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5828475" y="2720475"/>
                <a:ext cx="144825" cy="223625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8945" fill="none" extrusionOk="0">
                    <a:moveTo>
                      <a:pt x="330" y="0"/>
                    </a:moveTo>
                    <a:cubicBezTo>
                      <a:pt x="1" y="3849"/>
                      <a:pt x="2200" y="7478"/>
                      <a:pt x="5792" y="8945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5457300" y="2560075"/>
                <a:ext cx="1045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1651" fill="none" extrusionOk="0">
                    <a:moveTo>
                      <a:pt x="1" y="74"/>
                    </a:moveTo>
                    <a:cubicBezTo>
                      <a:pt x="1541" y="1"/>
                      <a:pt x="3044" y="587"/>
                      <a:pt x="4180" y="165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6"/>
              <p:cNvSpPr/>
              <p:nvPr/>
            </p:nvSpPr>
            <p:spPr>
              <a:xfrm>
                <a:off x="5920125" y="2797450"/>
                <a:ext cx="733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593" fill="none" extrusionOk="0">
                    <a:moveTo>
                      <a:pt x="0" y="0"/>
                    </a:moveTo>
                    <a:cubicBezTo>
                      <a:pt x="440" y="1577"/>
                      <a:pt x="1503" y="2860"/>
                      <a:pt x="2933" y="359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6"/>
              <p:cNvSpPr/>
              <p:nvPr/>
            </p:nvSpPr>
            <p:spPr>
              <a:xfrm>
                <a:off x="5940275" y="2742450"/>
                <a:ext cx="65100" cy="10085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4034" fill="none" extrusionOk="0">
                    <a:moveTo>
                      <a:pt x="1" y="1"/>
                    </a:moveTo>
                    <a:cubicBezTo>
                      <a:pt x="1357" y="954"/>
                      <a:pt x="2274" y="2384"/>
                      <a:pt x="2604" y="403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6"/>
              <p:cNvSpPr/>
              <p:nvPr/>
            </p:nvSpPr>
            <p:spPr>
              <a:xfrm>
                <a:off x="5950375" y="2638900"/>
                <a:ext cx="641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6050" fill="none" extrusionOk="0">
                    <a:moveTo>
                      <a:pt x="0" y="1"/>
                    </a:moveTo>
                    <a:cubicBezTo>
                      <a:pt x="1650" y="1577"/>
                      <a:pt x="2566" y="3776"/>
                      <a:pt x="2566" y="6049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6"/>
              <p:cNvSpPr/>
              <p:nvPr/>
            </p:nvSpPr>
            <p:spPr>
              <a:xfrm>
                <a:off x="5806475" y="2803875"/>
                <a:ext cx="145750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8102" fill="none" extrusionOk="0">
                    <a:moveTo>
                      <a:pt x="1" y="0"/>
                    </a:moveTo>
                    <a:cubicBezTo>
                      <a:pt x="441" y="3519"/>
                      <a:pt x="2640" y="6562"/>
                      <a:pt x="5829" y="810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6"/>
              <p:cNvSpPr/>
              <p:nvPr/>
            </p:nvSpPr>
            <p:spPr>
              <a:xfrm>
                <a:off x="5864225" y="2999975"/>
                <a:ext cx="69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138" fill="none" extrusionOk="0">
                    <a:moveTo>
                      <a:pt x="0" y="1"/>
                    </a:moveTo>
                    <a:cubicBezTo>
                      <a:pt x="807" y="624"/>
                      <a:pt x="1796" y="991"/>
                      <a:pt x="2786" y="113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6"/>
              <p:cNvSpPr/>
              <p:nvPr/>
            </p:nvSpPr>
            <p:spPr>
              <a:xfrm>
                <a:off x="5850475" y="3041225"/>
                <a:ext cx="50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624" fill="none" extrusionOk="0">
                    <a:moveTo>
                      <a:pt x="0" y="0"/>
                    </a:moveTo>
                    <a:cubicBezTo>
                      <a:pt x="587" y="404"/>
                      <a:pt x="1283" y="624"/>
                      <a:pt x="2016" y="62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6"/>
              <p:cNvSpPr/>
              <p:nvPr/>
            </p:nvSpPr>
            <p:spPr>
              <a:xfrm>
                <a:off x="5446325" y="2596750"/>
                <a:ext cx="385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31" fill="none" extrusionOk="0">
                    <a:moveTo>
                      <a:pt x="0" y="330"/>
                    </a:moveTo>
                    <a:cubicBezTo>
                      <a:pt x="477" y="110"/>
                      <a:pt x="1026" y="0"/>
                      <a:pt x="154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6"/>
              <p:cNvSpPr/>
              <p:nvPr/>
            </p:nvSpPr>
            <p:spPr>
              <a:xfrm>
                <a:off x="5423400" y="2632475"/>
                <a:ext cx="403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918" fill="none" extrusionOk="0">
                    <a:moveTo>
                      <a:pt x="1" y="917"/>
                    </a:moveTo>
                    <a:cubicBezTo>
                      <a:pt x="404" y="441"/>
                      <a:pt x="990" y="111"/>
                      <a:pt x="1614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6"/>
              <p:cNvSpPr/>
              <p:nvPr/>
            </p:nvSpPr>
            <p:spPr>
              <a:xfrm>
                <a:off x="5406900" y="2671900"/>
                <a:ext cx="3302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2200" fill="none" extrusionOk="0">
                    <a:moveTo>
                      <a:pt x="1" y="2200"/>
                    </a:moveTo>
                    <a:cubicBezTo>
                      <a:pt x="111" y="1283"/>
                      <a:pt x="587" y="513"/>
                      <a:pt x="1320" y="0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6"/>
              <p:cNvSpPr/>
              <p:nvPr/>
            </p:nvSpPr>
            <p:spPr>
              <a:xfrm>
                <a:off x="5395000" y="2747950"/>
                <a:ext cx="201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128" fill="none" extrusionOk="0">
                    <a:moveTo>
                      <a:pt x="37" y="2127"/>
                    </a:moveTo>
                    <a:cubicBezTo>
                      <a:pt x="0" y="1321"/>
                      <a:pt x="257" y="587"/>
                      <a:pt x="807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1E2268A-173C-85F6-CDFA-E25E7098A0F4}"/>
              </a:ext>
            </a:extLst>
          </p:cNvPr>
          <p:cNvSpPr txBox="1"/>
          <p:nvPr/>
        </p:nvSpPr>
        <p:spPr>
          <a:xfrm>
            <a:off x="693936" y="2961353"/>
            <a:ext cx="4976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Chewy" panose="02000000000000000000" pitchFamily="2" charset="0"/>
                <a:ea typeface="Chewy" panose="02000000000000000000" pitchFamily="2" charset="0"/>
              </a:rPr>
              <a:t>cool = 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great</a:t>
            </a:r>
            <a:endParaRPr lang="ar-SA" sz="7200" b="1" dirty="0">
              <a:solidFill>
                <a:schemeClr val="accent1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C5B181C-CB9B-765A-02AC-B520C885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27" y="597724"/>
            <a:ext cx="2635935" cy="24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Download - Red Paint Brush Png , Free Transparent Clipart - ClipartKey">
            <a:extLst>
              <a:ext uri="{FF2B5EF4-FFF2-40B4-BE49-F238E27FC236}">
                <a16:creationId xmlns:a16="http://schemas.microsoft.com/office/drawing/2014/main" id="{423E1F1C-7227-52FE-B0BF-730DE637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89706" l="7173" r="89873">
                        <a14:foregroundMark x1="8650" y1="48529" x2="7173" y2="7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5" y="100584"/>
            <a:ext cx="5376673" cy="1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6" name="Google Shape;1186;p48"/>
          <p:cNvGrpSpPr/>
          <p:nvPr/>
        </p:nvGrpSpPr>
        <p:grpSpPr>
          <a:xfrm>
            <a:off x="-1233864" y="-484540"/>
            <a:ext cx="10377864" cy="9139441"/>
            <a:chOff x="-1947141" y="-246796"/>
            <a:chExt cx="10377864" cy="9139441"/>
          </a:xfrm>
        </p:grpSpPr>
        <p:sp>
          <p:nvSpPr>
            <p:cNvPr id="1187" name="Google Shape;1187;p48"/>
            <p:cNvSpPr/>
            <p:nvPr/>
          </p:nvSpPr>
          <p:spPr>
            <a:xfrm rot="4499738">
              <a:off x="-1235506" y="701059"/>
              <a:ext cx="7520494" cy="7243731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48"/>
            <p:cNvGrpSpPr/>
            <p:nvPr/>
          </p:nvGrpSpPr>
          <p:grpSpPr>
            <a:xfrm>
              <a:off x="6020095" y="1576717"/>
              <a:ext cx="2410627" cy="3502258"/>
              <a:chOff x="6020145" y="1152367"/>
              <a:chExt cx="2410627" cy="3502258"/>
            </a:xfrm>
          </p:grpSpPr>
          <p:sp>
            <p:nvSpPr>
              <p:cNvPr id="1189" name="Google Shape;1189;p48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0" name="Google Shape;1190;p48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1191" name="Google Shape;1191;p48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48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48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48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48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8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8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8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8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48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8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48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8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48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48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8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8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8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8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48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48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8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8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48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48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48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48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48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8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8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48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48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8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8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48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8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48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48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48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48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48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48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48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48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48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48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48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48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48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48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48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48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8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48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48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8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8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8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8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48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48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48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48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48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48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48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8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8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59" name="Google Shape;1259;p48"/>
            <p:cNvSpPr/>
            <p:nvPr/>
          </p:nvSpPr>
          <p:spPr>
            <a:xfrm>
              <a:off x="6279125" y="78154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 flipH="1">
              <a:off x="4511308" y="814727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5434938" y="19960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6412077" y="4147474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3660677" y="1152399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908838" y="10776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8"/>
          <p:cNvSpPr txBox="1">
            <a:spLocks noGrp="1"/>
          </p:cNvSpPr>
          <p:nvPr>
            <p:ph type="title"/>
          </p:nvPr>
        </p:nvSpPr>
        <p:spPr>
          <a:xfrm>
            <a:off x="711454" y="333352"/>
            <a:ext cx="4310015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About the Conversation: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EC8DD1-9838-2AEE-DA1F-5927AD520312}"/>
              </a:ext>
            </a:extLst>
          </p:cNvPr>
          <p:cNvSpPr txBox="1"/>
          <p:nvPr/>
        </p:nvSpPr>
        <p:spPr>
          <a:xfrm>
            <a:off x="1149826" y="1583884"/>
            <a:ext cx="47640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hewy" panose="02000000000000000000" pitchFamily="2" charset="0"/>
                <a:ea typeface="Chewy" panose="02000000000000000000" pitchFamily="2" charset="0"/>
              </a:rPr>
              <a:t>What’s Faris’s favorite subject? Why?</a:t>
            </a: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2400" dirty="0"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</a:p>
          <a:p>
            <a:r>
              <a:rPr lang="en-US" sz="2400" dirty="0">
                <a:latin typeface="Chewy" panose="02000000000000000000" pitchFamily="2" charset="0"/>
                <a:ea typeface="Chewy" panose="02000000000000000000" pitchFamily="2" charset="0"/>
              </a:rPr>
              <a:t>Does Hashim like history? Why?</a:t>
            </a:r>
          </a:p>
        </p:txBody>
      </p:sp>
      <p:pic>
        <p:nvPicPr>
          <p:cNvPr id="9218" name="Picture 2" descr="Bullet 1 Red 1 Clip Art at Clker.com - vector clip art online, royalty ...">
            <a:extLst>
              <a:ext uri="{FF2B5EF4-FFF2-40B4-BE49-F238E27FC236}">
                <a16:creationId xmlns:a16="http://schemas.microsoft.com/office/drawing/2014/main" id="{AF61F545-FC4D-B2B7-6F02-A4FDF0B2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" y="1454082"/>
            <a:ext cx="578679" cy="5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PNGs - Number , free PNGs">
            <a:extLst>
              <a:ext uri="{FF2B5EF4-FFF2-40B4-BE49-F238E27FC236}">
                <a16:creationId xmlns:a16="http://schemas.microsoft.com/office/drawing/2014/main" id="{3704CEF1-E4BD-FD26-0077-76BD9E07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3" y="3339761"/>
            <a:ext cx="567276" cy="5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5EFD0CA-CE8E-A9BF-431F-5695E33796E7}"/>
              </a:ext>
            </a:extLst>
          </p:cNvPr>
          <p:cNvSpPr txBox="1"/>
          <p:nvPr/>
        </p:nvSpPr>
        <p:spPr>
          <a:xfrm>
            <a:off x="1112126" y="2111226"/>
            <a:ext cx="4764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Faris’s favorite subject is science. </a:t>
            </a:r>
          </a:p>
          <a:p>
            <a:r>
              <a:rPr lang="en-US" sz="2400" b="1" dirty="0">
                <a:solidFill>
                  <a:srgbClr val="0070C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Faris loves the experiments.</a:t>
            </a:r>
            <a:endParaRPr lang="ar-SA" sz="2400" b="1" dirty="0">
              <a:solidFill>
                <a:srgbClr val="0070C0"/>
              </a:solidFill>
              <a:latin typeface="Dreaming Outloud Pro" panose="03050502040302030504" pitchFamily="66" charset="0"/>
            </a:endParaRPr>
          </a:p>
        </p:txBody>
      </p:sp>
      <p:pic>
        <p:nvPicPr>
          <p:cNvPr id="9222" name="Picture 6" descr="Science Lab Icon Png / Analysis, experiment, lab, laboratory ...">
            <a:extLst>
              <a:ext uri="{FF2B5EF4-FFF2-40B4-BE49-F238E27FC236}">
                <a16:creationId xmlns:a16="http://schemas.microsoft.com/office/drawing/2014/main" id="{C547948D-D8FE-F3A4-F749-E88A60B7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5" y="2358100"/>
            <a:ext cx="1227333" cy="12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F69096-47EF-BA0D-AD02-F09107BAB1E2}"/>
              </a:ext>
            </a:extLst>
          </p:cNvPr>
          <p:cNvSpPr txBox="1"/>
          <p:nvPr/>
        </p:nvSpPr>
        <p:spPr>
          <a:xfrm>
            <a:off x="898186" y="4061441"/>
            <a:ext cx="5745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Yes, he does. He thinks it’s fascinating</a:t>
            </a:r>
            <a:endParaRPr lang="ar-SA" sz="2400" b="1" dirty="0">
              <a:solidFill>
                <a:srgbClr val="00B0F0"/>
              </a:solidFill>
              <a:latin typeface="Dreaming Outloud Pro" panose="030505020403020305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Download - Red Paint Brush Png , Free Transparent Clipart - ClipartKey">
            <a:extLst>
              <a:ext uri="{FF2B5EF4-FFF2-40B4-BE49-F238E27FC236}">
                <a16:creationId xmlns:a16="http://schemas.microsoft.com/office/drawing/2014/main" id="{423E1F1C-7227-52FE-B0BF-730DE637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89706" l="7173" r="89873">
                        <a14:foregroundMark x1="8650" y1="48529" x2="7173" y2="7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5" y="100584"/>
            <a:ext cx="5376673" cy="1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6" name="Google Shape;1186;p48"/>
          <p:cNvGrpSpPr/>
          <p:nvPr/>
        </p:nvGrpSpPr>
        <p:grpSpPr>
          <a:xfrm>
            <a:off x="-1233864" y="-484540"/>
            <a:ext cx="10377864" cy="9139441"/>
            <a:chOff x="-1947141" y="-246796"/>
            <a:chExt cx="10377864" cy="9139441"/>
          </a:xfrm>
        </p:grpSpPr>
        <p:sp>
          <p:nvSpPr>
            <p:cNvPr id="1187" name="Google Shape;1187;p48"/>
            <p:cNvSpPr/>
            <p:nvPr/>
          </p:nvSpPr>
          <p:spPr>
            <a:xfrm rot="4499738">
              <a:off x="-1235506" y="701059"/>
              <a:ext cx="7520494" cy="7243731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48"/>
            <p:cNvGrpSpPr/>
            <p:nvPr/>
          </p:nvGrpSpPr>
          <p:grpSpPr>
            <a:xfrm>
              <a:off x="6020095" y="1576717"/>
              <a:ext cx="2410627" cy="3502258"/>
              <a:chOff x="6020145" y="1152367"/>
              <a:chExt cx="2410627" cy="3502258"/>
            </a:xfrm>
          </p:grpSpPr>
          <p:sp>
            <p:nvSpPr>
              <p:cNvPr id="1189" name="Google Shape;1189;p48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0" name="Google Shape;1190;p48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1191" name="Google Shape;1191;p48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48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48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48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48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8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8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8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8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48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8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48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8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48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48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8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8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8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8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48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48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8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8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48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48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48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48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48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8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8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48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48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8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8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48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8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48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48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48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48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48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48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48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48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48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48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48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48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48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48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48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48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8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48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48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8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8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8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8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48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48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48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48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48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48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48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48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48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59" name="Google Shape;1259;p48"/>
            <p:cNvSpPr/>
            <p:nvPr/>
          </p:nvSpPr>
          <p:spPr>
            <a:xfrm>
              <a:off x="6279125" y="78154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 flipH="1">
              <a:off x="4511308" y="814727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5434938" y="19960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6412077" y="4147474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3660677" y="1152399"/>
              <a:ext cx="350902" cy="350902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908838" y="10776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8"/>
          <p:cNvSpPr txBox="1">
            <a:spLocks noGrp="1"/>
          </p:cNvSpPr>
          <p:nvPr>
            <p:ph type="title"/>
          </p:nvPr>
        </p:nvSpPr>
        <p:spPr>
          <a:xfrm>
            <a:off x="711454" y="333352"/>
            <a:ext cx="4310015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hewy" panose="02000000000000000000" pitchFamily="2" charset="0"/>
                <a:ea typeface="Chewy" panose="02000000000000000000" pitchFamily="2" charset="0"/>
              </a:rPr>
              <a:t>About the Conversation:</a:t>
            </a:r>
            <a:endParaRPr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EC8DD1-9838-2AEE-DA1F-5927AD520312}"/>
              </a:ext>
            </a:extLst>
          </p:cNvPr>
          <p:cNvSpPr txBox="1"/>
          <p:nvPr/>
        </p:nvSpPr>
        <p:spPr>
          <a:xfrm>
            <a:off x="1053132" y="1499774"/>
            <a:ext cx="47640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hewy" panose="02000000000000000000" pitchFamily="2" charset="0"/>
                <a:ea typeface="Chewy" panose="02000000000000000000" pitchFamily="2" charset="0"/>
              </a:rPr>
              <a:t>Does Faris like the math teacher? Why? </a:t>
            </a: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2400" dirty="0">
                <a:latin typeface="Chewy" panose="02000000000000000000" pitchFamily="2" charset="0"/>
                <a:ea typeface="Chewy" panose="02000000000000000000" pitchFamily="2" charset="0"/>
              </a:rPr>
              <a:t>Who is Hashim’s favorite teacher?</a:t>
            </a:r>
            <a:endParaRPr lang="ar-SA" sz="2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0242" name="Picture 2" descr="Number Three PNG, SVG Clip art for Web - Download Clip Art, PNG Icon Arts">
            <a:extLst>
              <a:ext uri="{FF2B5EF4-FFF2-40B4-BE49-F238E27FC236}">
                <a16:creationId xmlns:a16="http://schemas.microsoft.com/office/drawing/2014/main" id="{900E126E-91B0-EFF5-1268-DEB6DF05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3" y="1556906"/>
            <a:ext cx="664255" cy="6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n10 - MedRhein">
            <a:extLst>
              <a:ext uri="{FF2B5EF4-FFF2-40B4-BE49-F238E27FC236}">
                <a16:creationId xmlns:a16="http://schemas.microsoft.com/office/drawing/2014/main" id="{1C52A5E5-EFDA-BE3E-4AE9-05D3C0F5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6" y="3193751"/>
            <a:ext cx="603350" cy="6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5736051-9D5E-2EB0-0E85-4D1928470F52}"/>
              </a:ext>
            </a:extLst>
          </p:cNvPr>
          <p:cNvSpPr txBox="1"/>
          <p:nvPr/>
        </p:nvSpPr>
        <p:spPr>
          <a:xfrm>
            <a:off x="1619360" y="2261561"/>
            <a:ext cx="2952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Jumble" panose="02000503000000020004" pitchFamily="2" charset="0"/>
              </a:rPr>
              <a:t>No, he doesn’t.</a:t>
            </a:r>
            <a:endParaRPr lang="ar-SA" sz="2400" dirty="0">
              <a:solidFill>
                <a:srgbClr val="00B0F0"/>
              </a:solidFill>
              <a:latin typeface="Jumble" panose="02000503000000020004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6785FAE-A1F5-30AD-911B-3E70D3B21144}"/>
              </a:ext>
            </a:extLst>
          </p:cNvPr>
          <p:cNvSpPr txBox="1"/>
          <p:nvPr/>
        </p:nvSpPr>
        <p:spPr>
          <a:xfrm>
            <a:off x="982486" y="3857298"/>
            <a:ext cx="4764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His favorite teacher is Mr. Huston, the English teacher</a:t>
            </a:r>
            <a:endParaRPr lang="ar-S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684540AE-1ADF-999F-689F-D6799C15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46" y="3251802"/>
            <a:ext cx="1600238" cy="16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83;p62">
            <a:extLst>
              <a:ext uri="{FF2B5EF4-FFF2-40B4-BE49-F238E27FC236}">
                <a16:creationId xmlns:a16="http://schemas.microsoft.com/office/drawing/2014/main" id="{4574A66D-63DE-A161-5F8F-875203CE3ACF}"/>
              </a:ext>
            </a:extLst>
          </p:cNvPr>
          <p:cNvGrpSpPr/>
          <p:nvPr/>
        </p:nvGrpSpPr>
        <p:grpSpPr>
          <a:xfrm>
            <a:off x="4422999" y="1758575"/>
            <a:ext cx="4339078" cy="2627321"/>
            <a:chOff x="1756361" y="1802939"/>
            <a:chExt cx="3288600" cy="2157499"/>
          </a:xfrm>
        </p:grpSpPr>
        <p:grpSp>
          <p:nvGrpSpPr>
            <p:cNvPr id="7" name="Google Shape;2184;p62">
              <a:extLst>
                <a:ext uri="{FF2B5EF4-FFF2-40B4-BE49-F238E27FC236}">
                  <a16:creationId xmlns:a16="http://schemas.microsoft.com/office/drawing/2014/main" id="{6BB28A23-C440-BA5A-F20D-A0F87B18C055}"/>
                </a:ext>
              </a:extLst>
            </p:cNvPr>
            <p:cNvGrpSpPr/>
            <p:nvPr/>
          </p:nvGrpSpPr>
          <p:grpSpPr>
            <a:xfrm>
              <a:off x="2195250" y="3623421"/>
              <a:ext cx="2411383" cy="337017"/>
              <a:chOff x="4326259" y="3396533"/>
              <a:chExt cx="2681400" cy="374755"/>
            </a:xfrm>
          </p:grpSpPr>
          <p:sp>
            <p:nvSpPr>
              <p:cNvPr id="9" name="Google Shape;2185;p62">
                <a:extLst>
                  <a:ext uri="{FF2B5EF4-FFF2-40B4-BE49-F238E27FC236}">
                    <a16:creationId xmlns:a16="http://schemas.microsoft.com/office/drawing/2014/main" id="{BDFE8CF1-7C64-FA1D-057E-E94247670800}"/>
                  </a:ext>
                </a:extLst>
              </p:cNvPr>
              <p:cNvSpPr/>
              <p:nvPr/>
            </p:nvSpPr>
            <p:spPr>
              <a:xfrm>
                <a:off x="5362217" y="3396533"/>
                <a:ext cx="609000" cy="34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86;p62">
                <a:extLst>
                  <a:ext uri="{FF2B5EF4-FFF2-40B4-BE49-F238E27FC236}">
                    <a16:creationId xmlns:a16="http://schemas.microsoft.com/office/drawing/2014/main" id="{4AD90834-6CE4-431F-CE2C-0D7B7ED0DFB1}"/>
                  </a:ext>
                </a:extLst>
              </p:cNvPr>
              <p:cNvSpPr/>
              <p:nvPr/>
            </p:nvSpPr>
            <p:spPr>
              <a:xfrm>
                <a:off x="4326259" y="3629388"/>
                <a:ext cx="2681400" cy="1419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2187;p62">
              <a:extLst>
                <a:ext uri="{FF2B5EF4-FFF2-40B4-BE49-F238E27FC236}">
                  <a16:creationId xmlns:a16="http://schemas.microsoft.com/office/drawing/2014/main" id="{0CE61A1C-2784-BA8E-F407-28E9A0A20170}"/>
                </a:ext>
              </a:extLst>
            </p:cNvPr>
            <p:cNvSpPr/>
            <p:nvPr/>
          </p:nvSpPr>
          <p:spPr>
            <a:xfrm>
              <a:off x="1756361" y="1802939"/>
              <a:ext cx="3288600" cy="1887600"/>
            </a:xfrm>
            <a:prstGeom prst="roundRect">
              <a:avLst>
                <a:gd name="adj" fmla="val 473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A1D0486-2AAC-C030-00B3-8249A3440D9B}"/>
              </a:ext>
            </a:extLst>
          </p:cNvPr>
          <p:cNvSpPr/>
          <p:nvPr/>
        </p:nvSpPr>
        <p:spPr>
          <a:xfrm>
            <a:off x="4572000" y="1915212"/>
            <a:ext cx="4013199" cy="19568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8" name="Google Shape;1418;p50"/>
          <p:cNvSpPr txBox="1">
            <a:spLocks noGrp="1"/>
          </p:cNvSpPr>
          <p:nvPr>
            <p:ph type="title"/>
          </p:nvPr>
        </p:nvSpPr>
        <p:spPr>
          <a:xfrm>
            <a:off x="4948519" y="2343768"/>
            <a:ext cx="3269352" cy="13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WorkBook</a:t>
            </a:r>
            <a:br>
              <a:rPr lang="en" sz="4800" b="1" dirty="0"/>
            </a:br>
            <a:r>
              <a:rPr lang="en" sz="4800" b="1" dirty="0"/>
              <a:t>227</a:t>
            </a:r>
            <a:endParaRPr sz="4800" b="1" dirty="0"/>
          </a:p>
        </p:txBody>
      </p:sp>
      <p:pic>
        <p:nvPicPr>
          <p:cNvPr id="12290" name="Picture 2" descr="Dattola, Meghan / Homework">
            <a:extLst>
              <a:ext uri="{FF2B5EF4-FFF2-40B4-BE49-F238E27FC236}">
                <a16:creationId xmlns:a16="http://schemas.microsoft.com/office/drawing/2014/main" id="{B031EA20-9BB4-53DD-DAF3-BA629CBE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9" y="246204"/>
            <a:ext cx="5282624" cy="13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6" name="Google Shape;1346;p50"/>
          <p:cNvGrpSpPr/>
          <p:nvPr/>
        </p:nvGrpSpPr>
        <p:grpSpPr>
          <a:xfrm>
            <a:off x="-1286150" y="817833"/>
            <a:ext cx="6533925" cy="6295916"/>
            <a:chOff x="-1286150" y="589232"/>
            <a:chExt cx="6533925" cy="6295916"/>
          </a:xfrm>
        </p:grpSpPr>
        <p:sp>
          <p:nvSpPr>
            <p:cNvPr id="1347" name="Google Shape;1347;p50"/>
            <p:cNvSpPr/>
            <p:nvPr/>
          </p:nvSpPr>
          <p:spPr>
            <a:xfrm>
              <a:off x="-1286150" y="2128650"/>
              <a:ext cx="5623466" cy="4756498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50"/>
            <p:cNvGrpSpPr/>
            <p:nvPr/>
          </p:nvGrpSpPr>
          <p:grpSpPr>
            <a:xfrm>
              <a:off x="310683" y="589232"/>
              <a:ext cx="2378256" cy="4554271"/>
              <a:chOff x="8949000" y="923438"/>
              <a:chExt cx="1929150" cy="3694250"/>
            </a:xfrm>
          </p:grpSpPr>
          <p:sp>
            <p:nvSpPr>
              <p:cNvPr id="1349" name="Google Shape;1349;p50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0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0" name="Google Shape;1360;p50"/>
            <p:cNvSpPr/>
            <p:nvPr/>
          </p:nvSpPr>
          <p:spPr>
            <a:xfrm>
              <a:off x="3480088" y="1405950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2449849" y="1013365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4630975" y="3932388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953925" y="1629248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50"/>
            <p:cNvGrpSpPr/>
            <p:nvPr/>
          </p:nvGrpSpPr>
          <p:grpSpPr>
            <a:xfrm>
              <a:off x="1084217" y="1987401"/>
              <a:ext cx="3101221" cy="3196934"/>
              <a:chOff x="-693396" y="2054200"/>
              <a:chExt cx="3101221" cy="3196934"/>
            </a:xfrm>
          </p:grpSpPr>
          <p:sp>
            <p:nvSpPr>
              <p:cNvPr id="1366" name="Google Shape;1366;p50"/>
              <p:cNvSpPr/>
              <p:nvPr/>
            </p:nvSpPr>
            <p:spPr>
              <a:xfrm rot="-6299950" flipH="1">
                <a:off x="-641286" y="4736956"/>
                <a:ext cx="462009" cy="462413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11433" extrusionOk="0">
                    <a:moveTo>
                      <a:pt x="9643" y="0"/>
                    </a:moveTo>
                    <a:cubicBezTo>
                      <a:pt x="9268" y="0"/>
                      <a:pt x="8945" y="304"/>
                      <a:pt x="8945" y="716"/>
                    </a:cubicBezTo>
                    <a:cubicBezTo>
                      <a:pt x="8076" y="2389"/>
                      <a:pt x="6950" y="3934"/>
                      <a:pt x="5599" y="5253"/>
                    </a:cubicBezTo>
                    <a:cubicBezTo>
                      <a:pt x="4188" y="6603"/>
                      <a:pt x="2330" y="7618"/>
                      <a:pt x="416" y="7618"/>
                    </a:cubicBezTo>
                    <a:cubicBezTo>
                      <a:pt x="277" y="7618"/>
                      <a:pt x="139" y="7613"/>
                      <a:pt x="0" y="7602"/>
                    </a:cubicBezTo>
                    <a:lnTo>
                      <a:pt x="0" y="7602"/>
                    </a:lnTo>
                    <a:lnTo>
                      <a:pt x="161" y="7859"/>
                    </a:lnTo>
                    <a:cubicBezTo>
                      <a:pt x="644" y="8599"/>
                      <a:pt x="708" y="9307"/>
                      <a:pt x="1255" y="9983"/>
                    </a:cubicBezTo>
                    <a:cubicBezTo>
                      <a:pt x="1802" y="10658"/>
                      <a:pt x="2606" y="11431"/>
                      <a:pt x="3539" y="11431"/>
                    </a:cubicBezTo>
                    <a:cubicBezTo>
                      <a:pt x="3564" y="11432"/>
                      <a:pt x="3589" y="11432"/>
                      <a:pt x="3614" y="11432"/>
                    </a:cubicBezTo>
                    <a:cubicBezTo>
                      <a:pt x="4420" y="11432"/>
                      <a:pt x="5135" y="10932"/>
                      <a:pt x="5759" y="10401"/>
                    </a:cubicBezTo>
                    <a:cubicBezTo>
                      <a:pt x="6982" y="9436"/>
                      <a:pt x="8655" y="8245"/>
                      <a:pt x="9685" y="7151"/>
                    </a:cubicBezTo>
                    <a:cubicBezTo>
                      <a:pt x="10328" y="6444"/>
                      <a:pt x="10843" y="5607"/>
                      <a:pt x="11197" y="4738"/>
                    </a:cubicBezTo>
                    <a:cubicBezTo>
                      <a:pt x="11294" y="4545"/>
                      <a:pt x="11326" y="4352"/>
                      <a:pt x="11294" y="4159"/>
                    </a:cubicBezTo>
                    <a:cubicBezTo>
                      <a:pt x="11250" y="4027"/>
                      <a:pt x="11101" y="3925"/>
                      <a:pt x="10970" y="3925"/>
                    </a:cubicBezTo>
                    <a:cubicBezTo>
                      <a:pt x="10909" y="3925"/>
                      <a:pt x="10852" y="3947"/>
                      <a:pt x="10811" y="3998"/>
                    </a:cubicBezTo>
                    <a:cubicBezTo>
                      <a:pt x="10586" y="4191"/>
                      <a:pt x="10361" y="4320"/>
                      <a:pt x="10103" y="4449"/>
                    </a:cubicBezTo>
                    <a:cubicBezTo>
                      <a:pt x="10779" y="3837"/>
                      <a:pt x="11229" y="3001"/>
                      <a:pt x="11390" y="2100"/>
                    </a:cubicBezTo>
                    <a:cubicBezTo>
                      <a:pt x="11422" y="1907"/>
                      <a:pt x="11422" y="1682"/>
                      <a:pt x="11261" y="1585"/>
                    </a:cubicBezTo>
                    <a:cubicBezTo>
                      <a:pt x="11220" y="1552"/>
                      <a:pt x="11176" y="1538"/>
                      <a:pt x="11131" y="1538"/>
                    </a:cubicBezTo>
                    <a:cubicBezTo>
                      <a:pt x="11005" y="1538"/>
                      <a:pt x="10874" y="1651"/>
                      <a:pt x="10779" y="1746"/>
                    </a:cubicBezTo>
                    <a:cubicBezTo>
                      <a:pt x="10660" y="1865"/>
                      <a:pt x="10513" y="2039"/>
                      <a:pt x="10339" y="2039"/>
                    </a:cubicBezTo>
                    <a:cubicBezTo>
                      <a:pt x="10325" y="2039"/>
                      <a:pt x="10311" y="2038"/>
                      <a:pt x="10296" y="2035"/>
                    </a:cubicBezTo>
                    <a:cubicBezTo>
                      <a:pt x="10393" y="1649"/>
                      <a:pt x="10425" y="1263"/>
                      <a:pt x="10393" y="845"/>
                    </a:cubicBezTo>
                    <a:cubicBezTo>
                      <a:pt x="10361" y="459"/>
                      <a:pt x="10135" y="137"/>
                      <a:pt x="9749" y="8"/>
                    </a:cubicBezTo>
                    <a:cubicBezTo>
                      <a:pt x="9713" y="3"/>
                      <a:pt x="9678" y="0"/>
                      <a:pt x="964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 rot="-6299950" flipH="1">
                <a:off x="-512285" y="4454534"/>
                <a:ext cx="606440" cy="748282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18501" extrusionOk="0">
                    <a:moveTo>
                      <a:pt x="4923" y="0"/>
                    </a:moveTo>
                    <a:cubicBezTo>
                      <a:pt x="4698" y="1577"/>
                      <a:pt x="4633" y="3475"/>
                      <a:pt x="3186" y="4215"/>
                    </a:cubicBezTo>
                    <a:cubicBezTo>
                      <a:pt x="2156" y="4762"/>
                      <a:pt x="1641" y="5985"/>
                      <a:pt x="1673" y="7175"/>
                    </a:cubicBezTo>
                    <a:cubicBezTo>
                      <a:pt x="1738" y="8398"/>
                      <a:pt x="2027" y="9588"/>
                      <a:pt x="2510" y="10715"/>
                    </a:cubicBezTo>
                    <a:lnTo>
                      <a:pt x="0" y="15283"/>
                    </a:lnTo>
                    <a:cubicBezTo>
                      <a:pt x="933" y="15927"/>
                      <a:pt x="1480" y="17407"/>
                      <a:pt x="1545" y="18501"/>
                    </a:cubicBezTo>
                    <a:cubicBezTo>
                      <a:pt x="3765" y="16152"/>
                      <a:pt x="5695" y="13546"/>
                      <a:pt x="7336" y="10747"/>
                    </a:cubicBezTo>
                    <a:cubicBezTo>
                      <a:pt x="10168" y="9138"/>
                      <a:pt x="13803" y="7497"/>
                      <a:pt x="14930" y="4440"/>
                    </a:cubicBezTo>
                    <a:cubicBezTo>
                      <a:pt x="14994" y="4215"/>
                      <a:pt x="14897" y="3958"/>
                      <a:pt x="14672" y="3861"/>
                    </a:cubicBezTo>
                    <a:cubicBezTo>
                      <a:pt x="14620" y="3831"/>
                      <a:pt x="14562" y="3819"/>
                      <a:pt x="14502" y="3819"/>
                    </a:cubicBezTo>
                    <a:cubicBezTo>
                      <a:pt x="14304" y="3819"/>
                      <a:pt x="14080" y="3955"/>
                      <a:pt x="13932" y="4054"/>
                    </a:cubicBezTo>
                    <a:cubicBezTo>
                      <a:pt x="11809" y="5856"/>
                      <a:pt x="9428" y="8366"/>
                      <a:pt x="6661" y="8366"/>
                    </a:cubicBezTo>
                    <a:lnTo>
                      <a:pt x="4183" y="5663"/>
                    </a:lnTo>
                    <a:cubicBezTo>
                      <a:pt x="5052" y="4247"/>
                      <a:pt x="5470" y="2606"/>
                      <a:pt x="5406" y="933"/>
                    </a:cubicBezTo>
                    <a:cubicBezTo>
                      <a:pt x="5406" y="740"/>
                      <a:pt x="5374" y="579"/>
                      <a:pt x="5309" y="386"/>
                    </a:cubicBezTo>
                    <a:cubicBezTo>
                      <a:pt x="5213" y="225"/>
                      <a:pt x="5116" y="0"/>
                      <a:pt x="492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0"/>
              <p:cNvSpPr/>
              <p:nvPr/>
            </p:nvSpPr>
            <p:spPr>
              <a:xfrm>
                <a:off x="1945794" y="3476418"/>
                <a:ext cx="462032" cy="462436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11433" extrusionOk="0">
                    <a:moveTo>
                      <a:pt x="9643" y="0"/>
                    </a:moveTo>
                    <a:cubicBezTo>
                      <a:pt x="9268" y="0"/>
                      <a:pt x="8945" y="304"/>
                      <a:pt x="8945" y="716"/>
                    </a:cubicBezTo>
                    <a:cubicBezTo>
                      <a:pt x="8076" y="2389"/>
                      <a:pt x="6950" y="3934"/>
                      <a:pt x="5599" y="5253"/>
                    </a:cubicBezTo>
                    <a:cubicBezTo>
                      <a:pt x="4188" y="6603"/>
                      <a:pt x="2330" y="7618"/>
                      <a:pt x="416" y="7618"/>
                    </a:cubicBezTo>
                    <a:cubicBezTo>
                      <a:pt x="277" y="7618"/>
                      <a:pt x="139" y="7613"/>
                      <a:pt x="0" y="7602"/>
                    </a:cubicBezTo>
                    <a:lnTo>
                      <a:pt x="0" y="7602"/>
                    </a:lnTo>
                    <a:lnTo>
                      <a:pt x="161" y="7859"/>
                    </a:lnTo>
                    <a:cubicBezTo>
                      <a:pt x="644" y="8599"/>
                      <a:pt x="708" y="9307"/>
                      <a:pt x="1255" y="9983"/>
                    </a:cubicBezTo>
                    <a:cubicBezTo>
                      <a:pt x="1802" y="10658"/>
                      <a:pt x="2606" y="11431"/>
                      <a:pt x="3539" y="11431"/>
                    </a:cubicBezTo>
                    <a:cubicBezTo>
                      <a:pt x="3564" y="11432"/>
                      <a:pt x="3589" y="11432"/>
                      <a:pt x="3614" y="11432"/>
                    </a:cubicBezTo>
                    <a:cubicBezTo>
                      <a:pt x="4420" y="11432"/>
                      <a:pt x="5135" y="10932"/>
                      <a:pt x="5759" y="10401"/>
                    </a:cubicBezTo>
                    <a:cubicBezTo>
                      <a:pt x="6982" y="9436"/>
                      <a:pt x="8655" y="8245"/>
                      <a:pt x="9685" y="7151"/>
                    </a:cubicBezTo>
                    <a:cubicBezTo>
                      <a:pt x="10328" y="6444"/>
                      <a:pt x="10843" y="5607"/>
                      <a:pt x="11197" y="4738"/>
                    </a:cubicBezTo>
                    <a:cubicBezTo>
                      <a:pt x="11294" y="4545"/>
                      <a:pt x="11326" y="4352"/>
                      <a:pt x="11294" y="4159"/>
                    </a:cubicBezTo>
                    <a:cubicBezTo>
                      <a:pt x="11250" y="4027"/>
                      <a:pt x="11101" y="3925"/>
                      <a:pt x="10970" y="3925"/>
                    </a:cubicBezTo>
                    <a:cubicBezTo>
                      <a:pt x="10909" y="3925"/>
                      <a:pt x="10852" y="3947"/>
                      <a:pt x="10811" y="3998"/>
                    </a:cubicBezTo>
                    <a:cubicBezTo>
                      <a:pt x="10586" y="4191"/>
                      <a:pt x="10361" y="4320"/>
                      <a:pt x="10103" y="4449"/>
                    </a:cubicBezTo>
                    <a:cubicBezTo>
                      <a:pt x="10779" y="3837"/>
                      <a:pt x="11229" y="3001"/>
                      <a:pt x="11390" y="2100"/>
                    </a:cubicBezTo>
                    <a:cubicBezTo>
                      <a:pt x="11422" y="1907"/>
                      <a:pt x="11422" y="1682"/>
                      <a:pt x="11261" y="1585"/>
                    </a:cubicBezTo>
                    <a:cubicBezTo>
                      <a:pt x="11220" y="1552"/>
                      <a:pt x="11176" y="1538"/>
                      <a:pt x="11131" y="1538"/>
                    </a:cubicBezTo>
                    <a:cubicBezTo>
                      <a:pt x="11005" y="1538"/>
                      <a:pt x="10874" y="1651"/>
                      <a:pt x="10779" y="1746"/>
                    </a:cubicBezTo>
                    <a:cubicBezTo>
                      <a:pt x="10660" y="1865"/>
                      <a:pt x="10513" y="2039"/>
                      <a:pt x="10339" y="2039"/>
                    </a:cubicBezTo>
                    <a:cubicBezTo>
                      <a:pt x="10325" y="2039"/>
                      <a:pt x="10311" y="2038"/>
                      <a:pt x="10296" y="2035"/>
                    </a:cubicBezTo>
                    <a:cubicBezTo>
                      <a:pt x="10393" y="1649"/>
                      <a:pt x="10425" y="1263"/>
                      <a:pt x="10393" y="845"/>
                    </a:cubicBezTo>
                    <a:cubicBezTo>
                      <a:pt x="10361" y="459"/>
                      <a:pt x="10135" y="137"/>
                      <a:pt x="9749" y="8"/>
                    </a:cubicBezTo>
                    <a:cubicBezTo>
                      <a:pt x="9713" y="3"/>
                      <a:pt x="9678" y="0"/>
                      <a:pt x="964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1790920" y="3563947"/>
                <a:ext cx="606470" cy="748319"/>
              </a:xfrm>
              <a:custGeom>
                <a:avLst/>
                <a:gdLst/>
                <a:ahLst/>
                <a:cxnLst/>
                <a:rect l="l" t="t" r="r" b="b"/>
                <a:pathLst>
                  <a:path w="14994" h="18501" extrusionOk="0">
                    <a:moveTo>
                      <a:pt x="4923" y="0"/>
                    </a:moveTo>
                    <a:cubicBezTo>
                      <a:pt x="4698" y="1577"/>
                      <a:pt x="4633" y="3475"/>
                      <a:pt x="3186" y="4215"/>
                    </a:cubicBezTo>
                    <a:cubicBezTo>
                      <a:pt x="2156" y="4762"/>
                      <a:pt x="1641" y="5985"/>
                      <a:pt x="1673" y="7175"/>
                    </a:cubicBezTo>
                    <a:cubicBezTo>
                      <a:pt x="1738" y="8398"/>
                      <a:pt x="2027" y="9588"/>
                      <a:pt x="2510" y="10715"/>
                    </a:cubicBezTo>
                    <a:lnTo>
                      <a:pt x="0" y="15283"/>
                    </a:lnTo>
                    <a:cubicBezTo>
                      <a:pt x="933" y="15927"/>
                      <a:pt x="1480" y="17407"/>
                      <a:pt x="1545" y="18501"/>
                    </a:cubicBezTo>
                    <a:cubicBezTo>
                      <a:pt x="3765" y="16152"/>
                      <a:pt x="5695" y="13546"/>
                      <a:pt x="7336" y="10747"/>
                    </a:cubicBezTo>
                    <a:cubicBezTo>
                      <a:pt x="10168" y="9138"/>
                      <a:pt x="13803" y="7497"/>
                      <a:pt x="14930" y="4440"/>
                    </a:cubicBezTo>
                    <a:cubicBezTo>
                      <a:pt x="14994" y="4215"/>
                      <a:pt x="14897" y="3958"/>
                      <a:pt x="14672" y="3861"/>
                    </a:cubicBezTo>
                    <a:cubicBezTo>
                      <a:pt x="14620" y="3831"/>
                      <a:pt x="14562" y="3819"/>
                      <a:pt x="14502" y="3819"/>
                    </a:cubicBezTo>
                    <a:cubicBezTo>
                      <a:pt x="14304" y="3819"/>
                      <a:pt x="14080" y="3955"/>
                      <a:pt x="13932" y="4054"/>
                    </a:cubicBezTo>
                    <a:cubicBezTo>
                      <a:pt x="11809" y="5856"/>
                      <a:pt x="9428" y="8366"/>
                      <a:pt x="6661" y="8366"/>
                    </a:cubicBezTo>
                    <a:lnTo>
                      <a:pt x="4183" y="5663"/>
                    </a:lnTo>
                    <a:cubicBezTo>
                      <a:pt x="5052" y="4247"/>
                      <a:pt x="5470" y="2606"/>
                      <a:pt x="5406" y="933"/>
                    </a:cubicBezTo>
                    <a:cubicBezTo>
                      <a:pt x="5406" y="740"/>
                      <a:pt x="5374" y="579"/>
                      <a:pt x="5309" y="386"/>
                    </a:cubicBezTo>
                    <a:cubicBezTo>
                      <a:pt x="5213" y="225"/>
                      <a:pt x="5116" y="0"/>
                      <a:pt x="4923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57796" y="3555695"/>
                <a:ext cx="1127070" cy="1132530"/>
              </a:xfrm>
              <a:custGeom>
                <a:avLst/>
                <a:gdLst/>
                <a:ahLst/>
                <a:cxnLst/>
                <a:rect l="l" t="t" r="r" b="b"/>
                <a:pathLst>
                  <a:path w="27865" h="28000" extrusionOk="0">
                    <a:moveTo>
                      <a:pt x="1625" y="0"/>
                    </a:moveTo>
                    <a:cubicBezTo>
                      <a:pt x="1169" y="0"/>
                      <a:pt x="714" y="216"/>
                      <a:pt x="419" y="622"/>
                    </a:cubicBezTo>
                    <a:cubicBezTo>
                      <a:pt x="0" y="1330"/>
                      <a:pt x="387" y="2778"/>
                      <a:pt x="483" y="3550"/>
                    </a:cubicBezTo>
                    <a:cubicBezTo>
                      <a:pt x="708" y="5899"/>
                      <a:pt x="1127" y="8216"/>
                      <a:pt x="1738" y="10500"/>
                    </a:cubicBezTo>
                    <a:cubicBezTo>
                      <a:pt x="2671" y="14072"/>
                      <a:pt x="3894" y="17740"/>
                      <a:pt x="6114" y="20732"/>
                    </a:cubicBezTo>
                    <a:cubicBezTo>
                      <a:pt x="8076" y="23531"/>
                      <a:pt x="10811" y="25687"/>
                      <a:pt x="13997" y="27006"/>
                    </a:cubicBezTo>
                    <a:cubicBezTo>
                      <a:pt x="15674" y="27663"/>
                      <a:pt x="17488" y="27999"/>
                      <a:pt x="19292" y="27999"/>
                    </a:cubicBezTo>
                    <a:cubicBezTo>
                      <a:pt x="22437" y="27999"/>
                      <a:pt x="25554" y="26977"/>
                      <a:pt x="27864" y="24850"/>
                    </a:cubicBezTo>
                    <a:lnTo>
                      <a:pt x="22716" y="13814"/>
                    </a:lnTo>
                    <a:cubicBezTo>
                      <a:pt x="21140" y="15487"/>
                      <a:pt x="19048" y="16614"/>
                      <a:pt x="16796" y="17032"/>
                    </a:cubicBezTo>
                    <a:cubicBezTo>
                      <a:pt x="16249" y="17138"/>
                      <a:pt x="15697" y="17191"/>
                      <a:pt x="15146" y="17191"/>
                    </a:cubicBezTo>
                    <a:cubicBezTo>
                      <a:pt x="13367" y="17191"/>
                      <a:pt x="11610" y="16641"/>
                      <a:pt x="10136" y="15584"/>
                    </a:cubicBezTo>
                    <a:cubicBezTo>
                      <a:pt x="7690" y="13782"/>
                      <a:pt x="6532" y="10790"/>
                      <a:pt x="5502" y="7958"/>
                    </a:cubicBezTo>
                    <a:lnTo>
                      <a:pt x="3089" y="1427"/>
                    </a:lnTo>
                    <a:cubicBezTo>
                      <a:pt x="3025" y="1041"/>
                      <a:pt x="2832" y="655"/>
                      <a:pt x="2574" y="365"/>
                    </a:cubicBezTo>
                    <a:cubicBezTo>
                      <a:pt x="2301" y="119"/>
                      <a:pt x="1963" y="0"/>
                      <a:pt x="1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1624317" y="4093607"/>
                <a:ext cx="387892" cy="592192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14641" extrusionOk="0">
                    <a:moveTo>
                      <a:pt x="3926" y="1"/>
                    </a:moveTo>
                    <a:lnTo>
                      <a:pt x="1" y="2446"/>
                    </a:lnTo>
                    <a:lnTo>
                      <a:pt x="5471" y="14640"/>
                    </a:lnTo>
                    <a:cubicBezTo>
                      <a:pt x="6951" y="14640"/>
                      <a:pt x="8399" y="13836"/>
                      <a:pt x="9589" y="12903"/>
                    </a:cubicBezTo>
                    <a:lnTo>
                      <a:pt x="39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0"/>
              <p:cNvSpPr/>
              <p:nvPr/>
            </p:nvSpPr>
            <p:spPr>
              <a:xfrm>
                <a:off x="-438425" y="2124461"/>
                <a:ext cx="1003422" cy="1761893"/>
              </a:xfrm>
              <a:custGeom>
                <a:avLst/>
                <a:gdLst/>
                <a:ahLst/>
                <a:cxnLst/>
                <a:rect l="l" t="t" r="r" b="b"/>
                <a:pathLst>
                  <a:path w="24808" h="43560" extrusionOk="0">
                    <a:moveTo>
                      <a:pt x="7422" y="33344"/>
                    </a:moveTo>
                    <a:cubicBezTo>
                      <a:pt x="7415" y="33363"/>
                      <a:pt x="7408" y="33382"/>
                      <a:pt x="7401" y="33401"/>
                    </a:cubicBezTo>
                    <a:cubicBezTo>
                      <a:pt x="7409" y="33382"/>
                      <a:pt x="7416" y="33363"/>
                      <a:pt x="7422" y="33344"/>
                    </a:cubicBezTo>
                    <a:close/>
                    <a:moveTo>
                      <a:pt x="16473" y="1"/>
                    </a:moveTo>
                    <a:cubicBezTo>
                      <a:pt x="13784" y="1"/>
                      <a:pt x="11151" y="1482"/>
                      <a:pt x="9525" y="3671"/>
                    </a:cubicBezTo>
                    <a:cubicBezTo>
                      <a:pt x="7723" y="6020"/>
                      <a:pt x="7015" y="9077"/>
                      <a:pt x="7111" y="12037"/>
                    </a:cubicBezTo>
                    <a:cubicBezTo>
                      <a:pt x="7176" y="14997"/>
                      <a:pt x="7948" y="17893"/>
                      <a:pt x="8913" y="20692"/>
                    </a:cubicBezTo>
                    <a:cubicBezTo>
                      <a:pt x="9879" y="23491"/>
                      <a:pt x="11037" y="26258"/>
                      <a:pt x="11873" y="29090"/>
                    </a:cubicBezTo>
                    <a:cubicBezTo>
                      <a:pt x="12388" y="30827"/>
                      <a:pt x="11616" y="32629"/>
                      <a:pt x="10876" y="34270"/>
                    </a:cubicBezTo>
                    <a:cubicBezTo>
                      <a:pt x="10104" y="35943"/>
                      <a:pt x="8720" y="37391"/>
                      <a:pt x="6983" y="37841"/>
                    </a:cubicBezTo>
                    <a:cubicBezTo>
                      <a:pt x="6693" y="37922"/>
                      <a:pt x="6396" y="37962"/>
                      <a:pt x="6098" y="37962"/>
                    </a:cubicBezTo>
                    <a:cubicBezTo>
                      <a:pt x="5800" y="37962"/>
                      <a:pt x="5503" y="37922"/>
                      <a:pt x="5213" y="37841"/>
                    </a:cubicBezTo>
                    <a:cubicBezTo>
                      <a:pt x="4087" y="37423"/>
                      <a:pt x="3476" y="36136"/>
                      <a:pt x="3379" y="34914"/>
                    </a:cubicBezTo>
                    <a:cubicBezTo>
                      <a:pt x="3250" y="34045"/>
                      <a:pt x="3443" y="33144"/>
                      <a:pt x="3926" y="32372"/>
                    </a:cubicBezTo>
                    <a:cubicBezTo>
                      <a:pt x="4339" y="31738"/>
                      <a:pt x="5060" y="31340"/>
                      <a:pt x="5824" y="31340"/>
                    </a:cubicBezTo>
                    <a:cubicBezTo>
                      <a:pt x="5952" y="31340"/>
                      <a:pt x="6081" y="31351"/>
                      <a:pt x="6211" y="31374"/>
                    </a:cubicBezTo>
                    <a:cubicBezTo>
                      <a:pt x="7059" y="31563"/>
                      <a:pt x="7692" y="32549"/>
                      <a:pt x="7422" y="33344"/>
                    </a:cubicBezTo>
                    <a:lnTo>
                      <a:pt x="7422" y="33344"/>
                    </a:lnTo>
                    <a:cubicBezTo>
                      <a:pt x="7603" y="32846"/>
                      <a:pt x="7724" y="32319"/>
                      <a:pt x="7755" y="31793"/>
                    </a:cubicBezTo>
                    <a:cubicBezTo>
                      <a:pt x="7787" y="31278"/>
                      <a:pt x="7594" y="30731"/>
                      <a:pt x="7208" y="30345"/>
                    </a:cubicBezTo>
                    <a:cubicBezTo>
                      <a:pt x="6790" y="30023"/>
                      <a:pt x="6243" y="29862"/>
                      <a:pt x="5696" y="29862"/>
                    </a:cubicBezTo>
                    <a:cubicBezTo>
                      <a:pt x="3508" y="29862"/>
                      <a:pt x="1449" y="31471"/>
                      <a:pt x="676" y="33562"/>
                    </a:cubicBezTo>
                    <a:cubicBezTo>
                      <a:pt x="1" y="35686"/>
                      <a:pt x="387" y="38035"/>
                      <a:pt x="1738" y="39836"/>
                    </a:cubicBezTo>
                    <a:cubicBezTo>
                      <a:pt x="3090" y="41606"/>
                      <a:pt x="5020" y="42861"/>
                      <a:pt x="7208" y="43311"/>
                    </a:cubicBezTo>
                    <a:cubicBezTo>
                      <a:pt x="7901" y="43474"/>
                      <a:pt x="8606" y="43560"/>
                      <a:pt x="9309" y="43560"/>
                    </a:cubicBezTo>
                    <a:cubicBezTo>
                      <a:pt x="9715" y="43560"/>
                      <a:pt x="10121" y="43531"/>
                      <a:pt x="10522" y="43472"/>
                    </a:cubicBezTo>
                    <a:cubicBezTo>
                      <a:pt x="11713" y="43247"/>
                      <a:pt x="12839" y="42829"/>
                      <a:pt x="13868" y="42282"/>
                    </a:cubicBezTo>
                    <a:cubicBezTo>
                      <a:pt x="15734" y="41413"/>
                      <a:pt x="17408" y="40190"/>
                      <a:pt x="18855" y="38710"/>
                    </a:cubicBezTo>
                    <a:cubicBezTo>
                      <a:pt x="20175" y="37230"/>
                      <a:pt x="21558" y="35911"/>
                      <a:pt x="22395" y="34109"/>
                    </a:cubicBezTo>
                    <a:cubicBezTo>
                      <a:pt x="23264" y="32339"/>
                      <a:pt x="23939" y="30473"/>
                      <a:pt x="24390" y="28543"/>
                    </a:cubicBezTo>
                    <a:cubicBezTo>
                      <a:pt x="24808" y="26612"/>
                      <a:pt x="24744" y="24585"/>
                      <a:pt x="24164" y="22687"/>
                    </a:cubicBezTo>
                    <a:cubicBezTo>
                      <a:pt x="22588" y="18021"/>
                      <a:pt x="17343" y="15126"/>
                      <a:pt x="16249" y="10299"/>
                    </a:cubicBezTo>
                    <a:cubicBezTo>
                      <a:pt x="16024" y="9302"/>
                      <a:pt x="16024" y="8144"/>
                      <a:pt x="16700" y="7371"/>
                    </a:cubicBezTo>
                    <a:cubicBezTo>
                      <a:pt x="17182" y="6889"/>
                      <a:pt x="17828" y="6636"/>
                      <a:pt x="18498" y="6636"/>
                    </a:cubicBezTo>
                    <a:cubicBezTo>
                      <a:pt x="18766" y="6636"/>
                      <a:pt x="19039" y="6677"/>
                      <a:pt x="19306" y="6760"/>
                    </a:cubicBezTo>
                    <a:cubicBezTo>
                      <a:pt x="20207" y="7050"/>
                      <a:pt x="20979" y="7597"/>
                      <a:pt x="21590" y="8305"/>
                    </a:cubicBezTo>
                    <a:cubicBezTo>
                      <a:pt x="22717" y="7597"/>
                      <a:pt x="23617" y="6599"/>
                      <a:pt x="24261" y="5441"/>
                    </a:cubicBezTo>
                    <a:cubicBezTo>
                      <a:pt x="24518" y="4830"/>
                      <a:pt x="24518" y="4186"/>
                      <a:pt x="24325" y="3575"/>
                    </a:cubicBezTo>
                    <a:cubicBezTo>
                      <a:pt x="22170" y="1966"/>
                      <a:pt x="19885" y="293"/>
                      <a:pt x="17182" y="35"/>
                    </a:cubicBezTo>
                    <a:cubicBezTo>
                      <a:pt x="16946" y="12"/>
                      <a:pt x="16709" y="1"/>
                      <a:pt x="164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338525" y="2054200"/>
                <a:ext cx="1181741" cy="1350003"/>
              </a:xfrm>
              <a:custGeom>
                <a:avLst/>
                <a:gdLst/>
                <a:ahLst/>
                <a:cxnLst/>
                <a:rect l="l" t="t" r="r" b="b"/>
                <a:pathLst>
                  <a:path w="28219" h="32380" extrusionOk="0">
                    <a:moveTo>
                      <a:pt x="14296" y="0"/>
                    </a:moveTo>
                    <a:cubicBezTo>
                      <a:pt x="10993" y="0"/>
                      <a:pt x="7397" y="1641"/>
                      <a:pt x="4988" y="3769"/>
                    </a:cubicBezTo>
                    <a:cubicBezTo>
                      <a:pt x="4312" y="4348"/>
                      <a:pt x="3669" y="5024"/>
                      <a:pt x="3122" y="5731"/>
                    </a:cubicBezTo>
                    <a:cubicBezTo>
                      <a:pt x="966" y="8466"/>
                      <a:pt x="1" y="11941"/>
                      <a:pt x="419" y="15416"/>
                    </a:cubicBezTo>
                    <a:cubicBezTo>
                      <a:pt x="837" y="18923"/>
                      <a:pt x="2350" y="22237"/>
                      <a:pt x="4763" y="24844"/>
                    </a:cubicBezTo>
                    <a:cubicBezTo>
                      <a:pt x="6500" y="26710"/>
                      <a:pt x="8527" y="28319"/>
                      <a:pt x="10812" y="29541"/>
                    </a:cubicBezTo>
                    <a:cubicBezTo>
                      <a:pt x="12775" y="30635"/>
                      <a:pt x="14866" y="31536"/>
                      <a:pt x="17022" y="32244"/>
                    </a:cubicBezTo>
                    <a:cubicBezTo>
                      <a:pt x="17317" y="32337"/>
                      <a:pt x="17604" y="32380"/>
                      <a:pt x="17883" y="32380"/>
                    </a:cubicBezTo>
                    <a:cubicBezTo>
                      <a:pt x="19428" y="32380"/>
                      <a:pt x="20731" y="31082"/>
                      <a:pt x="21848" y="29992"/>
                    </a:cubicBezTo>
                    <a:cubicBezTo>
                      <a:pt x="24840" y="27032"/>
                      <a:pt x="26835" y="23138"/>
                      <a:pt x="27479" y="18956"/>
                    </a:cubicBezTo>
                    <a:cubicBezTo>
                      <a:pt x="28219" y="14419"/>
                      <a:pt x="27447" y="9560"/>
                      <a:pt x="24840" y="5796"/>
                    </a:cubicBezTo>
                    <a:cubicBezTo>
                      <a:pt x="24454" y="5249"/>
                      <a:pt x="24036" y="4702"/>
                      <a:pt x="23553" y="4219"/>
                    </a:cubicBezTo>
                    <a:cubicBezTo>
                      <a:pt x="21237" y="1774"/>
                      <a:pt x="17923" y="101"/>
                      <a:pt x="14576" y="4"/>
                    </a:cubicBezTo>
                    <a:cubicBezTo>
                      <a:pt x="14483" y="2"/>
                      <a:pt x="14390" y="0"/>
                      <a:pt x="14296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781027" y="2578686"/>
                <a:ext cx="387851" cy="384049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9495" extrusionOk="0">
                    <a:moveTo>
                      <a:pt x="4799" y="1"/>
                    </a:moveTo>
                    <a:cubicBezTo>
                      <a:pt x="2343" y="1"/>
                      <a:pt x="254" y="1878"/>
                      <a:pt x="32" y="4346"/>
                    </a:cubicBezTo>
                    <a:cubicBezTo>
                      <a:pt x="0" y="4507"/>
                      <a:pt x="0" y="4668"/>
                      <a:pt x="0" y="4829"/>
                    </a:cubicBezTo>
                    <a:cubicBezTo>
                      <a:pt x="64" y="7403"/>
                      <a:pt x="2188" y="9494"/>
                      <a:pt x="4794" y="9494"/>
                    </a:cubicBezTo>
                    <a:cubicBezTo>
                      <a:pt x="7400" y="9494"/>
                      <a:pt x="9524" y="7403"/>
                      <a:pt x="9588" y="4829"/>
                    </a:cubicBezTo>
                    <a:cubicBezTo>
                      <a:pt x="9588" y="4732"/>
                      <a:pt x="9588" y="4636"/>
                      <a:pt x="9588" y="4571"/>
                    </a:cubicBezTo>
                    <a:cubicBezTo>
                      <a:pt x="9460" y="2062"/>
                      <a:pt x="7433" y="67"/>
                      <a:pt x="4923" y="2"/>
                    </a:cubicBezTo>
                    <a:cubicBezTo>
                      <a:pt x="4882" y="1"/>
                      <a:pt x="4840" y="1"/>
                      <a:pt x="4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1231289" y="2570961"/>
                <a:ext cx="193946" cy="373533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9235" extrusionOk="0">
                    <a:moveTo>
                      <a:pt x="2382" y="0"/>
                    </a:moveTo>
                    <a:cubicBezTo>
                      <a:pt x="1063" y="0"/>
                      <a:pt x="1" y="2060"/>
                      <a:pt x="1" y="4601"/>
                    </a:cubicBezTo>
                    <a:lnTo>
                      <a:pt x="1" y="4634"/>
                    </a:lnTo>
                    <a:cubicBezTo>
                      <a:pt x="1" y="7176"/>
                      <a:pt x="1063" y="9235"/>
                      <a:pt x="2382" y="9235"/>
                    </a:cubicBezTo>
                    <a:cubicBezTo>
                      <a:pt x="3701" y="9235"/>
                      <a:pt x="4795" y="7143"/>
                      <a:pt x="4795" y="4601"/>
                    </a:cubicBezTo>
                    <a:cubicBezTo>
                      <a:pt x="4795" y="3990"/>
                      <a:pt x="4731" y="3411"/>
                      <a:pt x="4602" y="2800"/>
                    </a:cubicBezTo>
                    <a:cubicBezTo>
                      <a:pt x="4216" y="1159"/>
                      <a:pt x="3379" y="0"/>
                      <a:pt x="2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0"/>
              <p:cNvSpPr/>
              <p:nvPr/>
            </p:nvSpPr>
            <p:spPr>
              <a:xfrm>
                <a:off x="912441" y="2681382"/>
                <a:ext cx="266832" cy="271929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723" extrusionOk="0">
                    <a:moveTo>
                      <a:pt x="3519" y="1"/>
                    </a:moveTo>
                    <a:cubicBezTo>
                      <a:pt x="2221" y="1"/>
                      <a:pt x="952" y="1019"/>
                      <a:pt x="516" y="2547"/>
                    </a:cubicBezTo>
                    <a:cubicBezTo>
                      <a:pt x="1" y="4349"/>
                      <a:pt x="805" y="6183"/>
                      <a:pt x="2350" y="6633"/>
                    </a:cubicBezTo>
                    <a:cubicBezTo>
                      <a:pt x="2567" y="6694"/>
                      <a:pt x="2788" y="6722"/>
                      <a:pt x="3008" y="6722"/>
                    </a:cubicBezTo>
                    <a:cubicBezTo>
                      <a:pt x="4319" y="6722"/>
                      <a:pt x="5609" y="5699"/>
                      <a:pt x="6050" y="4156"/>
                    </a:cubicBezTo>
                    <a:cubicBezTo>
                      <a:pt x="6597" y="2354"/>
                      <a:pt x="5760" y="552"/>
                      <a:pt x="4216" y="102"/>
                    </a:cubicBezTo>
                    <a:cubicBezTo>
                      <a:pt x="3986" y="33"/>
                      <a:pt x="3752" y="1"/>
                      <a:pt x="3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1224777" y="2697400"/>
                <a:ext cx="177039" cy="241431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5969" extrusionOk="0">
                    <a:moveTo>
                      <a:pt x="1895" y="0"/>
                    </a:moveTo>
                    <a:cubicBezTo>
                      <a:pt x="1811" y="0"/>
                      <a:pt x="1726" y="9"/>
                      <a:pt x="1642" y="28"/>
                    </a:cubicBezTo>
                    <a:cubicBezTo>
                      <a:pt x="580" y="221"/>
                      <a:pt x="1" y="1701"/>
                      <a:pt x="290" y="3342"/>
                    </a:cubicBezTo>
                    <a:cubicBezTo>
                      <a:pt x="589" y="4863"/>
                      <a:pt x="1550" y="5969"/>
                      <a:pt x="2509" y="5969"/>
                    </a:cubicBezTo>
                    <a:cubicBezTo>
                      <a:pt x="2585" y="5969"/>
                      <a:pt x="2660" y="5962"/>
                      <a:pt x="2736" y="5948"/>
                    </a:cubicBezTo>
                    <a:cubicBezTo>
                      <a:pt x="3765" y="5755"/>
                      <a:pt x="4377" y="4275"/>
                      <a:pt x="4055" y="2634"/>
                    </a:cubicBezTo>
                    <a:cubicBezTo>
                      <a:pt x="3789" y="1127"/>
                      <a:pt x="284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775809" y="2576097"/>
                <a:ext cx="399581" cy="190103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700" extrusionOk="0">
                    <a:moveTo>
                      <a:pt x="4927" y="1"/>
                    </a:moveTo>
                    <a:cubicBezTo>
                      <a:pt x="2376" y="1"/>
                      <a:pt x="254" y="1942"/>
                      <a:pt x="0" y="4474"/>
                    </a:cubicBezTo>
                    <a:lnTo>
                      <a:pt x="9878" y="4700"/>
                    </a:lnTo>
                    <a:cubicBezTo>
                      <a:pt x="9750" y="2126"/>
                      <a:pt x="7626" y="66"/>
                      <a:pt x="5052" y="2"/>
                    </a:cubicBezTo>
                    <a:cubicBezTo>
                      <a:pt x="5010" y="1"/>
                      <a:pt x="4969" y="1"/>
                      <a:pt x="4927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0"/>
              <p:cNvSpPr/>
              <p:nvPr/>
            </p:nvSpPr>
            <p:spPr>
              <a:xfrm>
                <a:off x="656085" y="2733640"/>
                <a:ext cx="53228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3160" h="998" extrusionOk="0">
                    <a:moveTo>
                      <a:pt x="644" y="0"/>
                    </a:moveTo>
                    <a:cubicBezTo>
                      <a:pt x="32" y="0"/>
                      <a:pt x="0" y="933"/>
                      <a:pt x="644" y="966"/>
                    </a:cubicBezTo>
                    <a:lnTo>
                      <a:pt x="12903" y="998"/>
                    </a:lnTo>
                    <a:cubicBezTo>
                      <a:pt x="13160" y="998"/>
                      <a:pt x="13160" y="612"/>
                      <a:pt x="12903" y="612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0"/>
              <p:cNvSpPr/>
              <p:nvPr/>
            </p:nvSpPr>
            <p:spPr>
              <a:xfrm>
                <a:off x="1226111" y="2564449"/>
                <a:ext cx="196534" cy="200458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956" extrusionOk="0">
                    <a:moveTo>
                      <a:pt x="2542" y="1"/>
                    </a:moveTo>
                    <a:cubicBezTo>
                      <a:pt x="1126" y="1"/>
                      <a:pt x="0" y="2221"/>
                      <a:pt x="0" y="4923"/>
                    </a:cubicBezTo>
                    <a:lnTo>
                      <a:pt x="0" y="4956"/>
                    </a:lnTo>
                    <a:lnTo>
                      <a:pt x="4859" y="2993"/>
                    </a:lnTo>
                    <a:cubicBezTo>
                      <a:pt x="4472" y="1223"/>
                      <a:pt x="3572" y="1"/>
                      <a:pt x="2542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1217779" y="2642067"/>
                <a:ext cx="294296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3206" extrusionOk="0">
                    <a:moveTo>
                      <a:pt x="6363" y="0"/>
                    </a:moveTo>
                    <a:cubicBezTo>
                      <a:pt x="6269" y="0"/>
                      <a:pt x="6167" y="24"/>
                      <a:pt x="6062" y="76"/>
                    </a:cubicBezTo>
                    <a:lnTo>
                      <a:pt x="206" y="2811"/>
                    </a:lnTo>
                    <a:cubicBezTo>
                      <a:pt x="1" y="2929"/>
                      <a:pt x="89" y="3206"/>
                      <a:pt x="301" y="3206"/>
                    </a:cubicBezTo>
                    <a:cubicBezTo>
                      <a:pt x="322" y="3206"/>
                      <a:pt x="344" y="3203"/>
                      <a:pt x="367" y="3197"/>
                    </a:cubicBezTo>
                    <a:lnTo>
                      <a:pt x="6512" y="1299"/>
                    </a:lnTo>
                    <a:lnTo>
                      <a:pt x="6609" y="1267"/>
                    </a:lnTo>
                    <a:cubicBezTo>
                      <a:pt x="7276" y="934"/>
                      <a:pt x="6959" y="0"/>
                      <a:pt x="6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788833" y="2525417"/>
                <a:ext cx="370944" cy="221288"/>
              </a:xfrm>
              <a:custGeom>
                <a:avLst/>
                <a:gdLst/>
                <a:ahLst/>
                <a:cxnLst/>
                <a:rect l="l" t="t" r="r" b="b"/>
                <a:pathLst>
                  <a:path w="9171" h="5471" fill="none" extrusionOk="0">
                    <a:moveTo>
                      <a:pt x="0" y="4762"/>
                    </a:moveTo>
                    <a:cubicBezTo>
                      <a:pt x="1480" y="0"/>
                      <a:pt x="8398" y="515"/>
                      <a:pt x="9170" y="5470"/>
                    </a:cubicBezTo>
                    <a:lnTo>
                      <a:pt x="1512" y="4987"/>
                    </a:ln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0"/>
              <p:cNvSpPr/>
              <p:nvPr/>
            </p:nvSpPr>
            <p:spPr>
              <a:xfrm>
                <a:off x="1240430" y="2583985"/>
                <a:ext cx="165309" cy="15228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65" fill="none" extrusionOk="0">
                    <a:moveTo>
                      <a:pt x="0" y="3765"/>
                    </a:moveTo>
                    <a:lnTo>
                      <a:pt x="4086" y="1802"/>
                    </a:lnTo>
                    <a:cubicBezTo>
                      <a:pt x="3925" y="933"/>
                      <a:pt x="3024" y="258"/>
                      <a:pt x="2188" y="129"/>
                    </a:cubicBezTo>
                    <a:cubicBezTo>
                      <a:pt x="1287" y="0"/>
                      <a:pt x="418" y="483"/>
                      <a:pt x="0" y="128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0"/>
              <p:cNvSpPr/>
              <p:nvPr/>
            </p:nvSpPr>
            <p:spPr>
              <a:xfrm>
                <a:off x="1167543" y="2832535"/>
                <a:ext cx="223877" cy="243251"/>
              </a:xfrm>
              <a:custGeom>
                <a:avLst/>
                <a:gdLst/>
                <a:ahLst/>
                <a:cxnLst/>
                <a:rect l="l" t="t" r="r" b="b"/>
                <a:pathLst>
                  <a:path w="5535" h="6014" extrusionOk="0">
                    <a:moveTo>
                      <a:pt x="1609" y="1"/>
                    </a:moveTo>
                    <a:lnTo>
                      <a:pt x="547" y="4055"/>
                    </a:lnTo>
                    <a:cubicBezTo>
                      <a:pt x="193" y="4280"/>
                      <a:pt x="0" y="4698"/>
                      <a:pt x="32" y="5117"/>
                    </a:cubicBezTo>
                    <a:cubicBezTo>
                      <a:pt x="65" y="5535"/>
                      <a:pt x="386" y="5889"/>
                      <a:pt x="805" y="5953"/>
                    </a:cubicBezTo>
                    <a:cubicBezTo>
                      <a:pt x="1047" y="5993"/>
                      <a:pt x="1290" y="6013"/>
                      <a:pt x="1533" y="6013"/>
                    </a:cubicBezTo>
                    <a:cubicBezTo>
                      <a:pt x="2839" y="6013"/>
                      <a:pt x="4119" y="5440"/>
                      <a:pt x="4987" y="4409"/>
                    </a:cubicBezTo>
                    <a:cubicBezTo>
                      <a:pt x="5180" y="4183"/>
                      <a:pt x="5341" y="3926"/>
                      <a:pt x="5406" y="3604"/>
                    </a:cubicBezTo>
                    <a:cubicBezTo>
                      <a:pt x="5534" y="3347"/>
                      <a:pt x="5470" y="3057"/>
                      <a:pt x="5309" y="2864"/>
                    </a:cubicBezTo>
                    <a:cubicBezTo>
                      <a:pt x="4376" y="2768"/>
                      <a:pt x="3379" y="2639"/>
                      <a:pt x="2671" y="1996"/>
                    </a:cubicBezTo>
                    <a:cubicBezTo>
                      <a:pt x="2156" y="1416"/>
                      <a:pt x="1802" y="741"/>
                      <a:pt x="1609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0"/>
              <p:cNvSpPr/>
              <p:nvPr/>
            </p:nvSpPr>
            <p:spPr>
              <a:xfrm>
                <a:off x="1167543" y="2832535"/>
                <a:ext cx="223877" cy="251219"/>
              </a:xfrm>
              <a:custGeom>
                <a:avLst/>
                <a:gdLst/>
                <a:ahLst/>
                <a:cxnLst/>
                <a:rect l="l" t="t" r="r" b="b"/>
                <a:pathLst>
                  <a:path w="5535" h="6211" fill="none" extrusionOk="0">
                    <a:moveTo>
                      <a:pt x="1609" y="1"/>
                    </a:moveTo>
                    <a:cubicBezTo>
                      <a:pt x="1802" y="741"/>
                      <a:pt x="2156" y="1416"/>
                      <a:pt x="2671" y="1996"/>
                    </a:cubicBezTo>
                    <a:cubicBezTo>
                      <a:pt x="3379" y="2639"/>
                      <a:pt x="4376" y="2768"/>
                      <a:pt x="5309" y="2864"/>
                    </a:cubicBezTo>
                    <a:cubicBezTo>
                      <a:pt x="5470" y="3057"/>
                      <a:pt x="5534" y="3347"/>
                      <a:pt x="5406" y="3604"/>
                    </a:cubicBezTo>
                    <a:cubicBezTo>
                      <a:pt x="5341" y="3926"/>
                      <a:pt x="5180" y="4183"/>
                      <a:pt x="4987" y="4409"/>
                    </a:cubicBezTo>
                    <a:cubicBezTo>
                      <a:pt x="3958" y="5631"/>
                      <a:pt x="2349" y="6211"/>
                      <a:pt x="805" y="5953"/>
                    </a:cubicBezTo>
                    <a:cubicBezTo>
                      <a:pt x="386" y="5889"/>
                      <a:pt x="65" y="5535"/>
                      <a:pt x="32" y="5117"/>
                    </a:cubicBezTo>
                    <a:cubicBezTo>
                      <a:pt x="0" y="4698"/>
                      <a:pt x="193" y="4280"/>
                      <a:pt x="547" y="4055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0"/>
              <p:cNvSpPr/>
              <p:nvPr/>
            </p:nvSpPr>
            <p:spPr>
              <a:xfrm>
                <a:off x="778398" y="2475707"/>
                <a:ext cx="322811" cy="112201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2774" extrusionOk="0">
                    <a:moveTo>
                      <a:pt x="5860" y="1"/>
                    </a:moveTo>
                    <a:cubicBezTo>
                      <a:pt x="5794" y="1"/>
                      <a:pt x="5729" y="3"/>
                      <a:pt x="5664" y="7"/>
                    </a:cubicBezTo>
                    <a:cubicBezTo>
                      <a:pt x="3476" y="103"/>
                      <a:pt x="1416" y="1101"/>
                      <a:pt x="1" y="2774"/>
                    </a:cubicBezTo>
                    <a:cubicBezTo>
                      <a:pt x="1965" y="1647"/>
                      <a:pt x="4186" y="1075"/>
                      <a:pt x="6437" y="1075"/>
                    </a:cubicBezTo>
                    <a:cubicBezTo>
                      <a:pt x="6951" y="1075"/>
                      <a:pt x="7466" y="1105"/>
                      <a:pt x="7980" y="1165"/>
                    </a:cubicBezTo>
                    <a:cubicBezTo>
                      <a:pt x="7884" y="714"/>
                      <a:pt x="7594" y="393"/>
                      <a:pt x="7176" y="264"/>
                    </a:cubicBezTo>
                    <a:cubicBezTo>
                      <a:pt x="6755" y="95"/>
                      <a:pt x="6309" y="1"/>
                      <a:pt x="5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1236506" y="2471460"/>
                <a:ext cx="175744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1753" extrusionOk="0">
                    <a:moveTo>
                      <a:pt x="1769" y="0"/>
                    </a:moveTo>
                    <a:cubicBezTo>
                      <a:pt x="1069" y="0"/>
                      <a:pt x="383" y="375"/>
                      <a:pt x="0" y="1013"/>
                    </a:cubicBezTo>
                    <a:cubicBezTo>
                      <a:pt x="464" y="872"/>
                      <a:pt x="939" y="803"/>
                      <a:pt x="1413" y="803"/>
                    </a:cubicBezTo>
                    <a:cubicBezTo>
                      <a:pt x="2453" y="803"/>
                      <a:pt x="3482" y="1134"/>
                      <a:pt x="4344" y="1753"/>
                    </a:cubicBezTo>
                    <a:cubicBezTo>
                      <a:pt x="3926" y="948"/>
                      <a:pt x="3186" y="337"/>
                      <a:pt x="2317" y="79"/>
                    </a:cubicBezTo>
                    <a:cubicBezTo>
                      <a:pt x="2137" y="26"/>
                      <a:pt x="1952" y="0"/>
                      <a:pt x="1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0"/>
              <p:cNvSpPr/>
              <p:nvPr/>
            </p:nvSpPr>
            <p:spPr>
              <a:xfrm>
                <a:off x="757568" y="2997803"/>
                <a:ext cx="486786" cy="29462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7284" extrusionOk="0">
                    <a:moveTo>
                      <a:pt x="226" y="1"/>
                    </a:moveTo>
                    <a:lnTo>
                      <a:pt x="226" y="1"/>
                    </a:lnTo>
                    <a:cubicBezTo>
                      <a:pt x="1" y="1996"/>
                      <a:pt x="677" y="3991"/>
                      <a:pt x="2060" y="5406"/>
                    </a:cubicBezTo>
                    <a:cubicBezTo>
                      <a:pt x="2671" y="6018"/>
                      <a:pt x="3379" y="6500"/>
                      <a:pt x="4152" y="6790"/>
                    </a:cubicBezTo>
                    <a:cubicBezTo>
                      <a:pt x="4949" y="7114"/>
                      <a:pt x="5786" y="7284"/>
                      <a:pt x="6631" y="7284"/>
                    </a:cubicBezTo>
                    <a:cubicBezTo>
                      <a:pt x="6877" y="7284"/>
                      <a:pt x="7123" y="7269"/>
                      <a:pt x="7369" y="7240"/>
                    </a:cubicBezTo>
                    <a:cubicBezTo>
                      <a:pt x="9332" y="6919"/>
                      <a:pt x="11037" y="5760"/>
                      <a:pt x="12035" y="4023"/>
                    </a:cubicBezTo>
                    <a:lnTo>
                      <a:pt x="10683" y="3572"/>
                    </a:lnTo>
                    <a:lnTo>
                      <a:pt x="580" y="130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0"/>
              <p:cNvSpPr/>
              <p:nvPr/>
            </p:nvSpPr>
            <p:spPr>
              <a:xfrm>
                <a:off x="779692" y="3001727"/>
                <a:ext cx="410016" cy="200458"/>
              </a:xfrm>
              <a:custGeom>
                <a:avLst/>
                <a:gdLst/>
                <a:ahLst/>
                <a:cxnLst/>
                <a:rect l="l" t="t" r="r" b="b"/>
                <a:pathLst>
                  <a:path w="10137" h="49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64" y="2896"/>
                      <a:pt x="5181" y="4730"/>
                      <a:pt x="8688" y="4955"/>
                    </a:cubicBezTo>
                    <a:lnTo>
                      <a:pt x="10136" y="34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0"/>
              <p:cNvSpPr/>
              <p:nvPr/>
            </p:nvSpPr>
            <p:spPr>
              <a:xfrm>
                <a:off x="779692" y="3110166"/>
                <a:ext cx="170527" cy="16227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12" extrusionOk="0">
                    <a:moveTo>
                      <a:pt x="574" y="0"/>
                    </a:moveTo>
                    <a:cubicBezTo>
                      <a:pt x="375" y="0"/>
                      <a:pt x="182" y="50"/>
                      <a:pt x="1" y="151"/>
                    </a:cubicBezTo>
                    <a:cubicBezTo>
                      <a:pt x="290" y="1084"/>
                      <a:pt x="805" y="1921"/>
                      <a:pt x="1513" y="2628"/>
                    </a:cubicBezTo>
                    <a:cubicBezTo>
                      <a:pt x="2092" y="3240"/>
                      <a:pt x="2800" y="3690"/>
                      <a:pt x="3605" y="4012"/>
                    </a:cubicBezTo>
                    <a:cubicBezTo>
                      <a:pt x="3991" y="3819"/>
                      <a:pt x="4216" y="3368"/>
                      <a:pt x="4087" y="2950"/>
                    </a:cubicBezTo>
                    <a:cubicBezTo>
                      <a:pt x="3991" y="2693"/>
                      <a:pt x="3862" y="2468"/>
                      <a:pt x="3669" y="2274"/>
                    </a:cubicBezTo>
                    <a:cubicBezTo>
                      <a:pt x="3122" y="1599"/>
                      <a:pt x="2511" y="1020"/>
                      <a:pt x="1803" y="505"/>
                    </a:cubicBezTo>
                    <a:cubicBezTo>
                      <a:pt x="1545" y="312"/>
                      <a:pt x="1256" y="151"/>
                      <a:pt x="934" y="54"/>
                    </a:cubicBezTo>
                    <a:cubicBezTo>
                      <a:pt x="813" y="18"/>
                      <a:pt x="693" y="0"/>
                      <a:pt x="574" y="0"/>
                    </a:cubicBezTo>
                    <a:close/>
                  </a:path>
                </a:pathLst>
              </a:custGeom>
              <a:solidFill>
                <a:srgbClr val="FFA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0"/>
              <p:cNvSpPr/>
              <p:nvPr/>
            </p:nvSpPr>
            <p:spPr>
              <a:xfrm>
                <a:off x="338531" y="2944493"/>
                <a:ext cx="268126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6629" h="4614" extrusionOk="0">
                    <a:moveTo>
                      <a:pt x="2106" y="0"/>
                    </a:moveTo>
                    <a:cubicBezTo>
                      <a:pt x="1407" y="0"/>
                      <a:pt x="683" y="281"/>
                      <a:pt x="387" y="901"/>
                    </a:cubicBezTo>
                    <a:cubicBezTo>
                      <a:pt x="0" y="1609"/>
                      <a:pt x="290" y="2509"/>
                      <a:pt x="805" y="3121"/>
                    </a:cubicBezTo>
                    <a:cubicBezTo>
                      <a:pt x="1480" y="3989"/>
                      <a:pt x="2478" y="4504"/>
                      <a:pt x="3572" y="4601"/>
                    </a:cubicBezTo>
                    <a:cubicBezTo>
                      <a:pt x="3663" y="4609"/>
                      <a:pt x="3771" y="4614"/>
                      <a:pt x="3891" y="4614"/>
                    </a:cubicBezTo>
                    <a:cubicBezTo>
                      <a:pt x="4703" y="4614"/>
                      <a:pt x="6059" y="4405"/>
                      <a:pt x="6339" y="3732"/>
                    </a:cubicBezTo>
                    <a:cubicBezTo>
                      <a:pt x="6629" y="3024"/>
                      <a:pt x="5309" y="1737"/>
                      <a:pt x="4859" y="1287"/>
                    </a:cubicBezTo>
                    <a:cubicBezTo>
                      <a:pt x="4215" y="643"/>
                      <a:pt x="3411" y="193"/>
                      <a:pt x="2510" y="32"/>
                    </a:cubicBezTo>
                    <a:cubicBezTo>
                      <a:pt x="2379" y="11"/>
                      <a:pt x="2243" y="0"/>
                      <a:pt x="2106" y="0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0"/>
              <p:cNvSpPr/>
              <p:nvPr/>
            </p:nvSpPr>
            <p:spPr>
              <a:xfrm>
                <a:off x="390587" y="3009533"/>
                <a:ext cx="138007" cy="62491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545" fill="none" extrusionOk="0">
                    <a:moveTo>
                      <a:pt x="0" y="387"/>
                    </a:moveTo>
                    <a:cubicBezTo>
                      <a:pt x="1255" y="1"/>
                      <a:pt x="2639" y="451"/>
                      <a:pt x="3411" y="1545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0"/>
              <p:cNvSpPr/>
              <p:nvPr/>
            </p:nvSpPr>
            <p:spPr>
              <a:xfrm>
                <a:off x="118578" y="2336689"/>
                <a:ext cx="294175" cy="195281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4828" fill="none" extrusionOk="0">
                    <a:moveTo>
                      <a:pt x="7272" y="773"/>
                    </a:moveTo>
                    <a:cubicBezTo>
                      <a:pt x="6178" y="323"/>
                      <a:pt x="5020" y="65"/>
                      <a:pt x="3830" y="33"/>
                    </a:cubicBezTo>
                    <a:cubicBezTo>
                      <a:pt x="2639" y="1"/>
                      <a:pt x="1513" y="516"/>
                      <a:pt x="741" y="1449"/>
                    </a:cubicBezTo>
                    <a:cubicBezTo>
                      <a:pt x="65" y="2414"/>
                      <a:pt x="1" y="3669"/>
                      <a:pt x="65" y="482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0"/>
              <p:cNvSpPr/>
              <p:nvPr/>
            </p:nvSpPr>
            <p:spPr>
              <a:xfrm>
                <a:off x="18389" y="2243012"/>
                <a:ext cx="421706" cy="199163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4924" fill="none" extrusionOk="0">
                    <a:moveTo>
                      <a:pt x="10425" y="1448"/>
                    </a:moveTo>
                    <a:cubicBezTo>
                      <a:pt x="8752" y="451"/>
                      <a:pt x="6789" y="0"/>
                      <a:pt x="4859" y="161"/>
                    </a:cubicBezTo>
                    <a:cubicBezTo>
                      <a:pt x="4087" y="225"/>
                      <a:pt x="3314" y="451"/>
                      <a:pt x="2606" y="837"/>
                    </a:cubicBezTo>
                    <a:cubicBezTo>
                      <a:pt x="1223" y="1706"/>
                      <a:pt x="547" y="3379"/>
                      <a:pt x="0" y="4923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-381151" y="2623017"/>
                <a:ext cx="743142" cy="1143977"/>
              </a:xfrm>
              <a:custGeom>
                <a:avLst/>
                <a:gdLst/>
                <a:ahLst/>
                <a:cxnLst/>
                <a:rect l="l" t="t" r="r" b="b"/>
                <a:pathLst>
                  <a:path w="18373" h="28283" fill="none" extrusionOk="0">
                    <a:moveTo>
                      <a:pt x="12678" y="0"/>
                    </a:moveTo>
                    <a:cubicBezTo>
                      <a:pt x="12388" y="1770"/>
                      <a:pt x="12967" y="3604"/>
                      <a:pt x="13739" y="5213"/>
                    </a:cubicBezTo>
                    <a:cubicBezTo>
                      <a:pt x="14544" y="6822"/>
                      <a:pt x="15573" y="8334"/>
                      <a:pt x="16378" y="9943"/>
                    </a:cubicBezTo>
                    <a:cubicBezTo>
                      <a:pt x="17375" y="11970"/>
                      <a:pt x="17986" y="14158"/>
                      <a:pt x="18147" y="16410"/>
                    </a:cubicBezTo>
                    <a:cubicBezTo>
                      <a:pt x="18373" y="19016"/>
                      <a:pt x="17954" y="21783"/>
                      <a:pt x="16281" y="23778"/>
                    </a:cubicBezTo>
                    <a:cubicBezTo>
                      <a:pt x="15348" y="24840"/>
                      <a:pt x="14190" y="25709"/>
                      <a:pt x="12935" y="26352"/>
                    </a:cubicBezTo>
                    <a:cubicBezTo>
                      <a:pt x="11294" y="27285"/>
                      <a:pt x="9492" y="27864"/>
                      <a:pt x="7626" y="28089"/>
                    </a:cubicBezTo>
                    <a:cubicBezTo>
                      <a:pt x="5728" y="28283"/>
                      <a:pt x="3829" y="27768"/>
                      <a:pt x="2317" y="26642"/>
                    </a:cubicBezTo>
                    <a:cubicBezTo>
                      <a:pt x="869" y="25483"/>
                      <a:pt x="0" y="23488"/>
                      <a:pt x="451" y="21654"/>
                    </a:cubicBezTo>
                    <a:cubicBezTo>
                      <a:pt x="612" y="20914"/>
                      <a:pt x="1062" y="20142"/>
                      <a:pt x="1802" y="19917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0"/>
              <p:cNvSpPr/>
              <p:nvPr/>
            </p:nvSpPr>
            <p:spPr>
              <a:xfrm>
                <a:off x="-18054" y="2582690"/>
                <a:ext cx="216071" cy="109192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26996" fill="none" extrusionOk="0">
                    <a:moveTo>
                      <a:pt x="65" y="26995"/>
                    </a:moveTo>
                    <a:cubicBezTo>
                      <a:pt x="1867" y="25772"/>
                      <a:pt x="3314" y="24131"/>
                      <a:pt x="4215" y="22169"/>
                    </a:cubicBezTo>
                    <a:cubicBezTo>
                      <a:pt x="5116" y="20174"/>
                      <a:pt x="5341" y="17954"/>
                      <a:pt x="4827" y="15830"/>
                    </a:cubicBezTo>
                    <a:cubicBezTo>
                      <a:pt x="4280" y="13771"/>
                      <a:pt x="3025" y="11969"/>
                      <a:pt x="2124" y="10039"/>
                    </a:cubicBezTo>
                    <a:cubicBezTo>
                      <a:pt x="612" y="6918"/>
                      <a:pt x="0" y="3443"/>
                      <a:pt x="322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0"/>
              <p:cNvSpPr/>
              <p:nvPr/>
            </p:nvSpPr>
            <p:spPr>
              <a:xfrm>
                <a:off x="415301" y="3177430"/>
                <a:ext cx="54725" cy="322771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980" fill="none" extrusionOk="0">
                    <a:moveTo>
                      <a:pt x="805" y="0"/>
                    </a:moveTo>
                    <a:cubicBezTo>
                      <a:pt x="1352" y="2671"/>
                      <a:pt x="1063" y="5470"/>
                      <a:pt x="1" y="798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217513" y="4835414"/>
                <a:ext cx="882403" cy="380045"/>
              </a:xfrm>
              <a:custGeom>
                <a:avLst/>
                <a:gdLst/>
                <a:ahLst/>
                <a:cxnLst/>
                <a:rect l="l" t="t" r="r" b="b"/>
                <a:pathLst>
                  <a:path w="21816" h="9396" extrusionOk="0">
                    <a:moveTo>
                      <a:pt x="64" y="0"/>
                    </a:moveTo>
                    <a:lnTo>
                      <a:pt x="0" y="9396"/>
                    </a:lnTo>
                    <a:lnTo>
                      <a:pt x="21815" y="9396"/>
                    </a:lnTo>
                    <a:cubicBezTo>
                      <a:pt x="19788" y="7015"/>
                      <a:pt x="18437" y="3829"/>
                      <a:pt x="17536" y="837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0"/>
              <p:cNvSpPr/>
              <p:nvPr/>
            </p:nvSpPr>
            <p:spPr>
              <a:xfrm>
                <a:off x="192759" y="3444910"/>
                <a:ext cx="967019" cy="1518642"/>
              </a:xfrm>
              <a:custGeom>
                <a:avLst/>
                <a:gdLst/>
                <a:ahLst/>
                <a:cxnLst/>
                <a:rect l="l" t="t" r="r" b="b"/>
                <a:pathLst>
                  <a:path w="23908" h="37546" extrusionOk="0">
                    <a:moveTo>
                      <a:pt x="13470" y="1"/>
                    </a:moveTo>
                    <a:cubicBezTo>
                      <a:pt x="12671" y="1"/>
                      <a:pt x="11894" y="224"/>
                      <a:pt x="11230" y="659"/>
                    </a:cubicBezTo>
                    <a:cubicBezTo>
                      <a:pt x="11069" y="755"/>
                      <a:pt x="10940" y="852"/>
                      <a:pt x="10780" y="948"/>
                    </a:cubicBezTo>
                    <a:cubicBezTo>
                      <a:pt x="10040" y="1560"/>
                      <a:pt x="9460" y="2300"/>
                      <a:pt x="9010" y="3136"/>
                    </a:cubicBezTo>
                    <a:cubicBezTo>
                      <a:pt x="7819" y="5356"/>
                      <a:pt x="7530" y="7963"/>
                      <a:pt x="8238" y="10376"/>
                    </a:cubicBezTo>
                    <a:cubicBezTo>
                      <a:pt x="8849" y="12499"/>
                      <a:pt x="10200" y="14430"/>
                      <a:pt x="10040" y="16650"/>
                    </a:cubicBezTo>
                    <a:cubicBezTo>
                      <a:pt x="9911" y="18902"/>
                      <a:pt x="8688" y="20865"/>
                      <a:pt x="7369" y="22699"/>
                    </a:cubicBezTo>
                    <a:cubicBezTo>
                      <a:pt x="6050" y="24501"/>
                      <a:pt x="4538" y="26174"/>
                      <a:pt x="3250" y="28040"/>
                    </a:cubicBezTo>
                    <a:cubicBezTo>
                      <a:pt x="1738" y="30260"/>
                      <a:pt x="644" y="32705"/>
                      <a:pt x="1" y="35344"/>
                    </a:cubicBezTo>
                    <a:cubicBezTo>
                      <a:pt x="2800" y="36953"/>
                      <a:pt x="6114" y="37403"/>
                      <a:pt x="9364" y="37532"/>
                    </a:cubicBezTo>
                    <a:cubicBezTo>
                      <a:pt x="9685" y="37541"/>
                      <a:pt x="10007" y="37546"/>
                      <a:pt x="10328" y="37546"/>
                    </a:cubicBezTo>
                    <a:cubicBezTo>
                      <a:pt x="13250" y="37546"/>
                      <a:pt x="16149" y="37172"/>
                      <a:pt x="19049" y="36824"/>
                    </a:cubicBezTo>
                    <a:cubicBezTo>
                      <a:pt x="18630" y="33574"/>
                      <a:pt x="18019" y="30582"/>
                      <a:pt x="17601" y="27364"/>
                    </a:cubicBezTo>
                    <a:cubicBezTo>
                      <a:pt x="17311" y="25112"/>
                      <a:pt x="16989" y="22763"/>
                      <a:pt x="17697" y="20575"/>
                    </a:cubicBezTo>
                    <a:cubicBezTo>
                      <a:pt x="18309" y="18677"/>
                      <a:pt x="19628" y="17068"/>
                      <a:pt x="20850" y="15492"/>
                    </a:cubicBezTo>
                    <a:cubicBezTo>
                      <a:pt x="22073" y="13915"/>
                      <a:pt x="23907" y="11566"/>
                      <a:pt x="23650" y="9410"/>
                    </a:cubicBezTo>
                    <a:cubicBezTo>
                      <a:pt x="23328" y="7190"/>
                      <a:pt x="22331" y="5099"/>
                      <a:pt x="20754" y="3458"/>
                    </a:cubicBezTo>
                    <a:cubicBezTo>
                      <a:pt x="20336" y="3008"/>
                      <a:pt x="19853" y="2557"/>
                      <a:pt x="19306" y="2171"/>
                    </a:cubicBezTo>
                    <a:cubicBezTo>
                      <a:pt x="18373" y="1495"/>
                      <a:pt x="17279" y="948"/>
                      <a:pt x="16153" y="562"/>
                    </a:cubicBezTo>
                    <a:cubicBezTo>
                      <a:pt x="15606" y="369"/>
                      <a:pt x="15027" y="240"/>
                      <a:pt x="14448" y="112"/>
                    </a:cubicBezTo>
                    <a:cubicBezTo>
                      <a:pt x="14122" y="37"/>
                      <a:pt x="13795" y="1"/>
                      <a:pt x="134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0"/>
              <p:cNvSpPr/>
              <p:nvPr/>
            </p:nvSpPr>
            <p:spPr>
              <a:xfrm>
                <a:off x="627448" y="3446204"/>
                <a:ext cx="412564" cy="348051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8605" extrusionOk="0">
                    <a:moveTo>
                      <a:pt x="2723" y="1"/>
                    </a:moveTo>
                    <a:cubicBezTo>
                      <a:pt x="1924" y="1"/>
                      <a:pt x="1147" y="224"/>
                      <a:pt x="483" y="659"/>
                    </a:cubicBezTo>
                    <a:cubicBezTo>
                      <a:pt x="322" y="755"/>
                      <a:pt x="193" y="852"/>
                      <a:pt x="33" y="949"/>
                    </a:cubicBezTo>
                    <a:cubicBezTo>
                      <a:pt x="0" y="1560"/>
                      <a:pt x="97" y="2171"/>
                      <a:pt x="258" y="2750"/>
                    </a:cubicBezTo>
                    <a:cubicBezTo>
                      <a:pt x="1352" y="5871"/>
                      <a:pt x="4087" y="8124"/>
                      <a:pt x="7369" y="8574"/>
                    </a:cubicBezTo>
                    <a:cubicBezTo>
                      <a:pt x="7563" y="8592"/>
                      <a:pt x="7762" y="8605"/>
                      <a:pt x="7960" y="8605"/>
                    </a:cubicBezTo>
                    <a:cubicBezTo>
                      <a:pt x="8483" y="8605"/>
                      <a:pt x="8999" y="8515"/>
                      <a:pt x="9396" y="8188"/>
                    </a:cubicBezTo>
                    <a:cubicBezTo>
                      <a:pt x="9910" y="7673"/>
                      <a:pt x="10200" y="6965"/>
                      <a:pt x="10136" y="6257"/>
                    </a:cubicBezTo>
                    <a:cubicBezTo>
                      <a:pt x="10136" y="4745"/>
                      <a:pt x="9589" y="3297"/>
                      <a:pt x="8559" y="2171"/>
                    </a:cubicBezTo>
                    <a:cubicBezTo>
                      <a:pt x="7626" y="1495"/>
                      <a:pt x="6532" y="949"/>
                      <a:pt x="5406" y="562"/>
                    </a:cubicBezTo>
                    <a:cubicBezTo>
                      <a:pt x="4859" y="369"/>
                      <a:pt x="4280" y="241"/>
                      <a:pt x="3701" y="112"/>
                    </a:cubicBezTo>
                    <a:cubicBezTo>
                      <a:pt x="3375" y="38"/>
                      <a:pt x="3048" y="1"/>
                      <a:pt x="2723" y="1"/>
                    </a:cubicBez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132896" y="3439004"/>
                <a:ext cx="676768" cy="1620286"/>
              </a:xfrm>
              <a:custGeom>
                <a:avLst/>
                <a:gdLst/>
                <a:ahLst/>
                <a:cxnLst/>
                <a:rect l="l" t="t" r="r" b="b"/>
                <a:pathLst>
                  <a:path w="16732" h="40059" extrusionOk="0">
                    <a:moveTo>
                      <a:pt x="14287" y="0"/>
                    </a:moveTo>
                    <a:cubicBezTo>
                      <a:pt x="8173" y="2542"/>
                      <a:pt x="8431" y="7272"/>
                      <a:pt x="9042" y="9975"/>
                    </a:cubicBezTo>
                    <a:cubicBezTo>
                      <a:pt x="9428" y="11487"/>
                      <a:pt x="9911" y="12999"/>
                      <a:pt x="10490" y="14447"/>
                    </a:cubicBezTo>
                    <a:cubicBezTo>
                      <a:pt x="10908" y="15412"/>
                      <a:pt x="11037" y="16474"/>
                      <a:pt x="10876" y="17504"/>
                    </a:cubicBezTo>
                    <a:cubicBezTo>
                      <a:pt x="10619" y="18469"/>
                      <a:pt x="10200" y="19370"/>
                      <a:pt x="9589" y="20142"/>
                    </a:cubicBezTo>
                    <a:cubicBezTo>
                      <a:pt x="7626" y="22974"/>
                      <a:pt x="5310" y="25548"/>
                      <a:pt x="3379" y="28411"/>
                    </a:cubicBezTo>
                    <a:cubicBezTo>
                      <a:pt x="1481" y="31275"/>
                      <a:pt x="33" y="34718"/>
                      <a:pt x="1" y="38160"/>
                    </a:cubicBezTo>
                    <a:cubicBezTo>
                      <a:pt x="2382" y="39254"/>
                      <a:pt x="4956" y="39898"/>
                      <a:pt x="7594" y="40059"/>
                    </a:cubicBezTo>
                    <a:cubicBezTo>
                      <a:pt x="7240" y="37806"/>
                      <a:pt x="7819" y="35490"/>
                      <a:pt x="8720" y="33398"/>
                    </a:cubicBezTo>
                    <a:cubicBezTo>
                      <a:pt x="9621" y="31275"/>
                      <a:pt x="10844" y="29312"/>
                      <a:pt x="11906" y="27317"/>
                    </a:cubicBezTo>
                    <a:cubicBezTo>
                      <a:pt x="14126" y="23102"/>
                      <a:pt x="15413" y="18469"/>
                      <a:pt x="15670" y="13707"/>
                    </a:cubicBezTo>
                    <a:cubicBezTo>
                      <a:pt x="15895" y="8977"/>
                      <a:pt x="16732" y="4054"/>
                      <a:pt x="14287" y="0"/>
                    </a:cubicBezTo>
                    <a:close/>
                  </a:path>
                </a:pathLst>
              </a:custGeom>
              <a:solidFill>
                <a:srgbClr val="656E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814841" y="3484548"/>
                <a:ext cx="373533" cy="1589061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39287" extrusionOk="0">
                    <a:moveTo>
                      <a:pt x="2285" y="1"/>
                    </a:moveTo>
                    <a:cubicBezTo>
                      <a:pt x="2382" y="129"/>
                      <a:pt x="2156" y="65"/>
                      <a:pt x="2285" y="161"/>
                    </a:cubicBezTo>
                    <a:cubicBezTo>
                      <a:pt x="6050" y="3186"/>
                      <a:pt x="7337" y="8334"/>
                      <a:pt x="5406" y="12742"/>
                    </a:cubicBezTo>
                    <a:cubicBezTo>
                      <a:pt x="4376" y="15059"/>
                      <a:pt x="2317" y="16635"/>
                      <a:pt x="1352" y="18952"/>
                    </a:cubicBezTo>
                    <a:cubicBezTo>
                      <a:pt x="162" y="21783"/>
                      <a:pt x="1" y="24904"/>
                      <a:pt x="226" y="27961"/>
                    </a:cubicBezTo>
                    <a:cubicBezTo>
                      <a:pt x="548" y="31886"/>
                      <a:pt x="1545" y="35715"/>
                      <a:pt x="3218" y="39287"/>
                    </a:cubicBezTo>
                    <a:lnTo>
                      <a:pt x="7498" y="39287"/>
                    </a:lnTo>
                    <a:cubicBezTo>
                      <a:pt x="5406" y="34525"/>
                      <a:pt x="3797" y="29216"/>
                      <a:pt x="3379" y="24068"/>
                    </a:cubicBezTo>
                    <a:cubicBezTo>
                      <a:pt x="3186" y="21558"/>
                      <a:pt x="3186" y="18920"/>
                      <a:pt x="4376" y="16699"/>
                    </a:cubicBezTo>
                    <a:cubicBezTo>
                      <a:pt x="5181" y="15219"/>
                      <a:pt x="6404" y="14029"/>
                      <a:pt x="7433" y="12678"/>
                    </a:cubicBezTo>
                    <a:cubicBezTo>
                      <a:pt x="8463" y="11326"/>
                      <a:pt x="9235" y="9653"/>
                      <a:pt x="8849" y="8012"/>
                    </a:cubicBezTo>
                    <a:cubicBezTo>
                      <a:pt x="8012" y="4473"/>
                      <a:pt x="5599" y="1513"/>
                      <a:pt x="2285" y="1"/>
                    </a:cubicBezTo>
                    <a:close/>
                  </a:path>
                </a:pathLst>
              </a:custGeom>
              <a:solidFill>
                <a:srgbClr val="656E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741955" y="3199555"/>
                <a:ext cx="178333" cy="377416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9331" extrusionOk="0">
                    <a:moveTo>
                      <a:pt x="1" y="0"/>
                    </a:moveTo>
                    <a:lnTo>
                      <a:pt x="387" y="8366"/>
                    </a:lnTo>
                    <a:lnTo>
                      <a:pt x="4409" y="9331"/>
                    </a:lnTo>
                    <a:lnTo>
                      <a:pt x="4055" y="23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-265309" y="3496278"/>
                <a:ext cx="929241" cy="1447212"/>
              </a:xfrm>
              <a:custGeom>
                <a:avLst/>
                <a:gdLst/>
                <a:ahLst/>
                <a:cxnLst/>
                <a:rect l="l" t="t" r="r" b="b"/>
                <a:pathLst>
                  <a:path w="22974" h="35780" extrusionOk="0">
                    <a:moveTo>
                      <a:pt x="21590" y="0"/>
                    </a:moveTo>
                    <a:cubicBezTo>
                      <a:pt x="20721" y="161"/>
                      <a:pt x="19370" y="1738"/>
                      <a:pt x="18823" y="2413"/>
                    </a:cubicBezTo>
                    <a:cubicBezTo>
                      <a:pt x="16699" y="5019"/>
                      <a:pt x="14704" y="7690"/>
                      <a:pt x="12838" y="10457"/>
                    </a:cubicBezTo>
                    <a:cubicBezTo>
                      <a:pt x="10296" y="14061"/>
                      <a:pt x="7465" y="17439"/>
                      <a:pt x="4344" y="20560"/>
                    </a:cubicBezTo>
                    <a:lnTo>
                      <a:pt x="0" y="24904"/>
                    </a:lnTo>
                    <a:lnTo>
                      <a:pt x="4762" y="35779"/>
                    </a:lnTo>
                    <a:cubicBezTo>
                      <a:pt x="11744" y="27220"/>
                      <a:pt x="17536" y="17729"/>
                      <a:pt x="22008" y="7626"/>
                    </a:cubicBezTo>
                    <a:cubicBezTo>
                      <a:pt x="22973" y="5502"/>
                      <a:pt x="22909" y="1995"/>
                      <a:pt x="21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-280962" y="4331762"/>
                <a:ext cx="363138" cy="644248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15928" extrusionOk="0">
                    <a:moveTo>
                      <a:pt x="4184" y="1"/>
                    </a:moveTo>
                    <a:lnTo>
                      <a:pt x="1" y="4312"/>
                    </a:lnTo>
                    <a:lnTo>
                      <a:pt x="5052" y="15927"/>
                    </a:lnTo>
                    <a:lnTo>
                      <a:pt x="8978" y="10812"/>
                    </a:lnTo>
                    <a:lnTo>
                      <a:pt x="41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549344" y="3783860"/>
                <a:ext cx="106781" cy="190063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4699" fill="none" extrusionOk="0">
                    <a:moveTo>
                      <a:pt x="1" y="4698"/>
                    </a:moveTo>
                    <a:lnTo>
                      <a:pt x="2639" y="1"/>
                    </a:lnTo>
                  </a:path>
                </a:pathLst>
              </a:custGeom>
              <a:noFill/>
              <a:ln w="4825" cap="rnd" cmpd="sng">
                <a:solidFill>
                  <a:srgbClr val="2F34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296889" y="2061205"/>
                <a:ext cx="1086779" cy="995130"/>
              </a:xfrm>
              <a:custGeom>
                <a:avLst/>
                <a:gdLst/>
                <a:ahLst/>
                <a:cxnLst/>
                <a:rect l="l" t="t" r="r" b="b"/>
                <a:pathLst>
                  <a:path w="25677" h="24603" extrusionOk="0">
                    <a:moveTo>
                      <a:pt x="14502" y="1"/>
                    </a:moveTo>
                    <a:cubicBezTo>
                      <a:pt x="9778" y="1"/>
                      <a:pt x="5125" y="2822"/>
                      <a:pt x="2639" y="6874"/>
                    </a:cubicBezTo>
                    <a:cubicBezTo>
                      <a:pt x="33" y="11250"/>
                      <a:pt x="0" y="16687"/>
                      <a:pt x="2510" y="21128"/>
                    </a:cubicBezTo>
                    <a:cubicBezTo>
                      <a:pt x="3894" y="21707"/>
                      <a:pt x="5020" y="22768"/>
                      <a:pt x="5631" y="24120"/>
                    </a:cubicBezTo>
                    <a:cubicBezTo>
                      <a:pt x="6082" y="24442"/>
                      <a:pt x="7401" y="24570"/>
                      <a:pt x="7916" y="24602"/>
                    </a:cubicBezTo>
                    <a:cubicBezTo>
                      <a:pt x="7176" y="22511"/>
                      <a:pt x="6436" y="18875"/>
                      <a:pt x="7240" y="17299"/>
                    </a:cubicBezTo>
                    <a:cubicBezTo>
                      <a:pt x="8366" y="15014"/>
                      <a:pt x="8623" y="13309"/>
                      <a:pt x="8720" y="10767"/>
                    </a:cubicBezTo>
                    <a:cubicBezTo>
                      <a:pt x="9267" y="10252"/>
                      <a:pt x="9782" y="9673"/>
                      <a:pt x="10200" y="9062"/>
                    </a:cubicBezTo>
                    <a:cubicBezTo>
                      <a:pt x="12838" y="8740"/>
                      <a:pt x="15284" y="7614"/>
                      <a:pt x="17246" y="5876"/>
                    </a:cubicBezTo>
                    <a:cubicBezTo>
                      <a:pt x="17305" y="5878"/>
                      <a:pt x="17363" y="5879"/>
                      <a:pt x="17422" y="5879"/>
                    </a:cubicBezTo>
                    <a:cubicBezTo>
                      <a:pt x="18521" y="5879"/>
                      <a:pt x="19617" y="5593"/>
                      <a:pt x="20625" y="5104"/>
                    </a:cubicBezTo>
                    <a:cubicBezTo>
                      <a:pt x="21224" y="5212"/>
                      <a:pt x="21671" y="5248"/>
                      <a:pt x="22008" y="5248"/>
                    </a:cubicBezTo>
                    <a:cubicBezTo>
                      <a:pt x="22577" y="5248"/>
                      <a:pt x="22832" y="5145"/>
                      <a:pt x="22974" y="5104"/>
                    </a:cubicBezTo>
                    <a:cubicBezTo>
                      <a:pt x="23585" y="5683"/>
                      <a:pt x="24840" y="5683"/>
                      <a:pt x="25676" y="5844"/>
                    </a:cubicBezTo>
                    <a:cubicBezTo>
                      <a:pt x="23585" y="2273"/>
                      <a:pt x="19306" y="278"/>
                      <a:pt x="15187" y="21"/>
                    </a:cubicBezTo>
                    <a:cubicBezTo>
                      <a:pt x="14959" y="7"/>
                      <a:pt x="14731" y="1"/>
                      <a:pt x="14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409896" y="2199980"/>
                <a:ext cx="599280" cy="145773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604" fill="none" extrusionOk="0">
                    <a:moveTo>
                      <a:pt x="1" y="3604"/>
                    </a:moveTo>
                    <a:cubicBezTo>
                      <a:pt x="4055" y="483"/>
                      <a:pt x="9589" y="0"/>
                      <a:pt x="14158" y="2381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659148" y="2054208"/>
                <a:ext cx="493002" cy="192651"/>
              </a:xfrm>
              <a:custGeom>
                <a:avLst/>
                <a:gdLst/>
                <a:ahLst/>
                <a:cxnLst/>
                <a:rect l="l" t="t" r="r" b="b"/>
                <a:pathLst>
                  <a:path w="11648" h="4763" fill="none" extrusionOk="0">
                    <a:moveTo>
                      <a:pt x="0" y="1706"/>
                    </a:moveTo>
                    <a:cubicBezTo>
                      <a:pt x="4119" y="0"/>
                      <a:pt x="8881" y="1255"/>
                      <a:pt x="11648" y="4762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1123496" y="2104969"/>
                <a:ext cx="149873" cy="13930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444" fill="none" extrusionOk="0">
                    <a:moveTo>
                      <a:pt x="1" y="0"/>
                    </a:moveTo>
                    <a:cubicBezTo>
                      <a:pt x="1417" y="869"/>
                      <a:pt x="2607" y="2027"/>
                      <a:pt x="3540" y="3443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335023" y="2425111"/>
                <a:ext cx="365011" cy="118471"/>
              </a:xfrm>
              <a:custGeom>
                <a:avLst/>
                <a:gdLst/>
                <a:ahLst/>
                <a:cxnLst/>
                <a:rect l="l" t="t" r="r" b="b"/>
                <a:pathLst>
                  <a:path w="8624" h="2929" fill="none" extrusionOk="0">
                    <a:moveTo>
                      <a:pt x="0" y="2928"/>
                    </a:moveTo>
                    <a:cubicBezTo>
                      <a:pt x="2896" y="2027"/>
                      <a:pt x="5760" y="1062"/>
                      <a:pt x="8623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0"/>
              <p:cNvSpPr/>
              <p:nvPr/>
            </p:nvSpPr>
            <p:spPr>
              <a:xfrm>
                <a:off x="337732" y="2520122"/>
                <a:ext cx="320062" cy="162720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4023" fill="none" extrusionOk="0">
                    <a:moveTo>
                      <a:pt x="1" y="3765"/>
                    </a:moveTo>
                    <a:cubicBezTo>
                      <a:pt x="3025" y="4022"/>
                      <a:pt x="5921" y="2574"/>
                      <a:pt x="7562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45901" y="2655460"/>
                <a:ext cx="272404" cy="140596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476" fill="none" extrusionOk="0">
                    <a:moveTo>
                      <a:pt x="1" y="2896"/>
                    </a:moveTo>
                    <a:cubicBezTo>
                      <a:pt x="2543" y="3475"/>
                      <a:pt x="5181" y="2317"/>
                      <a:pt x="6436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385390" y="2824652"/>
                <a:ext cx="171628" cy="46879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1159" fill="none" extrusionOk="0">
                    <a:moveTo>
                      <a:pt x="1" y="837"/>
                    </a:moveTo>
                    <a:cubicBezTo>
                      <a:pt x="1417" y="1159"/>
                      <a:pt x="2897" y="837"/>
                      <a:pt x="4055" y="0"/>
                    </a:cubicBezTo>
                  </a:path>
                </a:pathLst>
              </a:custGeom>
              <a:noFill/>
              <a:ln w="48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71"/>
          <p:cNvGrpSpPr/>
          <p:nvPr/>
        </p:nvGrpSpPr>
        <p:grpSpPr>
          <a:xfrm>
            <a:off x="6026452" y="539338"/>
            <a:ext cx="4402648" cy="5457855"/>
            <a:chOff x="6026452" y="539338"/>
            <a:chExt cx="4402648" cy="5457855"/>
          </a:xfrm>
        </p:grpSpPr>
        <p:grpSp>
          <p:nvGrpSpPr>
            <p:cNvPr id="2572" name="Google Shape;2572;p71"/>
            <p:cNvGrpSpPr/>
            <p:nvPr/>
          </p:nvGrpSpPr>
          <p:grpSpPr>
            <a:xfrm flipH="1">
              <a:off x="6026452" y="539338"/>
              <a:ext cx="2404300" cy="4604144"/>
              <a:chOff x="8949000" y="923438"/>
              <a:chExt cx="1929150" cy="3694250"/>
            </a:xfrm>
          </p:grpSpPr>
          <p:sp>
            <p:nvSpPr>
              <p:cNvPr id="2573" name="Google Shape;2573;p71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71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71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71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71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71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71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71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71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71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71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4" name="Google Shape;2584;p71"/>
            <p:cNvSpPr/>
            <p:nvPr/>
          </p:nvSpPr>
          <p:spPr>
            <a:xfrm flipH="1">
              <a:off x="6059291" y="1788199"/>
              <a:ext cx="4369809" cy="420899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1" name="Google Shape;2601;p71"/>
          <p:cNvGrpSpPr/>
          <p:nvPr/>
        </p:nvGrpSpPr>
        <p:grpSpPr>
          <a:xfrm>
            <a:off x="5829694" y="1715028"/>
            <a:ext cx="2862281" cy="3314172"/>
            <a:chOff x="5829694" y="1426278"/>
            <a:chExt cx="2862281" cy="3314172"/>
          </a:xfrm>
        </p:grpSpPr>
        <p:grpSp>
          <p:nvGrpSpPr>
            <p:cNvPr id="2602" name="Google Shape;2602;p71"/>
            <p:cNvGrpSpPr/>
            <p:nvPr/>
          </p:nvGrpSpPr>
          <p:grpSpPr>
            <a:xfrm>
              <a:off x="5829694" y="1426278"/>
              <a:ext cx="2601332" cy="3181457"/>
              <a:chOff x="8380825" y="2652825"/>
              <a:chExt cx="2007975" cy="2455775"/>
            </a:xfrm>
          </p:grpSpPr>
          <p:sp>
            <p:nvSpPr>
              <p:cNvPr id="2603" name="Google Shape;2603;p71"/>
              <p:cNvSpPr/>
              <p:nvPr/>
            </p:nvSpPr>
            <p:spPr>
              <a:xfrm>
                <a:off x="9313775" y="3528825"/>
                <a:ext cx="239200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9568" h="12014" extrusionOk="0">
                    <a:moveTo>
                      <a:pt x="5488" y="0"/>
                    </a:moveTo>
                    <a:cubicBezTo>
                      <a:pt x="5101" y="0"/>
                      <a:pt x="4713" y="33"/>
                      <a:pt x="4326" y="102"/>
                    </a:cubicBezTo>
                    <a:cubicBezTo>
                      <a:pt x="4216" y="102"/>
                      <a:pt x="4142" y="139"/>
                      <a:pt x="4033" y="139"/>
                    </a:cubicBezTo>
                    <a:cubicBezTo>
                      <a:pt x="2346" y="469"/>
                      <a:pt x="1210" y="2192"/>
                      <a:pt x="330" y="3768"/>
                    </a:cubicBezTo>
                    <a:cubicBezTo>
                      <a:pt x="73" y="4244"/>
                      <a:pt x="0" y="4831"/>
                      <a:pt x="183" y="5344"/>
                    </a:cubicBezTo>
                    <a:cubicBezTo>
                      <a:pt x="843" y="7434"/>
                      <a:pt x="1796" y="9413"/>
                      <a:pt x="3043" y="11209"/>
                    </a:cubicBezTo>
                    <a:cubicBezTo>
                      <a:pt x="3455" y="11787"/>
                      <a:pt x="4115" y="12014"/>
                      <a:pt x="4775" y="12014"/>
                    </a:cubicBezTo>
                    <a:cubicBezTo>
                      <a:pt x="4995" y="12014"/>
                      <a:pt x="5215" y="11988"/>
                      <a:pt x="5426" y="11943"/>
                    </a:cubicBezTo>
                    <a:cubicBezTo>
                      <a:pt x="5645" y="11906"/>
                      <a:pt x="5902" y="11833"/>
                      <a:pt x="6122" y="11686"/>
                    </a:cubicBezTo>
                    <a:cubicBezTo>
                      <a:pt x="6195" y="11649"/>
                      <a:pt x="6269" y="11576"/>
                      <a:pt x="6305" y="11503"/>
                    </a:cubicBezTo>
                    <a:cubicBezTo>
                      <a:pt x="6635" y="10989"/>
                      <a:pt x="6929" y="10440"/>
                      <a:pt x="7148" y="9853"/>
                    </a:cubicBezTo>
                    <a:cubicBezTo>
                      <a:pt x="8138" y="7654"/>
                      <a:pt x="8908" y="5381"/>
                      <a:pt x="9421" y="3035"/>
                    </a:cubicBezTo>
                    <a:cubicBezTo>
                      <a:pt x="9531" y="2631"/>
                      <a:pt x="9568" y="2228"/>
                      <a:pt x="9531" y="1825"/>
                    </a:cubicBezTo>
                    <a:cubicBezTo>
                      <a:pt x="9458" y="1458"/>
                      <a:pt x="9238" y="1092"/>
                      <a:pt x="8908" y="872"/>
                    </a:cubicBezTo>
                    <a:cubicBezTo>
                      <a:pt x="8431" y="579"/>
                      <a:pt x="7918" y="395"/>
                      <a:pt x="7405" y="249"/>
                    </a:cubicBezTo>
                    <a:cubicBezTo>
                      <a:pt x="6766" y="89"/>
                      <a:pt x="6127" y="0"/>
                      <a:pt x="5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71"/>
              <p:cNvSpPr/>
              <p:nvPr/>
            </p:nvSpPr>
            <p:spPr>
              <a:xfrm>
                <a:off x="9322025" y="3732725"/>
                <a:ext cx="417000" cy="7558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30232" extrusionOk="0">
                    <a:moveTo>
                      <a:pt x="3279" y="1"/>
                    </a:moveTo>
                    <a:cubicBezTo>
                      <a:pt x="3158" y="1"/>
                      <a:pt x="3063" y="48"/>
                      <a:pt x="3006" y="157"/>
                    </a:cubicBezTo>
                    <a:cubicBezTo>
                      <a:pt x="880" y="4190"/>
                      <a:pt x="147" y="9285"/>
                      <a:pt x="73" y="13794"/>
                    </a:cubicBezTo>
                    <a:cubicBezTo>
                      <a:pt x="0" y="18890"/>
                      <a:pt x="770" y="23252"/>
                      <a:pt x="1210" y="24645"/>
                    </a:cubicBezTo>
                    <a:cubicBezTo>
                      <a:pt x="2529" y="28567"/>
                      <a:pt x="4912" y="29814"/>
                      <a:pt x="6415" y="30070"/>
                    </a:cubicBezTo>
                    <a:cubicBezTo>
                      <a:pt x="6982" y="30177"/>
                      <a:pt x="7536" y="30231"/>
                      <a:pt x="8066" y="30231"/>
                    </a:cubicBezTo>
                    <a:cubicBezTo>
                      <a:pt x="9731" y="30231"/>
                      <a:pt x="11162" y="29690"/>
                      <a:pt x="12024" y="28494"/>
                    </a:cubicBezTo>
                    <a:cubicBezTo>
                      <a:pt x="16679" y="22079"/>
                      <a:pt x="10264" y="18743"/>
                      <a:pt x="8871" y="15737"/>
                    </a:cubicBezTo>
                    <a:cubicBezTo>
                      <a:pt x="8541" y="15041"/>
                      <a:pt x="8248" y="14381"/>
                      <a:pt x="7992" y="13794"/>
                    </a:cubicBezTo>
                    <a:cubicBezTo>
                      <a:pt x="5352" y="7636"/>
                      <a:pt x="6379" y="6829"/>
                      <a:pt x="6452" y="1880"/>
                    </a:cubicBezTo>
                    <a:cubicBezTo>
                      <a:pt x="5760" y="1723"/>
                      <a:pt x="4016" y="1"/>
                      <a:pt x="3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71"/>
              <p:cNvSpPr/>
              <p:nvPr/>
            </p:nvSpPr>
            <p:spPr>
              <a:xfrm>
                <a:off x="9392575" y="3528825"/>
                <a:ext cx="143925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3402" extrusionOk="0">
                    <a:moveTo>
                      <a:pt x="2336" y="0"/>
                    </a:moveTo>
                    <a:cubicBezTo>
                      <a:pt x="1949" y="0"/>
                      <a:pt x="1561" y="33"/>
                      <a:pt x="1174" y="102"/>
                    </a:cubicBezTo>
                    <a:cubicBezTo>
                      <a:pt x="404" y="1018"/>
                      <a:pt x="1" y="2192"/>
                      <a:pt x="74" y="3401"/>
                    </a:cubicBezTo>
                    <a:cubicBezTo>
                      <a:pt x="1870" y="3291"/>
                      <a:pt x="3593" y="2741"/>
                      <a:pt x="5060" y="1715"/>
                    </a:cubicBezTo>
                    <a:cubicBezTo>
                      <a:pt x="5279" y="1568"/>
                      <a:pt x="5499" y="1385"/>
                      <a:pt x="5646" y="1165"/>
                    </a:cubicBezTo>
                    <a:cubicBezTo>
                      <a:pt x="5683" y="1092"/>
                      <a:pt x="5719" y="982"/>
                      <a:pt x="5756" y="872"/>
                    </a:cubicBezTo>
                    <a:cubicBezTo>
                      <a:pt x="5279" y="579"/>
                      <a:pt x="4766" y="395"/>
                      <a:pt x="4253" y="249"/>
                    </a:cubicBezTo>
                    <a:cubicBezTo>
                      <a:pt x="3614" y="89"/>
                      <a:pt x="2975" y="0"/>
                      <a:pt x="2336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1"/>
              <p:cNvSpPr/>
              <p:nvPr/>
            </p:nvSpPr>
            <p:spPr>
              <a:xfrm>
                <a:off x="9376075" y="3546950"/>
                <a:ext cx="165900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3300" fill="none" extrusionOk="0">
                    <a:moveTo>
                      <a:pt x="917" y="0"/>
                    </a:moveTo>
                    <a:cubicBezTo>
                      <a:pt x="257" y="953"/>
                      <a:pt x="1" y="2090"/>
                      <a:pt x="111" y="3263"/>
                    </a:cubicBezTo>
                    <a:cubicBezTo>
                      <a:pt x="2530" y="3299"/>
                      <a:pt x="4840" y="2420"/>
                      <a:pt x="6636" y="80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1"/>
              <p:cNvSpPr/>
              <p:nvPr/>
            </p:nvSpPr>
            <p:spPr>
              <a:xfrm>
                <a:off x="8380825" y="3073700"/>
                <a:ext cx="409675" cy="245075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9803" extrusionOk="0">
                    <a:moveTo>
                      <a:pt x="3953" y="0"/>
                    </a:moveTo>
                    <a:cubicBezTo>
                      <a:pt x="3908" y="0"/>
                      <a:pt x="3862" y="5"/>
                      <a:pt x="3813" y="15"/>
                    </a:cubicBezTo>
                    <a:cubicBezTo>
                      <a:pt x="3666" y="15"/>
                      <a:pt x="3556" y="161"/>
                      <a:pt x="3556" y="308"/>
                    </a:cubicBezTo>
                    <a:cubicBezTo>
                      <a:pt x="3593" y="418"/>
                      <a:pt x="3666" y="528"/>
                      <a:pt x="3776" y="565"/>
                    </a:cubicBezTo>
                    <a:cubicBezTo>
                      <a:pt x="3955" y="707"/>
                      <a:pt x="4159" y="850"/>
                      <a:pt x="4365" y="989"/>
                    </a:cubicBezTo>
                    <a:lnTo>
                      <a:pt x="4365" y="989"/>
                    </a:lnTo>
                    <a:cubicBezTo>
                      <a:pt x="3508" y="492"/>
                      <a:pt x="2529" y="235"/>
                      <a:pt x="1503" y="235"/>
                    </a:cubicBezTo>
                    <a:cubicBezTo>
                      <a:pt x="1464" y="228"/>
                      <a:pt x="1424" y="225"/>
                      <a:pt x="1383" y="225"/>
                    </a:cubicBezTo>
                    <a:cubicBezTo>
                      <a:pt x="1195" y="225"/>
                      <a:pt x="994" y="291"/>
                      <a:pt x="843" y="381"/>
                    </a:cubicBezTo>
                    <a:cubicBezTo>
                      <a:pt x="623" y="491"/>
                      <a:pt x="477" y="748"/>
                      <a:pt x="550" y="1004"/>
                    </a:cubicBezTo>
                    <a:cubicBezTo>
                      <a:pt x="1466" y="1481"/>
                      <a:pt x="2346" y="2031"/>
                      <a:pt x="3189" y="2654"/>
                    </a:cubicBezTo>
                    <a:cubicBezTo>
                      <a:pt x="2512" y="2389"/>
                      <a:pt x="1787" y="2266"/>
                      <a:pt x="1071" y="2266"/>
                    </a:cubicBezTo>
                    <a:cubicBezTo>
                      <a:pt x="897" y="2266"/>
                      <a:pt x="723" y="2273"/>
                      <a:pt x="550" y="2287"/>
                    </a:cubicBezTo>
                    <a:cubicBezTo>
                      <a:pt x="519" y="2281"/>
                      <a:pt x="487" y="2278"/>
                      <a:pt x="456" y="2278"/>
                    </a:cubicBezTo>
                    <a:cubicBezTo>
                      <a:pt x="306" y="2278"/>
                      <a:pt x="165" y="2349"/>
                      <a:pt x="73" y="2471"/>
                    </a:cubicBezTo>
                    <a:cubicBezTo>
                      <a:pt x="0" y="2654"/>
                      <a:pt x="37" y="2874"/>
                      <a:pt x="183" y="2984"/>
                    </a:cubicBezTo>
                    <a:cubicBezTo>
                      <a:pt x="330" y="3131"/>
                      <a:pt x="513" y="3241"/>
                      <a:pt x="697" y="3277"/>
                    </a:cubicBezTo>
                    <a:cubicBezTo>
                      <a:pt x="2676" y="3827"/>
                      <a:pt x="4546" y="4707"/>
                      <a:pt x="6269" y="5880"/>
                    </a:cubicBezTo>
                    <a:cubicBezTo>
                      <a:pt x="6269" y="6356"/>
                      <a:pt x="6489" y="6796"/>
                      <a:pt x="6892" y="7053"/>
                    </a:cubicBezTo>
                    <a:cubicBezTo>
                      <a:pt x="7295" y="7310"/>
                      <a:pt x="7735" y="7493"/>
                      <a:pt x="8175" y="7603"/>
                    </a:cubicBezTo>
                    <a:lnTo>
                      <a:pt x="15800" y="9802"/>
                    </a:lnTo>
                    <a:cubicBezTo>
                      <a:pt x="16130" y="9509"/>
                      <a:pt x="16386" y="9216"/>
                      <a:pt x="16240" y="8776"/>
                    </a:cubicBezTo>
                    <a:cubicBezTo>
                      <a:pt x="15580" y="6723"/>
                      <a:pt x="14150" y="5037"/>
                      <a:pt x="12244" y="4084"/>
                    </a:cubicBezTo>
                    <a:cubicBezTo>
                      <a:pt x="12647" y="3424"/>
                      <a:pt x="12940" y="2691"/>
                      <a:pt x="13160" y="1921"/>
                    </a:cubicBezTo>
                    <a:cubicBezTo>
                      <a:pt x="13270" y="1554"/>
                      <a:pt x="13160" y="1188"/>
                      <a:pt x="12904" y="931"/>
                    </a:cubicBezTo>
                    <a:cubicBezTo>
                      <a:pt x="12728" y="780"/>
                      <a:pt x="12586" y="681"/>
                      <a:pt x="12408" y="681"/>
                    </a:cubicBezTo>
                    <a:cubicBezTo>
                      <a:pt x="12327" y="681"/>
                      <a:pt x="12238" y="702"/>
                      <a:pt x="12134" y="748"/>
                    </a:cubicBezTo>
                    <a:cubicBezTo>
                      <a:pt x="11437" y="1628"/>
                      <a:pt x="10961" y="2654"/>
                      <a:pt x="10704" y="3754"/>
                    </a:cubicBezTo>
                    <a:cubicBezTo>
                      <a:pt x="9971" y="3424"/>
                      <a:pt x="9055" y="3241"/>
                      <a:pt x="8468" y="2691"/>
                    </a:cubicBezTo>
                    <a:cubicBezTo>
                      <a:pt x="7258" y="1554"/>
                      <a:pt x="5829" y="674"/>
                      <a:pt x="4289" y="88"/>
                    </a:cubicBezTo>
                    <a:cubicBezTo>
                      <a:pt x="4182" y="34"/>
                      <a:pt x="4074" y="0"/>
                      <a:pt x="3953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1"/>
              <p:cNvSpPr/>
              <p:nvPr/>
            </p:nvSpPr>
            <p:spPr>
              <a:xfrm>
                <a:off x="8537525" y="3167525"/>
                <a:ext cx="76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2421" fill="none" extrusionOk="0">
                    <a:moveTo>
                      <a:pt x="184" y="1687"/>
                    </a:moveTo>
                    <a:cubicBezTo>
                      <a:pt x="1" y="807"/>
                      <a:pt x="697" y="1"/>
                      <a:pt x="1614" y="74"/>
                    </a:cubicBezTo>
                    <a:cubicBezTo>
                      <a:pt x="2493" y="147"/>
                      <a:pt x="3043" y="1064"/>
                      <a:pt x="2750" y="1870"/>
                    </a:cubicBezTo>
                    <a:cubicBezTo>
                      <a:pt x="2677" y="2017"/>
                      <a:pt x="2567" y="2164"/>
                      <a:pt x="2457" y="2274"/>
                    </a:cubicBezTo>
                    <a:cubicBezTo>
                      <a:pt x="2310" y="2384"/>
                      <a:pt x="2164" y="2384"/>
                      <a:pt x="1980" y="2347"/>
                    </a:cubicBezTo>
                    <a:cubicBezTo>
                      <a:pt x="1724" y="2274"/>
                      <a:pt x="1614" y="1944"/>
                      <a:pt x="1540" y="1650"/>
                    </a:cubicBezTo>
                    <a:cubicBezTo>
                      <a:pt x="1504" y="1907"/>
                      <a:pt x="1504" y="2164"/>
                      <a:pt x="1540" y="2420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1"/>
              <p:cNvSpPr/>
              <p:nvPr/>
            </p:nvSpPr>
            <p:spPr>
              <a:xfrm>
                <a:off x="8463300" y="3140050"/>
                <a:ext cx="7517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357" fill="none" extrusionOk="0">
                    <a:moveTo>
                      <a:pt x="0" y="0"/>
                    </a:moveTo>
                    <a:cubicBezTo>
                      <a:pt x="1063" y="257"/>
                      <a:pt x="2090" y="697"/>
                      <a:pt x="3006" y="1356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1"/>
              <p:cNvSpPr/>
              <p:nvPr/>
            </p:nvSpPr>
            <p:spPr>
              <a:xfrm>
                <a:off x="8488950" y="3099725"/>
                <a:ext cx="7427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273" fill="none" extrusionOk="0">
                    <a:moveTo>
                      <a:pt x="1" y="0"/>
                    </a:moveTo>
                    <a:cubicBezTo>
                      <a:pt x="1137" y="550"/>
                      <a:pt x="2127" y="1320"/>
                      <a:pt x="2970" y="2273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1"/>
              <p:cNvSpPr/>
              <p:nvPr/>
            </p:nvSpPr>
            <p:spPr>
              <a:xfrm>
                <a:off x="8629175" y="3222525"/>
                <a:ext cx="127400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870" fill="none" extrusionOk="0">
                    <a:moveTo>
                      <a:pt x="1" y="0"/>
                    </a:moveTo>
                    <a:cubicBezTo>
                      <a:pt x="917" y="74"/>
                      <a:pt x="1833" y="220"/>
                      <a:pt x="2750" y="477"/>
                    </a:cubicBezTo>
                    <a:cubicBezTo>
                      <a:pt x="3630" y="697"/>
                      <a:pt x="4473" y="1173"/>
                      <a:pt x="5096" y="1870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1"/>
              <p:cNvSpPr/>
              <p:nvPr/>
            </p:nvSpPr>
            <p:spPr>
              <a:xfrm>
                <a:off x="9969025" y="3416100"/>
                <a:ext cx="185150" cy="170425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817" extrusionOk="0">
                    <a:moveTo>
                      <a:pt x="2607" y="1"/>
                    </a:moveTo>
                    <a:cubicBezTo>
                      <a:pt x="2394" y="1"/>
                      <a:pt x="2180" y="46"/>
                      <a:pt x="1980" y="139"/>
                    </a:cubicBezTo>
                    <a:cubicBezTo>
                      <a:pt x="1430" y="395"/>
                      <a:pt x="990" y="835"/>
                      <a:pt x="697" y="1348"/>
                    </a:cubicBezTo>
                    <a:cubicBezTo>
                      <a:pt x="477" y="1678"/>
                      <a:pt x="367" y="2045"/>
                      <a:pt x="367" y="2412"/>
                    </a:cubicBezTo>
                    <a:cubicBezTo>
                      <a:pt x="331" y="2778"/>
                      <a:pt x="514" y="3145"/>
                      <a:pt x="807" y="3291"/>
                    </a:cubicBezTo>
                    <a:cubicBezTo>
                      <a:pt x="294" y="3475"/>
                      <a:pt x="1" y="4024"/>
                      <a:pt x="111" y="4574"/>
                    </a:cubicBezTo>
                    <a:cubicBezTo>
                      <a:pt x="257" y="5088"/>
                      <a:pt x="661" y="5491"/>
                      <a:pt x="1174" y="5637"/>
                    </a:cubicBezTo>
                    <a:cubicBezTo>
                      <a:pt x="1445" y="5734"/>
                      <a:pt x="1726" y="5780"/>
                      <a:pt x="2012" y="5780"/>
                    </a:cubicBezTo>
                    <a:cubicBezTo>
                      <a:pt x="2267" y="5780"/>
                      <a:pt x="2527" y="5743"/>
                      <a:pt x="2787" y="5674"/>
                    </a:cubicBezTo>
                    <a:cubicBezTo>
                      <a:pt x="2897" y="6224"/>
                      <a:pt x="3300" y="6664"/>
                      <a:pt x="3850" y="6774"/>
                    </a:cubicBezTo>
                    <a:cubicBezTo>
                      <a:pt x="3994" y="6803"/>
                      <a:pt x="4137" y="6816"/>
                      <a:pt x="4280" y="6816"/>
                    </a:cubicBezTo>
                    <a:cubicBezTo>
                      <a:pt x="4682" y="6816"/>
                      <a:pt x="5074" y="6707"/>
                      <a:pt x="5426" y="6517"/>
                    </a:cubicBezTo>
                    <a:cubicBezTo>
                      <a:pt x="5903" y="6224"/>
                      <a:pt x="6343" y="5931"/>
                      <a:pt x="6709" y="5527"/>
                    </a:cubicBezTo>
                    <a:cubicBezTo>
                      <a:pt x="7222" y="5124"/>
                      <a:pt x="7296" y="4684"/>
                      <a:pt x="7332" y="4024"/>
                    </a:cubicBezTo>
                    <a:cubicBezTo>
                      <a:pt x="7406" y="3365"/>
                      <a:pt x="7112" y="2705"/>
                      <a:pt x="6562" y="2302"/>
                    </a:cubicBezTo>
                    <a:cubicBezTo>
                      <a:pt x="6672" y="1972"/>
                      <a:pt x="6562" y="1642"/>
                      <a:pt x="6269" y="1458"/>
                    </a:cubicBezTo>
                    <a:cubicBezTo>
                      <a:pt x="6137" y="1326"/>
                      <a:pt x="5952" y="1260"/>
                      <a:pt x="5770" y="1260"/>
                    </a:cubicBezTo>
                    <a:cubicBezTo>
                      <a:pt x="5649" y="1260"/>
                      <a:pt x="5529" y="1290"/>
                      <a:pt x="5426" y="1348"/>
                    </a:cubicBezTo>
                    <a:cubicBezTo>
                      <a:pt x="5499" y="909"/>
                      <a:pt x="5279" y="469"/>
                      <a:pt x="4876" y="249"/>
                    </a:cubicBezTo>
                    <a:cubicBezTo>
                      <a:pt x="4717" y="162"/>
                      <a:pt x="4547" y="121"/>
                      <a:pt x="4376" y="121"/>
                    </a:cubicBezTo>
                    <a:cubicBezTo>
                      <a:pt x="4114" y="121"/>
                      <a:pt x="3852" y="218"/>
                      <a:pt x="3630" y="395"/>
                    </a:cubicBezTo>
                    <a:cubicBezTo>
                      <a:pt x="3350" y="139"/>
                      <a:pt x="2980" y="1"/>
                      <a:pt x="2607" y="1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1"/>
              <p:cNvSpPr/>
              <p:nvPr/>
            </p:nvSpPr>
            <p:spPr>
              <a:xfrm>
                <a:off x="9999275" y="3501125"/>
                <a:ext cx="476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2017" fill="none" extrusionOk="0">
                    <a:moveTo>
                      <a:pt x="0" y="0"/>
                    </a:moveTo>
                    <a:cubicBezTo>
                      <a:pt x="367" y="74"/>
                      <a:pt x="697" y="184"/>
                      <a:pt x="1027" y="330"/>
                    </a:cubicBezTo>
                    <a:cubicBezTo>
                      <a:pt x="1357" y="440"/>
                      <a:pt x="1613" y="733"/>
                      <a:pt x="1760" y="1063"/>
                    </a:cubicBezTo>
                    <a:cubicBezTo>
                      <a:pt x="1907" y="1393"/>
                      <a:pt x="1833" y="1797"/>
                      <a:pt x="1540" y="2016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1"/>
              <p:cNvSpPr/>
              <p:nvPr/>
            </p:nvSpPr>
            <p:spPr>
              <a:xfrm>
                <a:off x="10003850" y="3428725"/>
                <a:ext cx="4952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604" fill="none" extrusionOk="0">
                    <a:moveTo>
                      <a:pt x="74" y="2603"/>
                    </a:moveTo>
                    <a:cubicBezTo>
                      <a:pt x="1" y="2346"/>
                      <a:pt x="37" y="2090"/>
                      <a:pt x="147" y="1870"/>
                    </a:cubicBezTo>
                    <a:cubicBezTo>
                      <a:pt x="257" y="1613"/>
                      <a:pt x="441" y="1430"/>
                      <a:pt x="624" y="1247"/>
                    </a:cubicBezTo>
                    <a:cubicBezTo>
                      <a:pt x="1027" y="770"/>
                      <a:pt x="1467" y="367"/>
                      <a:pt x="1980" y="0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1"/>
              <p:cNvSpPr/>
              <p:nvPr/>
            </p:nvSpPr>
            <p:spPr>
              <a:xfrm>
                <a:off x="10048750" y="3450725"/>
                <a:ext cx="5135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3593" fill="none" extrusionOk="0">
                    <a:moveTo>
                      <a:pt x="514" y="3593"/>
                    </a:moveTo>
                    <a:cubicBezTo>
                      <a:pt x="221" y="3519"/>
                      <a:pt x="1" y="3263"/>
                      <a:pt x="1" y="2969"/>
                    </a:cubicBezTo>
                    <a:cubicBezTo>
                      <a:pt x="1" y="2639"/>
                      <a:pt x="74" y="2383"/>
                      <a:pt x="221" y="2126"/>
                    </a:cubicBezTo>
                    <a:cubicBezTo>
                      <a:pt x="661" y="1283"/>
                      <a:pt x="1284" y="550"/>
                      <a:pt x="2054" y="0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1"/>
              <p:cNvSpPr/>
              <p:nvPr/>
            </p:nvSpPr>
            <p:spPr>
              <a:xfrm>
                <a:off x="10075350" y="3479125"/>
                <a:ext cx="49500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3007" fill="none" extrusionOk="0">
                    <a:moveTo>
                      <a:pt x="1870" y="1687"/>
                    </a:moveTo>
                    <a:cubicBezTo>
                      <a:pt x="1686" y="2163"/>
                      <a:pt x="1320" y="2567"/>
                      <a:pt x="880" y="2823"/>
                    </a:cubicBezTo>
                    <a:cubicBezTo>
                      <a:pt x="623" y="2933"/>
                      <a:pt x="293" y="3006"/>
                      <a:pt x="147" y="2823"/>
                    </a:cubicBezTo>
                    <a:cubicBezTo>
                      <a:pt x="0" y="2640"/>
                      <a:pt x="0" y="2420"/>
                      <a:pt x="73" y="2200"/>
                    </a:cubicBezTo>
                    <a:cubicBezTo>
                      <a:pt x="367" y="1284"/>
                      <a:pt x="1210" y="587"/>
                      <a:pt x="1980" y="0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1"/>
              <p:cNvSpPr/>
              <p:nvPr/>
            </p:nvSpPr>
            <p:spPr>
              <a:xfrm>
                <a:off x="10086325" y="3562525"/>
                <a:ext cx="220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441" fill="none" extrusionOk="0">
                    <a:moveTo>
                      <a:pt x="881" y="330"/>
                    </a:moveTo>
                    <a:cubicBezTo>
                      <a:pt x="551" y="440"/>
                      <a:pt x="184" y="294"/>
                      <a:pt x="1" y="0"/>
                    </a:cubicBezTo>
                  </a:path>
                </a:pathLst>
              </a:custGeom>
              <a:noFill/>
              <a:ln w="3675" cap="rnd" cmpd="sng">
                <a:solidFill>
                  <a:srgbClr val="CC9B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1"/>
              <p:cNvSpPr/>
              <p:nvPr/>
            </p:nvSpPr>
            <p:spPr>
              <a:xfrm>
                <a:off x="9512625" y="3548775"/>
                <a:ext cx="652550" cy="324625"/>
              </a:xfrm>
              <a:custGeom>
                <a:avLst/>
                <a:gdLst/>
                <a:ahLst/>
                <a:cxnLst/>
                <a:rect l="l" t="t" r="r" b="b"/>
                <a:pathLst>
                  <a:path w="26102" h="12985" extrusionOk="0">
                    <a:moveTo>
                      <a:pt x="24965" y="0"/>
                    </a:moveTo>
                    <a:lnTo>
                      <a:pt x="24965" y="0"/>
                    </a:lnTo>
                    <a:cubicBezTo>
                      <a:pt x="24305" y="37"/>
                      <a:pt x="23682" y="147"/>
                      <a:pt x="23022" y="184"/>
                    </a:cubicBezTo>
                    <a:cubicBezTo>
                      <a:pt x="23588" y="5990"/>
                      <a:pt x="18906" y="10563"/>
                      <a:pt x="13572" y="10563"/>
                    </a:cubicBezTo>
                    <a:cubicBezTo>
                      <a:pt x="12339" y="10563"/>
                      <a:pt x="11071" y="10318"/>
                      <a:pt x="9825" y="9788"/>
                    </a:cubicBezTo>
                    <a:cubicBezTo>
                      <a:pt x="7626" y="8835"/>
                      <a:pt x="5976" y="7112"/>
                      <a:pt x="4583" y="5133"/>
                    </a:cubicBezTo>
                    <a:cubicBezTo>
                      <a:pt x="3630" y="3703"/>
                      <a:pt x="2824" y="2237"/>
                      <a:pt x="2164" y="660"/>
                    </a:cubicBezTo>
                    <a:cubicBezTo>
                      <a:pt x="2034" y="401"/>
                      <a:pt x="1757" y="252"/>
                      <a:pt x="1477" y="252"/>
                    </a:cubicBezTo>
                    <a:cubicBezTo>
                      <a:pt x="1361" y="252"/>
                      <a:pt x="1244" y="277"/>
                      <a:pt x="1137" y="330"/>
                    </a:cubicBezTo>
                    <a:cubicBezTo>
                      <a:pt x="844" y="550"/>
                      <a:pt x="624" y="880"/>
                      <a:pt x="551" y="1247"/>
                    </a:cubicBezTo>
                    <a:cubicBezTo>
                      <a:pt x="1" y="2677"/>
                      <a:pt x="661" y="4326"/>
                      <a:pt x="1431" y="5719"/>
                    </a:cubicBezTo>
                    <a:cubicBezTo>
                      <a:pt x="1614" y="6086"/>
                      <a:pt x="1834" y="6416"/>
                      <a:pt x="2090" y="6782"/>
                    </a:cubicBezTo>
                    <a:cubicBezTo>
                      <a:pt x="3740" y="9238"/>
                      <a:pt x="6123" y="11108"/>
                      <a:pt x="8872" y="12134"/>
                    </a:cubicBezTo>
                    <a:cubicBezTo>
                      <a:pt x="10380" y="12695"/>
                      <a:pt x="12001" y="12985"/>
                      <a:pt x="13616" y="12985"/>
                    </a:cubicBezTo>
                    <a:cubicBezTo>
                      <a:pt x="16121" y="12985"/>
                      <a:pt x="18611" y="12286"/>
                      <a:pt x="20639" y="10815"/>
                    </a:cubicBezTo>
                    <a:cubicBezTo>
                      <a:pt x="23975" y="8432"/>
                      <a:pt x="26102" y="3960"/>
                      <a:pt x="24965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1"/>
              <p:cNvSpPr/>
              <p:nvPr/>
            </p:nvSpPr>
            <p:spPr>
              <a:xfrm>
                <a:off x="9510800" y="3551550"/>
                <a:ext cx="121000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855" extrusionOk="0">
                    <a:moveTo>
                      <a:pt x="1580" y="1"/>
                    </a:moveTo>
                    <a:cubicBezTo>
                      <a:pt x="1468" y="1"/>
                      <a:pt x="1355" y="24"/>
                      <a:pt x="1247" y="73"/>
                    </a:cubicBezTo>
                    <a:cubicBezTo>
                      <a:pt x="954" y="329"/>
                      <a:pt x="697" y="659"/>
                      <a:pt x="587" y="1026"/>
                    </a:cubicBezTo>
                    <a:cubicBezTo>
                      <a:pt x="1" y="2566"/>
                      <a:pt x="734" y="4288"/>
                      <a:pt x="1504" y="5718"/>
                    </a:cubicBezTo>
                    <a:cubicBezTo>
                      <a:pt x="1724" y="6121"/>
                      <a:pt x="1980" y="6488"/>
                      <a:pt x="2200" y="6855"/>
                    </a:cubicBezTo>
                    <a:lnTo>
                      <a:pt x="4839" y="5132"/>
                    </a:lnTo>
                    <a:cubicBezTo>
                      <a:pt x="3850" y="3665"/>
                      <a:pt x="3007" y="2089"/>
                      <a:pt x="2310" y="439"/>
                    </a:cubicBezTo>
                    <a:cubicBezTo>
                      <a:pt x="2176" y="171"/>
                      <a:pt x="1885" y="1"/>
                      <a:pt x="15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1"/>
              <p:cNvSpPr/>
              <p:nvPr/>
            </p:nvSpPr>
            <p:spPr>
              <a:xfrm>
                <a:off x="8752900" y="3278425"/>
                <a:ext cx="650700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26028" h="13344" extrusionOk="0">
                    <a:moveTo>
                      <a:pt x="734" y="0"/>
                    </a:moveTo>
                    <a:lnTo>
                      <a:pt x="0" y="1210"/>
                    </a:lnTo>
                    <a:lnTo>
                      <a:pt x="21299" y="11694"/>
                    </a:lnTo>
                    <a:lnTo>
                      <a:pt x="24708" y="13344"/>
                    </a:lnTo>
                    <a:lnTo>
                      <a:pt x="26028" y="10558"/>
                    </a:lnTo>
                    <a:lnTo>
                      <a:pt x="21335" y="8615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1"/>
              <p:cNvSpPr/>
              <p:nvPr/>
            </p:nvSpPr>
            <p:spPr>
              <a:xfrm>
                <a:off x="9281700" y="3490125"/>
                <a:ext cx="125575" cy="126500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5060" extrusionOk="0">
                    <a:moveTo>
                      <a:pt x="37" y="0"/>
                    </a:moveTo>
                    <a:lnTo>
                      <a:pt x="0" y="3263"/>
                    </a:lnTo>
                    <a:lnTo>
                      <a:pt x="3629" y="5059"/>
                    </a:lnTo>
                    <a:lnTo>
                      <a:pt x="5022" y="209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1"/>
              <p:cNvSpPr/>
              <p:nvPr/>
            </p:nvSpPr>
            <p:spPr>
              <a:xfrm>
                <a:off x="8942600" y="2652825"/>
                <a:ext cx="1008125" cy="966800"/>
              </a:xfrm>
              <a:custGeom>
                <a:avLst/>
                <a:gdLst/>
                <a:ahLst/>
                <a:cxnLst/>
                <a:rect l="l" t="t" r="r" b="b"/>
                <a:pathLst>
                  <a:path w="40325" h="38672" extrusionOk="0">
                    <a:moveTo>
                      <a:pt x="24826" y="1"/>
                    </a:moveTo>
                    <a:cubicBezTo>
                      <a:pt x="24331" y="1"/>
                      <a:pt x="23836" y="45"/>
                      <a:pt x="23352" y="134"/>
                    </a:cubicBezTo>
                    <a:cubicBezTo>
                      <a:pt x="20749" y="573"/>
                      <a:pt x="18440" y="2113"/>
                      <a:pt x="16607" y="4019"/>
                    </a:cubicBezTo>
                    <a:cubicBezTo>
                      <a:pt x="14774" y="5926"/>
                      <a:pt x="13381" y="8198"/>
                      <a:pt x="11951" y="10398"/>
                    </a:cubicBezTo>
                    <a:cubicBezTo>
                      <a:pt x="10485" y="12597"/>
                      <a:pt x="9018" y="14833"/>
                      <a:pt x="7076" y="16630"/>
                    </a:cubicBezTo>
                    <a:cubicBezTo>
                      <a:pt x="5169" y="18426"/>
                      <a:pt x="2640" y="20002"/>
                      <a:pt x="1" y="20186"/>
                    </a:cubicBezTo>
                    <a:cubicBezTo>
                      <a:pt x="2966" y="28308"/>
                      <a:pt x="10672" y="33579"/>
                      <a:pt x="19160" y="33579"/>
                    </a:cubicBezTo>
                    <a:cubicBezTo>
                      <a:pt x="19904" y="33579"/>
                      <a:pt x="20655" y="33539"/>
                      <a:pt x="21409" y="33456"/>
                    </a:cubicBezTo>
                    <a:cubicBezTo>
                      <a:pt x="21592" y="33456"/>
                      <a:pt x="21776" y="33492"/>
                      <a:pt x="21959" y="33566"/>
                    </a:cubicBezTo>
                    <a:cubicBezTo>
                      <a:pt x="24598" y="34445"/>
                      <a:pt x="26724" y="37232"/>
                      <a:pt x="29364" y="38185"/>
                    </a:cubicBezTo>
                    <a:cubicBezTo>
                      <a:pt x="30259" y="38512"/>
                      <a:pt x="31189" y="38671"/>
                      <a:pt x="32115" y="38671"/>
                    </a:cubicBezTo>
                    <a:cubicBezTo>
                      <a:pt x="33881" y="38671"/>
                      <a:pt x="35632" y="38094"/>
                      <a:pt x="37099" y="37012"/>
                    </a:cubicBezTo>
                    <a:cubicBezTo>
                      <a:pt x="34862" y="34959"/>
                      <a:pt x="34129" y="31696"/>
                      <a:pt x="34423" y="28690"/>
                    </a:cubicBezTo>
                    <a:cubicBezTo>
                      <a:pt x="34752" y="25721"/>
                      <a:pt x="35962" y="22898"/>
                      <a:pt x="37209" y="20149"/>
                    </a:cubicBezTo>
                    <a:cubicBezTo>
                      <a:pt x="38455" y="17400"/>
                      <a:pt x="39701" y="14577"/>
                      <a:pt x="40031" y="11608"/>
                    </a:cubicBezTo>
                    <a:cubicBezTo>
                      <a:pt x="40325" y="9848"/>
                      <a:pt x="40068" y="8052"/>
                      <a:pt x="39408" y="6439"/>
                    </a:cubicBezTo>
                    <a:cubicBezTo>
                      <a:pt x="38638" y="4826"/>
                      <a:pt x="37355" y="3543"/>
                      <a:pt x="35742" y="2846"/>
                    </a:cubicBezTo>
                    <a:cubicBezTo>
                      <a:pt x="34772" y="2415"/>
                      <a:pt x="33725" y="2199"/>
                      <a:pt x="32677" y="2199"/>
                    </a:cubicBezTo>
                    <a:cubicBezTo>
                      <a:pt x="31944" y="2199"/>
                      <a:pt x="31210" y="2305"/>
                      <a:pt x="30500" y="2516"/>
                    </a:cubicBezTo>
                    <a:cubicBezTo>
                      <a:pt x="29158" y="846"/>
                      <a:pt x="26990" y="1"/>
                      <a:pt x="248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1"/>
              <p:cNvSpPr/>
              <p:nvPr/>
            </p:nvSpPr>
            <p:spPr>
              <a:xfrm>
                <a:off x="9198300" y="2765300"/>
                <a:ext cx="595700" cy="654525"/>
              </a:xfrm>
              <a:custGeom>
                <a:avLst/>
                <a:gdLst/>
                <a:ahLst/>
                <a:cxnLst/>
                <a:rect l="l" t="t" r="r" b="b"/>
                <a:pathLst>
                  <a:path w="23828" h="26181" extrusionOk="0">
                    <a:moveTo>
                      <a:pt x="13603" y="0"/>
                    </a:moveTo>
                    <a:cubicBezTo>
                      <a:pt x="8578" y="0"/>
                      <a:pt x="4596" y="4445"/>
                      <a:pt x="2493" y="10848"/>
                    </a:cubicBezTo>
                    <a:cubicBezTo>
                      <a:pt x="0" y="18436"/>
                      <a:pt x="2346" y="24265"/>
                      <a:pt x="3849" y="25254"/>
                    </a:cubicBezTo>
                    <a:cubicBezTo>
                      <a:pt x="5030" y="25887"/>
                      <a:pt x="6368" y="26180"/>
                      <a:pt x="7769" y="26180"/>
                    </a:cubicBezTo>
                    <a:cubicBezTo>
                      <a:pt x="13107" y="26180"/>
                      <a:pt x="19361" y="21917"/>
                      <a:pt x="21335" y="15906"/>
                    </a:cubicBezTo>
                    <a:cubicBezTo>
                      <a:pt x="23828" y="8355"/>
                      <a:pt x="21555" y="2086"/>
                      <a:pt x="16496" y="473"/>
                    </a:cubicBezTo>
                    <a:cubicBezTo>
                      <a:pt x="15500" y="153"/>
                      <a:pt x="14533" y="0"/>
                      <a:pt x="13603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1"/>
              <p:cNvSpPr/>
              <p:nvPr/>
            </p:nvSpPr>
            <p:spPr>
              <a:xfrm>
                <a:off x="9429250" y="3016250"/>
                <a:ext cx="2163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8323" extrusionOk="0">
                    <a:moveTo>
                      <a:pt x="4629" y="1"/>
                    </a:moveTo>
                    <a:cubicBezTo>
                      <a:pt x="3064" y="1"/>
                      <a:pt x="1513" y="1078"/>
                      <a:pt x="843" y="2826"/>
                    </a:cubicBezTo>
                    <a:cubicBezTo>
                      <a:pt x="0" y="4989"/>
                      <a:pt x="880" y="7335"/>
                      <a:pt x="2823" y="8105"/>
                    </a:cubicBezTo>
                    <a:cubicBezTo>
                      <a:pt x="3215" y="8252"/>
                      <a:pt x="3618" y="8323"/>
                      <a:pt x="4020" y="8323"/>
                    </a:cubicBezTo>
                    <a:cubicBezTo>
                      <a:pt x="5609" y="8323"/>
                      <a:pt x="7164" y="7221"/>
                      <a:pt x="7808" y="5465"/>
                    </a:cubicBezTo>
                    <a:cubicBezTo>
                      <a:pt x="8651" y="3302"/>
                      <a:pt x="7772" y="956"/>
                      <a:pt x="5829" y="223"/>
                    </a:cubicBezTo>
                    <a:cubicBezTo>
                      <a:pt x="5438" y="73"/>
                      <a:pt x="5033" y="1"/>
                      <a:pt x="4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1"/>
              <p:cNvSpPr/>
              <p:nvPr/>
            </p:nvSpPr>
            <p:spPr>
              <a:xfrm>
                <a:off x="9432900" y="3041525"/>
                <a:ext cx="159500" cy="1539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158" extrusionOk="0">
                    <a:moveTo>
                      <a:pt x="3403" y="1"/>
                    </a:moveTo>
                    <a:cubicBezTo>
                      <a:pt x="2234" y="1"/>
                      <a:pt x="1091" y="815"/>
                      <a:pt x="624" y="2071"/>
                    </a:cubicBezTo>
                    <a:cubicBezTo>
                      <a:pt x="1" y="3684"/>
                      <a:pt x="661" y="5444"/>
                      <a:pt x="2090" y="5994"/>
                    </a:cubicBezTo>
                    <a:cubicBezTo>
                      <a:pt x="2372" y="6105"/>
                      <a:pt x="2664" y="6158"/>
                      <a:pt x="2956" y="6158"/>
                    </a:cubicBezTo>
                    <a:cubicBezTo>
                      <a:pt x="4109" y="6158"/>
                      <a:pt x="5259" y="5338"/>
                      <a:pt x="5756" y="4051"/>
                    </a:cubicBezTo>
                    <a:cubicBezTo>
                      <a:pt x="6379" y="2438"/>
                      <a:pt x="5719" y="715"/>
                      <a:pt x="4290" y="165"/>
                    </a:cubicBezTo>
                    <a:cubicBezTo>
                      <a:pt x="4000" y="54"/>
                      <a:pt x="3701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1"/>
              <p:cNvSpPr/>
              <p:nvPr/>
            </p:nvSpPr>
            <p:spPr>
              <a:xfrm>
                <a:off x="9295425" y="2960450"/>
                <a:ext cx="154000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7183" extrusionOk="0">
                    <a:moveTo>
                      <a:pt x="3786" y="1"/>
                    </a:moveTo>
                    <a:cubicBezTo>
                      <a:pt x="2631" y="1"/>
                      <a:pt x="1354" y="1062"/>
                      <a:pt x="734" y="2675"/>
                    </a:cubicBezTo>
                    <a:cubicBezTo>
                      <a:pt x="1" y="4618"/>
                      <a:pt x="441" y="6561"/>
                      <a:pt x="1761" y="7074"/>
                    </a:cubicBezTo>
                    <a:cubicBezTo>
                      <a:pt x="1958" y="7147"/>
                      <a:pt x="2164" y="7183"/>
                      <a:pt x="2374" y="7183"/>
                    </a:cubicBezTo>
                    <a:cubicBezTo>
                      <a:pt x="3530" y="7183"/>
                      <a:pt x="4806" y="6121"/>
                      <a:pt x="5426" y="4508"/>
                    </a:cubicBezTo>
                    <a:cubicBezTo>
                      <a:pt x="6160" y="2565"/>
                      <a:pt x="5720" y="622"/>
                      <a:pt x="4400" y="109"/>
                    </a:cubicBezTo>
                    <a:cubicBezTo>
                      <a:pt x="4202" y="36"/>
                      <a:pt x="3996" y="1"/>
                      <a:pt x="37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1"/>
              <p:cNvSpPr/>
              <p:nvPr/>
            </p:nvSpPr>
            <p:spPr>
              <a:xfrm>
                <a:off x="9316525" y="2990125"/>
                <a:ext cx="12557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5834" extrusionOk="0">
                    <a:moveTo>
                      <a:pt x="3067" y="0"/>
                    </a:moveTo>
                    <a:cubicBezTo>
                      <a:pt x="2117" y="0"/>
                      <a:pt x="1080" y="859"/>
                      <a:pt x="587" y="2185"/>
                    </a:cubicBezTo>
                    <a:cubicBezTo>
                      <a:pt x="0" y="3724"/>
                      <a:pt x="367" y="5337"/>
                      <a:pt x="1430" y="5740"/>
                    </a:cubicBezTo>
                    <a:cubicBezTo>
                      <a:pt x="1595" y="5803"/>
                      <a:pt x="1767" y="5833"/>
                      <a:pt x="1943" y="5833"/>
                    </a:cubicBezTo>
                    <a:cubicBezTo>
                      <a:pt x="2896" y="5833"/>
                      <a:pt x="3940" y="4951"/>
                      <a:pt x="4436" y="3651"/>
                    </a:cubicBezTo>
                    <a:cubicBezTo>
                      <a:pt x="5022" y="2075"/>
                      <a:pt x="4656" y="498"/>
                      <a:pt x="3593" y="95"/>
                    </a:cubicBezTo>
                    <a:cubicBezTo>
                      <a:pt x="3423" y="31"/>
                      <a:pt x="3247" y="0"/>
                      <a:pt x="3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1"/>
              <p:cNvSpPr/>
              <p:nvPr/>
            </p:nvSpPr>
            <p:spPr>
              <a:xfrm>
                <a:off x="9604275" y="3280225"/>
                <a:ext cx="9992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3997" h="3137" extrusionOk="0">
                    <a:moveTo>
                      <a:pt x="1541" y="0"/>
                    </a:moveTo>
                    <a:cubicBezTo>
                      <a:pt x="1223" y="0"/>
                      <a:pt x="925" y="66"/>
                      <a:pt x="697" y="222"/>
                    </a:cubicBezTo>
                    <a:cubicBezTo>
                      <a:pt x="1" y="698"/>
                      <a:pt x="257" y="1945"/>
                      <a:pt x="734" y="2494"/>
                    </a:cubicBezTo>
                    <a:cubicBezTo>
                      <a:pt x="1145" y="2906"/>
                      <a:pt x="1701" y="3137"/>
                      <a:pt x="2262" y="3137"/>
                    </a:cubicBezTo>
                    <a:cubicBezTo>
                      <a:pt x="2501" y="3137"/>
                      <a:pt x="2740" y="3095"/>
                      <a:pt x="2970" y="3008"/>
                    </a:cubicBezTo>
                    <a:cubicBezTo>
                      <a:pt x="3410" y="2861"/>
                      <a:pt x="3777" y="2531"/>
                      <a:pt x="3923" y="2091"/>
                    </a:cubicBezTo>
                    <a:cubicBezTo>
                      <a:pt x="3996" y="1541"/>
                      <a:pt x="3777" y="991"/>
                      <a:pt x="3337" y="625"/>
                    </a:cubicBezTo>
                    <a:cubicBezTo>
                      <a:pt x="2942" y="279"/>
                      <a:pt x="2198" y="0"/>
                      <a:pt x="1541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1"/>
              <p:cNvSpPr/>
              <p:nvPr/>
            </p:nvSpPr>
            <p:spPr>
              <a:xfrm>
                <a:off x="9310100" y="3120800"/>
                <a:ext cx="990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823" extrusionOk="0">
                    <a:moveTo>
                      <a:pt x="3960" y="0"/>
                    </a:moveTo>
                    <a:lnTo>
                      <a:pt x="3960" y="0"/>
                    </a:lnTo>
                    <a:cubicBezTo>
                      <a:pt x="2970" y="403"/>
                      <a:pt x="1870" y="660"/>
                      <a:pt x="770" y="697"/>
                    </a:cubicBezTo>
                    <a:cubicBezTo>
                      <a:pt x="404" y="770"/>
                      <a:pt x="220" y="733"/>
                      <a:pt x="74" y="1027"/>
                    </a:cubicBezTo>
                    <a:cubicBezTo>
                      <a:pt x="0" y="1247"/>
                      <a:pt x="37" y="1467"/>
                      <a:pt x="110" y="1686"/>
                    </a:cubicBezTo>
                    <a:cubicBezTo>
                      <a:pt x="330" y="2163"/>
                      <a:pt x="624" y="2530"/>
                      <a:pt x="1064" y="2823"/>
                    </a:cubicBezTo>
                    <a:lnTo>
                      <a:pt x="3960" y="0"/>
                    </a:ln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1"/>
              <p:cNvSpPr/>
              <p:nvPr/>
            </p:nvSpPr>
            <p:spPr>
              <a:xfrm>
                <a:off x="9310100" y="3120800"/>
                <a:ext cx="990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823" fill="none" extrusionOk="0">
                    <a:moveTo>
                      <a:pt x="1064" y="2823"/>
                    </a:moveTo>
                    <a:cubicBezTo>
                      <a:pt x="624" y="2530"/>
                      <a:pt x="330" y="2163"/>
                      <a:pt x="110" y="1686"/>
                    </a:cubicBezTo>
                    <a:cubicBezTo>
                      <a:pt x="37" y="1467"/>
                      <a:pt x="0" y="1247"/>
                      <a:pt x="74" y="1027"/>
                    </a:cubicBezTo>
                    <a:cubicBezTo>
                      <a:pt x="220" y="733"/>
                      <a:pt x="404" y="770"/>
                      <a:pt x="770" y="697"/>
                    </a:cubicBezTo>
                    <a:cubicBezTo>
                      <a:pt x="1870" y="660"/>
                      <a:pt x="2970" y="403"/>
                      <a:pt x="3960" y="0"/>
                    </a:cubicBezTo>
                  </a:path>
                </a:pathLst>
              </a:custGeom>
              <a:noFill/>
              <a:ln w="3675" cap="rnd" cmpd="sng">
                <a:solidFill>
                  <a:srgbClr val="CC9B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1"/>
              <p:cNvSpPr/>
              <p:nvPr/>
            </p:nvSpPr>
            <p:spPr>
              <a:xfrm>
                <a:off x="9621700" y="3130875"/>
                <a:ext cx="293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114" extrusionOk="0">
                    <a:moveTo>
                      <a:pt x="403" y="0"/>
                    </a:moveTo>
                    <a:cubicBezTo>
                      <a:pt x="330" y="367"/>
                      <a:pt x="220" y="697"/>
                      <a:pt x="0" y="990"/>
                    </a:cubicBezTo>
                    <a:cubicBezTo>
                      <a:pt x="193" y="1073"/>
                      <a:pt x="406" y="1114"/>
                      <a:pt x="609" y="1114"/>
                    </a:cubicBezTo>
                    <a:cubicBezTo>
                      <a:pt x="676" y="1114"/>
                      <a:pt x="743" y="1109"/>
                      <a:pt x="807" y="1100"/>
                    </a:cubicBezTo>
                    <a:cubicBezTo>
                      <a:pt x="1027" y="1064"/>
                      <a:pt x="1173" y="844"/>
                      <a:pt x="1137" y="660"/>
                    </a:cubicBezTo>
                    <a:cubicBezTo>
                      <a:pt x="1027" y="294"/>
                      <a:pt x="733" y="74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1"/>
              <p:cNvSpPr/>
              <p:nvPr/>
            </p:nvSpPr>
            <p:spPr>
              <a:xfrm>
                <a:off x="9294525" y="3001325"/>
                <a:ext cx="302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7" extrusionOk="0">
                    <a:moveTo>
                      <a:pt x="574" y="0"/>
                    </a:moveTo>
                    <a:cubicBezTo>
                      <a:pt x="505" y="0"/>
                      <a:pt x="436" y="5"/>
                      <a:pt x="367" y="14"/>
                    </a:cubicBezTo>
                    <a:cubicBezTo>
                      <a:pt x="147" y="50"/>
                      <a:pt x="0" y="234"/>
                      <a:pt x="0" y="454"/>
                    </a:cubicBezTo>
                    <a:cubicBezTo>
                      <a:pt x="74" y="820"/>
                      <a:pt x="367" y="1113"/>
                      <a:pt x="733" y="1187"/>
                    </a:cubicBezTo>
                    <a:cubicBezTo>
                      <a:pt x="807" y="820"/>
                      <a:pt x="990" y="454"/>
                      <a:pt x="1210" y="160"/>
                    </a:cubicBezTo>
                    <a:cubicBezTo>
                      <a:pt x="1014" y="48"/>
                      <a:pt x="797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1"/>
              <p:cNvSpPr/>
              <p:nvPr/>
            </p:nvSpPr>
            <p:spPr>
              <a:xfrm>
                <a:off x="9312850" y="2950325"/>
                <a:ext cx="136575" cy="121925"/>
              </a:xfrm>
              <a:custGeom>
                <a:avLst/>
                <a:gdLst/>
                <a:ahLst/>
                <a:cxnLst/>
                <a:rect l="l" t="t" r="r" b="b"/>
                <a:pathLst>
                  <a:path w="5463" h="4877" fill="none" extrusionOk="0">
                    <a:moveTo>
                      <a:pt x="0" y="3080"/>
                    </a:moveTo>
                    <a:cubicBezTo>
                      <a:pt x="734" y="1174"/>
                      <a:pt x="2383" y="1"/>
                      <a:pt x="3666" y="514"/>
                    </a:cubicBezTo>
                    <a:cubicBezTo>
                      <a:pt x="4949" y="991"/>
                      <a:pt x="5463" y="2970"/>
                      <a:pt x="4729" y="4876"/>
                    </a:cubicBezTo>
                  </a:path>
                </a:pathLst>
              </a:custGeom>
              <a:solidFill>
                <a:schemeClr val="dk1"/>
              </a:solidFill>
              <a:ln w="7325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1"/>
              <p:cNvSpPr/>
              <p:nvPr/>
            </p:nvSpPr>
            <p:spPr>
              <a:xfrm>
                <a:off x="9450325" y="3002575"/>
                <a:ext cx="1952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013" fill="none" extrusionOk="0">
                    <a:moveTo>
                      <a:pt x="0" y="3373"/>
                    </a:moveTo>
                    <a:cubicBezTo>
                      <a:pt x="807" y="1173"/>
                      <a:pt x="3043" y="0"/>
                      <a:pt x="4986" y="770"/>
                    </a:cubicBezTo>
                    <a:cubicBezTo>
                      <a:pt x="6892" y="1503"/>
                      <a:pt x="7808" y="3849"/>
                      <a:pt x="6965" y="6012"/>
                    </a:cubicBezTo>
                  </a:path>
                </a:pathLst>
              </a:custGeom>
              <a:solidFill>
                <a:schemeClr val="dk1"/>
              </a:solidFill>
              <a:ln w="7325" cap="rnd" cmpd="sng">
                <a:solidFill>
                  <a:srgbClr val="4E342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1"/>
              <p:cNvSpPr/>
              <p:nvPr/>
            </p:nvSpPr>
            <p:spPr>
              <a:xfrm>
                <a:off x="9283525" y="3210600"/>
                <a:ext cx="2823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1292" h="6506" extrusionOk="0">
                    <a:moveTo>
                      <a:pt x="624" y="1"/>
                    </a:moveTo>
                    <a:cubicBezTo>
                      <a:pt x="367" y="697"/>
                      <a:pt x="184" y="1430"/>
                      <a:pt x="74" y="2164"/>
                    </a:cubicBezTo>
                    <a:cubicBezTo>
                      <a:pt x="0" y="2897"/>
                      <a:pt x="147" y="3666"/>
                      <a:pt x="477" y="4326"/>
                    </a:cubicBezTo>
                    <a:cubicBezTo>
                      <a:pt x="844" y="5096"/>
                      <a:pt x="1467" y="5683"/>
                      <a:pt x="2237" y="6049"/>
                    </a:cubicBezTo>
                    <a:cubicBezTo>
                      <a:pt x="2893" y="6331"/>
                      <a:pt x="3602" y="6505"/>
                      <a:pt x="4320" y="6505"/>
                    </a:cubicBezTo>
                    <a:cubicBezTo>
                      <a:pt x="4444" y="6505"/>
                      <a:pt x="4568" y="6500"/>
                      <a:pt x="4693" y="6489"/>
                    </a:cubicBezTo>
                    <a:cubicBezTo>
                      <a:pt x="6012" y="6416"/>
                      <a:pt x="7295" y="6013"/>
                      <a:pt x="8395" y="5279"/>
                    </a:cubicBezTo>
                    <a:cubicBezTo>
                      <a:pt x="9495" y="4510"/>
                      <a:pt x="10485" y="3557"/>
                      <a:pt x="11291" y="2457"/>
                    </a:cubicBezTo>
                    <a:lnTo>
                      <a:pt x="6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1"/>
              <p:cNvSpPr/>
              <p:nvPr/>
            </p:nvSpPr>
            <p:spPr>
              <a:xfrm>
                <a:off x="9297275" y="3276600"/>
                <a:ext cx="2438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587" fill="none" extrusionOk="0">
                    <a:moveTo>
                      <a:pt x="0" y="0"/>
                    </a:moveTo>
                    <a:lnTo>
                      <a:pt x="9751" y="587"/>
                    </a:ln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71"/>
              <p:cNvSpPr/>
              <p:nvPr/>
            </p:nvSpPr>
            <p:spPr>
              <a:xfrm>
                <a:off x="9377925" y="2939325"/>
                <a:ext cx="6600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944" fill="none" extrusionOk="0">
                    <a:moveTo>
                      <a:pt x="0" y="441"/>
                    </a:moveTo>
                    <a:cubicBezTo>
                      <a:pt x="1137" y="1"/>
                      <a:pt x="2420" y="697"/>
                      <a:pt x="2640" y="1944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71"/>
              <p:cNvSpPr/>
              <p:nvPr/>
            </p:nvSpPr>
            <p:spPr>
              <a:xfrm>
                <a:off x="9522725" y="2992500"/>
                <a:ext cx="1063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2347" fill="none" extrusionOk="0">
                    <a:moveTo>
                      <a:pt x="0" y="587"/>
                    </a:moveTo>
                    <a:cubicBezTo>
                      <a:pt x="1686" y="0"/>
                      <a:pt x="3519" y="770"/>
                      <a:pt x="4253" y="2346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71"/>
              <p:cNvSpPr/>
              <p:nvPr/>
            </p:nvSpPr>
            <p:spPr>
              <a:xfrm>
                <a:off x="9337250" y="2906550"/>
                <a:ext cx="138975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2101" extrusionOk="0">
                    <a:moveTo>
                      <a:pt x="2025" y="0"/>
                    </a:moveTo>
                    <a:cubicBezTo>
                      <a:pt x="1349" y="0"/>
                      <a:pt x="687" y="204"/>
                      <a:pt x="124" y="689"/>
                    </a:cubicBezTo>
                    <a:cubicBezTo>
                      <a:pt x="1" y="812"/>
                      <a:pt x="111" y="962"/>
                      <a:pt x="237" y="962"/>
                    </a:cubicBezTo>
                    <a:cubicBezTo>
                      <a:pt x="261" y="962"/>
                      <a:pt x="284" y="957"/>
                      <a:pt x="307" y="945"/>
                    </a:cubicBezTo>
                    <a:cubicBezTo>
                      <a:pt x="792" y="591"/>
                      <a:pt x="1325" y="438"/>
                      <a:pt x="1862" y="438"/>
                    </a:cubicBezTo>
                    <a:cubicBezTo>
                      <a:pt x="2991" y="438"/>
                      <a:pt x="4133" y="1114"/>
                      <a:pt x="4853" y="2008"/>
                    </a:cubicBezTo>
                    <a:cubicBezTo>
                      <a:pt x="4918" y="2073"/>
                      <a:pt x="4991" y="2100"/>
                      <a:pt x="5064" y="2100"/>
                    </a:cubicBezTo>
                    <a:cubicBezTo>
                      <a:pt x="5319" y="2100"/>
                      <a:pt x="5558" y="1760"/>
                      <a:pt x="5330" y="1532"/>
                    </a:cubicBezTo>
                    <a:cubicBezTo>
                      <a:pt x="4505" y="660"/>
                      <a:pt x="3241" y="0"/>
                      <a:pt x="2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71"/>
              <p:cNvSpPr/>
              <p:nvPr/>
            </p:nvSpPr>
            <p:spPr>
              <a:xfrm>
                <a:off x="9508925" y="2940850"/>
                <a:ext cx="14270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3464" extrusionOk="0">
                    <a:moveTo>
                      <a:pt x="1268" y="1"/>
                    </a:moveTo>
                    <a:cubicBezTo>
                      <a:pt x="1044" y="1"/>
                      <a:pt x="817" y="17"/>
                      <a:pt x="589" y="50"/>
                    </a:cubicBezTo>
                    <a:lnTo>
                      <a:pt x="589" y="13"/>
                    </a:lnTo>
                    <a:lnTo>
                      <a:pt x="589" y="13"/>
                    </a:lnTo>
                    <a:cubicBezTo>
                      <a:pt x="1" y="117"/>
                      <a:pt x="131" y="939"/>
                      <a:pt x="671" y="939"/>
                    </a:cubicBezTo>
                    <a:cubicBezTo>
                      <a:pt x="703" y="939"/>
                      <a:pt x="737" y="936"/>
                      <a:pt x="772" y="930"/>
                    </a:cubicBezTo>
                    <a:cubicBezTo>
                      <a:pt x="1068" y="861"/>
                      <a:pt x="1365" y="828"/>
                      <a:pt x="1660" y="828"/>
                    </a:cubicBezTo>
                    <a:cubicBezTo>
                      <a:pt x="3262" y="828"/>
                      <a:pt x="4772" y="1806"/>
                      <a:pt x="5391" y="3386"/>
                    </a:cubicBezTo>
                    <a:cubicBezTo>
                      <a:pt x="5418" y="3440"/>
                      <a:pt x="5470" y="3464"/>
                      <a:pt x="5522" y="3464"/>
                    </a:cubicBezTo>
                    <a:cubicBezTo>
                      <a:pt x="5613" y="3464"/>
                      <a:pt x="5708" y="3392"/>
                      <a:pt x="5684" y="3276"/>
                    </a:cubicBezTo>
                    <a:cubicBezTo>
                      <a:pt x="5091" y="1297"/>
                      <a:pt x="3281" y="1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71"/>
              <p:cNvSpPr/>
              <p:nvPr/>
            </p:nvSpPr>
            <p:spPr>
              <a:xfrm>
                <a:off x="9633600" y="3308725"/>
                <a:ext cx="550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805" extrusionOk="0">
                    <a:moveTo>
                      <a:pt x="1039" y="0"/>
                    </a:moveTo>
                    <a:cubicBezTo>
                      <a:pt x="645" y="0"/>
                      <a:pt x="248" y="188"/>
                      <a:pt x="1" y="585"/>
                    </a:cubicBezTo>
                    <a:lnTo>
                      <a:pt x="2200" y="805"/>
                    </a:lnTo>
                    <a:cubicBezTo>
                      <a:pt x="1999" y="281"/>
                      <a:pt x="1520" y="0"/>
                      <a:pt x="1039" y="0"/>
                    </a:cubicBez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71"/>
              <p:cNvSpPr/>
              <p:nvPr/>
            </p:nvSpPr>
            <p:spPr>
              <a:xfrm>
                <a:off x="9633600" y="3301325"/>
                <a:ext cx="550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1101" fill="none" extrusionOk="0">
                    <a:moveTo>
                      <a:pt x="1" y="881"/>
                    </a:moveTo>
                    <a:cubicBezTo>
                      <a:pt x="551" y="1"/>
                      <a:pt x="1834" y="147"/>
                      <a:pt x="2200" y="1101"/>
                    </a:cubicBezTo>
                  </a:path>
                </a:pathLst>
              </a:custGeom>
              <a:noFill/>
              <a:ln w="3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71"/>
              <p:cNvSpPr/>
              <p:nvPr/>
            </p:nvSpPr>
            <p:spPr>
              <a:xfrm>
                <a:off x="9607950" y="2757875"/>
                <a:ext cx="191550" cy="362025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14481" extrusionOk="0">
                    <a:moveTo>
                      <a:pt x="917" y="1"/>
                    </a:moveTo>
                    <a:lnTo>
                      <a:pt x="917" y="1"/>
                    </a:lnTo>
                    <a:cubicBezTo>
                      <a:pt x="0" y="5426"/>
                      <a:pt x="2053" y="10961"/>
                      <a:pt x="6306" y="14481"/>
                    </a:cubicBezTo>
                    <a:cubicBezTo>
                      <a:pt x="7369" y="11878"/>
                      <a:pt x="7662" y="8469"/>
                      <a:pt x="6635" y="5903"/>
                    </a:cubicBezTo>
                    <a:cubicBezTo>
                      <a:pt x="5572" y="3263"/>
                      <a:pt x="3520" y="1137"/>
                      <a:pt x="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71"/>
              <p:cNvSpPr/>
              <p:nvPr/>
            </p:nvSpPr>
            <p:spPr>
              <a:xfrm>
                <a:off x="9292300" y="2712500"/>
                <a:ext cx="362400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7415" extrusionOk="0">
                    <a:moveTo>
                      <a:pt x="10070" y="1"/>
                    </a:moveTo>
                    <a:cubicBezTo>
                      <a:pt x="5942" y="1"/>
                      <a:pt x="2093" y="2442"/>
                      <a:pt x="383" y="6361"/>
                    </a:cubicBezTo>
                    <a:cubicBezTo>
                      <a:pt x="39" y="7155"/>
                      <a:pt x="0" y="7414"/>
                      <a:pt x="433" y="7414"/>
                    </a:cubicBezTo>
                    <a:cubicBezTo>
                      <a:pt x="599" y="7414"/>
                      <a:pt x="836" y="7376"/>
                      <a:pt x="1152" y="7314"/>
                    </a:cubicBezTo>
                    <a:cubicBezTo>
                      <a:pt x="4782" y="6654"/>
                      <a:pt x="8337" y="5738"/>
                      <a:pt x="11820" y="4565"/>
                    </a:cubicBezTo>
                    <a:cubicBezTo>
                      <a:pt x="12516" y="4345"/>
                      <a:pt x="13176" y="3978"/>
                      <a:pt x="13726" y="3539"/>
                    </a:cubicBezTo>
                    <a:cubicBezTo>
                      <a:pt x="14276" y="3025"/>
                      <a:pt x="14496" y="2292"/>
                      <a:pt x="14276" y="1559"/>
                    </a:cubicBezTo>
                    <a:cubicBezTo>
                      <a:pt x="13983" y="789"/>
                      <a:pt x="13103" y="423"/>
                      <a:pt x="12296" y="239"/>
                    </a:cubicBezTo>
                    <a:cubicBezTo>
                      <a:pt x="11553" y="78"/>
                      <a:pt x="10807" y="1"/>
                      <a:pt x="10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71"/>
              <p:cNvSpPr/>
              <p:nvPr/>
            </p:nvSpPr>
            <p:spPr>
              <a:xfrm>
                <a:off x="9607950" y="3009900"/>
                <a:ext cx="166825" cy="306125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45" extrusionOk="0">
                    <a:moveTo>
                      <a:pt x="3593" y="1"/>
                    </a:moveTo>
                    <a:lnTo>
                      <a:pt x="3593" y="1"/>
                    </a:lnTo>
                    <a:cubicBezTo>
                      <a:pt x="3629" y="4278"/>
                      <a:pt x="2411" y="8521"/>
                      <a:pt x="79" y="12124"/>
                    </a:cubicBezTo>
                    <a:lnTo>
                      <a:pt x="79" y="12124"/>
                    </a:lnTo>
                    <a:cubicBezTo>
                      <a:pt x="672" y="11267"/>
                      <a:pt x="1743" y="10820"/>
                      <a:pt x="2809" y="10820"/>
                    </a:cubicBezTo>
                    <a:cubicBezTo>
                      <a:pt x="3048" y="10820"/>
                      <a:pt x="3287" y="10843"/>
                      <a:pt x="3520" y="10888"/>
                    </a:cubicBezTo>
                    <a:cubicBezTo>
                      <a:pt x="4729" y="10082"/>
                      <a:pt x="5866" y="8982"/>
                      <a:pt x="6269" y="7552"/>
                    </a:cubicBezTo>
                    <a:cubicBezTo>
                      <a:pt x="6672" y="6159"/>
                      <a:pt x="6562" y="4619"/>
                      <a:pt x="5939" y="3263"/>
                    </a:cubicBezTo>
                    <a:cubicBezTo>
                      <a:pt x="5389" y="2053"/>
                      <a:pt x="4583" y="917"/>
                      <a:pt x="3593" y="1"/>
                    </a:cubicBezTo>
                    <a:close/>
                    <a:moveTo>
                      <a:pt x="79" y="12124"/>
                    </a:moveTo>
                    <a:lnTo>
                      <a:pt x="79" y="12124"/>
                    </a:lnTo>
                    <a:cubicBezTo>
                      <a:pt x="52" y="12163"/>
                      <a:pt x="25" y="12203"/>
                      <a:pt x="0" y="12244"/>
                    </a:cubicBezTo>
                    <a:cubicBezTo>
                      <a:pt x="27" y="12204"/>
                      <a:pt x="53" y="12164"/>
                      <a:pt x="79" y="121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71"/>
              <p:cNvSpPr/>
              <p:nvPr/>
            </p:nvSpPr>
            <p:spPr>
              <a:xfrm>
                <a:off x="9666600" y="2748725"/>
                <a:ext cx="18147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3491" fill="none" extrusionOk="0">
                    <a:moveTo>
                      <a:pt x="330" y="0"/>
                    </a:moveTo>
                    <a:cubicBezTo>
                      <a:pt x="0" y="2749"/>
                      <a:pt x="74" y="5645"/>
                      <a:pt x="1174" y="8248"/>
                    </a:cubicBezTo>
                    <a:cubicBezTo>
                      <a:pt x="2273" y="10814"/>
                      <a:pt x="4509" y="13014"/>
                      <a:pt x="7259" y="1349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71"/>
              <p:cNvSpPr/>
              <p:nvPr/>
            </p:nvSpPr>
            <p:spPr>
              <a:xfrm>
                <a:off x="9702350" y="2724875"/>
                <a:ext cx="1796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11842" fill="none" extrusionOk="0">
                    <a:moveTo>
                      <a:pt x="1063" y="1"/>
                    </a:moveTo>
                    <a:cubicBezTo>
                      <a:pt x="0" y="4913"/>
                      <a:pt x="2603" y="9862"/>
                      <a:pt x="7185" y="1184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71"/>
              <p:cNvSpPr/>
              <p:nvPr/>
            </p:nvSpPr>
            <p:spPr>
              <a:xfrm>
                <a:off x="9780250" y="2724875"/>
                <a:ext cx="133825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082" fill="none" extrusionOk="0">
                    <a:moveTo>
                      <a:pt x="0" y="1"/>
                    </a:moveTo>
                    <a:cubicBezTo>
                      <a:pt x="3226" y="2384"/>
                      <a:pt x="5169" y="6086"/>
                      <a:pt x="5352" y="10082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71"/>
              <p:cNvSpPr/>
              <p:nvPr/>
            </p:nvSpPr>
            <p:spPr>
              <a:xfrm>
                <a:off x="9708750" y="3055725"/>
                <a:ext cx="14025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3154" fill="none" extrusionOk="0">
                    <a:moveTo>
                      <a:pt x="1" y="0"/>
                    </a:moveTo>
                    <a:cubicBezTo>
                      <a:pt x="1467" y="1687"/>
                      <a:pt x="3447" y="2786"/>
                      <a:pt x="5609" y="3153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71"/>
              <p:cNvSpPr/>
              <p:nvPr/>
            </p:nvSpPr>
            <p:spPr>
              <a:xfrm>
                <a:off x="9704175" y="3085050"/>
                <a:ext cx="105425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6453" fill="none" extrusionOk="0">
                    <a:moveTo>
                      <a:pt x="0" y="1"/>
                    </a:moveTo>
                    <a:cubicBezTo>
                      <a:pt x="550" y="2603"/>
                      <a:pt x="2053" y="4913"/>
                      <a:pt x="4216" y="6452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71"/>
              <p:cNvSpPr/>
              <p:nvPr/>
            </p:nvSpPr>
            <p:spPr>
              <a:xfrm>
                <a:off x="9687675" y="3151025"/>
                <a:ext cx="153075" cy="412450"/>
              </a:xfrm>
              <a:custGeom>
                <a:avLst/>
                <a:gdLst/>
                <a:ahLst/>
                <a:cxnLst/>
                <a:rect l="l" t="t" r="r" b="b"/>
                <a:pathLst>
                  <a:path w="6123" h="16498" fill="none" extrusionOk="0">
                    <a:moveTo>
                      <a:pt x="1" y="1"/>
                    </a:moveTo>
                    <a:cubicBezTo>
                      <a:pt x="1320" y="2164"/>
                      <a:pt x="2090" y="4656"/>
                      <a:pt x="2200" y="7186"/>
                    </a:cubicBezTo>
                    <a:cubicBezTo>
                      <a:pt x="2273" y="8432"/>
                      <a:pt x="2163" y="9679"/>
                      <a:pt x="2237" y="10888"/>
                    </a:cubicBezTo>
                    <a:cubicBezTo>
                      <a:pt x="2273" y="12135"/>
                      <a:pt x="2567" y="13381"/>
                      <a:pt x="3153" y="14481"/>
                    </a:cubicBezTo>
                    <a:cubicBezTo>
                      <a:pt x="3776" y="15581"/>
                      <a:pt x="4876" y="16314"/>
                      <a:pt x="6123" y="16497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71"/>
              <p:cNvSpPr/>
              <p:nvPr/>
            </p:nvSpPr>
            <p:spPr>
              <a:xfrm>
                <a:off x="9657425" y="3237175"/>
                <a:ext cx="4220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614" fill="none" extrusionOk="0">
                    <a:moveTo>
                      <a:pt x="1" y="1"/>
                    </a:moveTo>
                    <a:cubicBezTo>
                      <a:pt x="367" y="697"/>
                      <a:pt x="954" y="1284"/>
                      <a:pt x="1687" y="1614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71"/>
              <p:cNvSpPr/>
              <p:nvPr/>
            </p:nvSpPr>
            <p:spPr>
              <a:xfrm>
                <a:off x="9330250" y="2732225"/>
                <a:ext cx="35470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4950" fill="none" extrusionOk="0">
                    <a:moveTo>
                      <a:pt x="14188" y="0"/>
                    </a:moveTo>
                    <a:cubicBezTo>
                      <a:pt x="12685" y="1283"/>
                      <a:pt x="10998" y="2420"/>
                      <a:pt x="9239" y="3373"/>
                    </a:cubicBezTo>
                    <a:cubicBezTo>
                      <a:pt x="7443" y="4326"/>
                      <a:pt x="5500" y="4839"/>
                      <a:pt x="3483" y="4949"/>
                    </a:cubicBezTo>
                    <a:cubicBezTo>
                      <a:pt x="2237" y="4949"/>
                      <a:pt x="881" y="4729"/>
                      <a:pt x="1" y="3849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71"/>
              <p:cNvSpPr/>
              <p:nvPr/>
            </p:nvSpPr>
            <p:spPr>
              <a:xfrm>
                <a:off x="9370575" y="2702900"/>
                <a:ext cx="290550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11622" h="3740" fill="none" extrusionOk="0">
                    <a:moveTo>
                      <a:pt x="1" y="3043"/>
                    </a:moveTo>
                    <a:cubicBezTo>
                      <a:pt x="477" y="3629"/>
                      <a:pt x="1321" y="3739"/>
                      <a:pt x="2054" y="3739"/>
                    </a:cubicBezTo>
                    <a:cubicBezTo>
                      <a:pt x="5610" y="3739"/>
                      <a:pt x="9019" y="2420"/>
                      <a:pt x="11622" y="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71"/>
              <p:cNvSpPr/>
              <p:nvPr/>
            </p:nvSpPr>
            <p:spPr>
              <a:xfrm>
                <a:off x="9434725" y="2688225"/>
                <a:ext cx="187900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1577" fill="none" extrusionOk="0">
                    <a:moveTo>
                      <a:pt x="1" y="1210"/>
                    </a:moveTo>
                    <a:cubicBezTo>
                      <a:pt x="2567" y="1577"/>
                      <a:pt x="5170" y="1137"/>
                      <a:pt x="7516" y="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71"/>
              <p:cNvSpPr/>
              <p:nvPr/>
            </p:nvSpPr>
            <p:spPr>
              <a:xfrm>
                <a:off x="9271600" y="2889850"/>
                <a:ext cx="504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84" fill="none" extrusionOk="0">
                    <a:moveTo>
                      <a:pt x="2017" y="184"/>
                    </a:moveTo>
                    <a:cubicBezTo>
                      <a:pt x="1321" y="184"/>
                      <a:pt x="661" y="147"/>
                      <a:pt x="1" y="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71"/>
              <p:cNvSpPr/>
              <p:nvPr/>
            </p:nvSpPr>
            <p:spPr>
              <a:xfrm>
                <a:off x="8953600" y="2962250"/>
                <a:ext cx="3171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8909" fill="none" extrusionOk="0">
                    <a:moveTo>
                      <a:pt x="0" y="8322"/>
                    </a:moveTo>
                    <a:cubicBezTo>
                      <a:pt x="2053" y="8908"/>
                      <a:pt x="4326" y="8285"/>
                      <a:pt x="6086" y="7075"/>
                    </a:cubicBezTo>
                    <a:cubicBezTo>
                      <a:pt x="7845" y="5902"/>
                      <a:pt x="9238" y="4216"/>
                      <a:pt x="10595" y="2566"/>
                    </a:cubicBezTo>
                    <a:lnTo>
                      <a:pt x="12684" y="0"/>
                    </a:ln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71"/>
              <p:cNvSpPr/>
              <p:nvPr/>
            </p:nvSpPr>
            <p:spPr>
              <a:xfrm>
                <a:off x="8998500" y="3153775"/>
                <a:ext cx="222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3667" fill="none" extrusionOk="0">
                    <a:moveTo>
                      <a:pt x="1" y="2970"/>
                    </a:moveTo>
                    <a:cubicBezTo>
                      <a:pt x="1540" y="3667"/>
                      <a:pt x="3337" y="3630"/>
                      <a:pt x="4876" y="2934"/>
                    </a:cubicBezTo>
                    <a:cubicBezTo>
                      <a:pt x="6416" y="2237"/>
                      <a:pt x="7772" y="1247"/>
                      <a:pt x="8909" y="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71"/>
              <p:cNvSpPr/>
              <p:nvPr/>
            </p:nvSpPr>
            <p:spPr>
              <a:xfrm>
                <a:off x="9068150" y="3249100"/>
                <a:ext cx="1567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3080" fill="none" extrusionOk="0">
                    <a:moveTo>
                      <a:pt x="1" y="3080"/>
                    </a:moveTo>
                    <a:cubicBezTo>
                      <a:pt x="2457" y="2970"/>
                      <a:pt x="4730" y="1833"/>
                      <a:pt x="6269" y="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71"/>
              <p:cNvSpPr/>
              <p:nvPr/>
            </p:nvSpPr>
            <p:spPr>
              <a:xfrm>
                <a:off x="9164375" y="3343500"/>
                <a:ext cx="87100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567" fill="none" extrusionOk="0">
                    <a:moveTo>
                      <a:pt x="1" y="2566"/>
                    </a:moveTo>
                    <a:cubicBezTo>
                      <a:pt x="1394" y="2090"/>
                      <a:pt x="2604" y="1210"/>
                      <a:pt x="3483" y="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71"/>
              <p:cNvSpPr/>
              <p:nvPr/>
            </p:nvSpPr>
            <p:spPr>
              <a:xfrm>
                <a:off x="9279850" y="3417725"/>
                <a:ext cx="2110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1467" fill="none" extrusionOk="0">
                    <a:moveTo>
                      <a:pt x="1" y="1467"/>
                    </a:moveTo>
                    <a:cubicBezTo>
                      <a:pt x="367" y="990"/>
                      <a:pt x="624" y="514"/>
                      <a:pt x="844" y="0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71"/>
              <p:cNvSpPr/>
              <p:nvPr/>
            </p:nvSpPr>
            <p:spPr>
              <a:xfrm>
                <a:off x="9372425" y="3429625"/>
                <a:ext cx="73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34" fill="none" extrusionOk="0">
                    <a:moveTo>
                      <a:pt x="0" y="1834"/>
                    </a:moveTo>
                    <a:cubicBezTo>
                      <a:pt x="220" y="1247"/>
                      <a:pt x="294" y="624"/>
                      <a:pt x="257" y="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71"/>
              <p:cNvSpPr/>
              <p:nvPr/>
            </p:nvSpPr>
            <p:spPr>
              <a:xfrm>
                <a:off x="9648275" y="3371900"/>
                <a:ext cx="1402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9459" fill="none" extrusionOk="0">
                    <a:moveTo>
                      <a:pt x="440" y="1"/>
                    </a:moveTo>
                    <a:cubicBezTo>
                      <a:pt x="880" y="1613"/>
                      <a:pt x="0" y="3263"/>
                      <a:pt x="110" y="4913"/>
                    </a:cubicBezTo>
                    <a:cubicBezTo>
                      <a:pt x="294" y="7625"/>
                      <a:pt x="3006" y="9458"/>
                      <a:pt x="5609" y="8578"/>
                    </a:cubicBezTo>
                    <a:lnTo>
                      <a:pt x="5242" y="8432"/>
                    </a:ln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71"/>
              <p:cNvSpPr/>
              <p:nvPr/>
            </p:nvSpPr>
            <p:spPr>
              <a:xfrm>
                <a:off x="9565800" y="3379225"/>
                <a:ext cx="5500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6930" fill="none" extrusionOk="0">
                    <a:moveTo>
                      <a:pt x="2200" y="6929"/>
                    </a:moveTo>
                    <a:cubicBezTo>
                      <a:pt x="513" y="5023"/>
                      <a:pt x="0" y="2384"/>
                      <a:pt x="733" y="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71"/>
              <p:cNvSpPr/>
              <p:nvPr/>
            </p:nvSpPr>
            <p:spPr>
              <a:xfrm>
                <a:off x="9536475" y="3398475"/>
                <a:ext cx="7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484" fill="none" extrusionOk="0">
                    <a:moveTo>
                      <a:pt x="293" y="3483"/>
                    </a:moveTo>
                    <a:cubicBezTo>
                      <a:pt x="37" y="2347"/>
                      <a:pt x="0" y="1137"/>
                      <a:pt x="257" y="1"/>
                    </a:cubicBezTo>
                  </a:path>
                </a:pathLst>
              </a:custGeom>
              <a:noFill/>
              <a:ln w="36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71"/>
              <p:cNvSpPr/>
              <p:nvPr/>
            </p:nvSpPr>
            <p:spPr>
              <a:xfrm>
                <a:off x="9424650" y="3384725"/>
                <a:ext cx="7975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7406" extrusionOk="0">
                    <a:moveTo>
                      <a:pt x="2970" y="1"/>
                    </a:moveTo>
                    <a:lnTo>
                      <a:pt x="367" y="184"/>
                    </a:lnTo>
                    <a:lnTo>
                      <a:pt x="1" y="7112"/>
                    </a:lnTo>
                    <a:lnTo>
                      <a:pt x="3190" y="7406"/>
                    </a:lnTo>
                    <a:lnTo>
                      <a:pt x="2970" y="1"/>
                    </a:ln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71"/>
              <p:cNvSpPr/>
              <p:nvPr/>
            </p:nvSpPr>
            <p:spPr>
              <a:xfrm>
                <a:off x="9048900" y="4940875"/>
                <a:ext cx="568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4803" extrusionOk="0">
                    <a:moveTo>
                      <a:pt x="1" y="0"/>
                    </a:moveTo>
                    <a:lnTo>
                      <a:pt x="844" y="4802"/>
                    </a:lnTo>
                    <a:lnTo>
                      <a:pt x="2274" y="4729"/>
                    </a:lnTo>
                    <a:lnTo>
                      <a:pt x="1797" y="4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71"/>
              <p:cNvSpPr/>
              <p:nvPr/>
            </p:nvSpPr>
            <p:spPr>
              <a:xfrm>
                <a:off x="8933450" y="5031600"/>
                <a:ext cx="20072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8029" h="3080" extrusionOk="0">
                    <a:moveTo>
                      <a:pt x="3812" y="0"/>
                    </a:moveTo>
                    <a:cubicBezTo>
                      <a:pt x="2896" y="0"/>
                      <a:pt x="1943" y="293"/>
                      <a:pt x="1210" y="880"/>
                    </a:cubicBezTo>
                    <a:cubicBezTo>
                      <a:pt x="550" y="1430"/>
                      <a:pt x="110" y="2200"/>
                      <a:pt x="0" y="3079"/>
                    </a:cubicBezTo>
                    <a:lnTo>
                      <a:pt x="8028" y="3079"/>
                    </a:lnTo>
                    <a:cubicBezTo>
                      <a:pt x="7772" y="2163"/>
                      <a:pt x="7588" y="917"/>
                      <a:pt x="7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71"/>
              <p:cNvSpPr/>
              <p:nvPr/>
            </p:nvSpPr>
            <p:spPr>
              <a:xfrm>
                <a:off x="10114750" y="4968350"/>
                <a:ext cx="14847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510" extrusionOk="0">
                    <a:moveTo>
                      <a:pt x="0" y="1"/>
                    </a:moveTo>
                    <a:lnTo>
                      <a:pt x="4106" y="4510"/>
                    </a:lnTo>
                    <a:lnTo>
                      <a:pt x="5939" y="4253"/>
                    </a:lnTo>
                    <a:lnTo>
                      <a:pt x="2603" y="2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71"/>
              <p:cNvSpPr/>
              <p:nvPr/>
            </p:nvSpPr>
            <p:spPr>
              <a:xfrm>
                <a:off x="10166075" y="5033425"/>
                <a:ext cx="22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8909" h="2530" extrusionOk="0">
                    <a:moveTo>
                      <a:pt x="0" y="0"/>
                    </a:moveTo>
                    <a:cubicBezTo>
                      <a:pt x="37" y="880"/>
                      <a:pt x="257" y="1723"/>
                      <a:pt x="623" y="2530"/>
                    </a:cubicBezTo>
                    <a:lnTo>
                      <a:pt x="8908" y="2530"/>
                    </a:lnTo>
                    <a:cubicBezTo>
                      <a:pt x="8212" y="697"/>
                      <a:pt x="6049" y="0"/>
                      <a:pt x="4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71"/>
              <p:cNvSpPr/>
              <p:nvPr/>
            </p:nvSpPr>
            <p:spPr>
              <a:xfrm>
                <a:off x="9029675" y="4935375"/>
                <a:ext cx="51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" fill="none" extrusionOk="0">
                    <a:moveTo>
                      <a:pt x="0" y="0"/>
                    </a:moveTo>
                    <a:lnTo>
                      <a:pt x="2053" y="0"/>
                    </a:lnTo>
                  </a:path>
                </a:pathLst>
              </a:custGeom>
              <a:noFill/>
              <a:ln w="2750" cap="rnd" cmpd="sng">
                <a:solidFill>
                  <a:srgbClr val="656E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71"/>
              <p:cNvSpPr/>
              <p:nvPr/>
            </p:nvSpPr>
            <p:spPr>
              <a:xfrm>
                <a:off x="9557550" y="4340600"/>
                <a:ext cx="658950" cy="650700"/>
              </a:xfrm>
              <a:custGeom>
                <a:avLst/>
                <a:gdLst/>
                <a:ahLst/>
                <a:cxnLst/>
                <a:rect l="l" t="t" r="r" b="b"/>
                <a:pathLst>
                  <a:path w="26358" h="26028" extrusionOk="0">
                    <a:moveTo>
                      <a:pt x="3666" y="0"/>
                    </a:moveTo>
                    <a:lnTo>
                      <a:pt x="0" y="4876"/>
                    </a:lnTo>
                    <a:lnTo>
                      <a:pt x="21848" y="26027"/>
                    </a:lnTo>
                    <a:lnTo>
                      <a:pt x="26357" y="26027"/>
                    </a:lnTo>
                    <a:lnTo>
                      <a:pt x="36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71"/>
              <p:cNvSpPr/>
              <p:nvPr/>
            </p:nvSpPr>
            <p:spPr>
              <a:xfrm>
                <a:off x="8993000" y="4368075"/>
                <a:ext cx="504075" cy="610375"/>
              </a:xfrm>
              <a:custGeom>
                <a:avLst/>
                <a:gdLst/>
                <a:ahLst/>
                <a:cxnLst/>
                <a:rect l="l" t="t" r="r" b="b"/>
                <a:pathLst>
                  <a:path w="20163" h="24415" extrusionOk="0">
                    <a:moveTo>
                      <a:pt x="17303" y="1"/>
                    </a:moveTo>
                    <a:cubicBezTo>
                      <a:pt x="11768" y="2274"/>
                      <a:pt x="6489" y="5793"/>
                      <a:pt x="3373" y="10888"/>
                    </a:cubicBezTo>
                    <a:cubicBezTo>
                      <a:pt x="917" y="14884"/>
                      <a:pt x="1" y="19979"/>
                      <a:pt x="1320" y="24415"/>
                    </a:cubicBezTo>
                    <a:lnTo>
                      <a:pt x="4546" y="24378"/>
                    </a:lnTo>
                    <a:cubicBezTo>
                      <a:pt x="3703" y="20199"/>
                      <a:pt x="4693" y="15874"/>
                      <a:pt x="7259" y="12464"/>
                    </a:cubicBezTo>
                    <a:cubicBezTo>
                      <a:pt x="10338" y="8395"/>
                      <a:pt x="15177" y="5866"/>
                      <a:pt x="20163" y="4693"/>
                    </a:cubicBezTo>
                    <a:lnTo>
                      <a:pt x="173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71"/>
              <p:cNvSpPr/>
              <p:nvPr/>
            </p:nvSpPr>
            <p:spPr>
              <a:xfrm>
                <a:off x="9322025" y="4077575"/>
                <a:ext cx="417000" cy="4109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6438" extrusionOk="0">
                    <a:moveTo>
                      <a:pt x="73" y="0"/>
                    </a:moveTo>
                    <a:cubicBezTo>
                      <a:pt x="0" y="5096"/>
                      <a:pt x="770" y="9458"/>
                      <a:pt x="1210" y="10851"/>
                    </a:cubicBezTo>
                    <a:cubicBezTo>
                      <a:pt x="2529" y="14773"/>
                      <a:pt x="4912" y="16020"/>
                      <a:pt x="6415" y="16276"/>
                    </a:cubicBezTo>
                    <a:cubicBezTo>
                      <a:pt x="6982" y="16383"/>
                      <a:pt x="7536" y="16437"/>
                      <a:pt x="8066" y="16437"/>
                    </a:cubicBezTo>
                    <a:cubicBezTo>
                      <a:pt x="9731" y="16437"/>
                      <a:pt x="11162" y="15896"/>
                      <a:pt x="12024" y="14700"/>
                    </a:cubicBezTo>
                    <a:cubicBezTo>
                      <a:pt x="16679" y="8285"/>
                      <a:pt x="10264" y="4949"/>
                      <a:pt x="8871" y="1943"/>
                    </a:cubicBezTo>
                    <a:cubicBezTo>
                      <a:pt x="8541" y="1247"/>
                      <a:pt x="8248" y="587"/>
                      <a:pt x="7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71"/>
              <p:cNvSpPr/>
              <p:nvPr/>
            </p:nvSpPr>
            <p:spPr>
              <a:xfrm>
                <a:off x="9332100" y="4139875"/>
                <a:ext cx="193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" fill="none" extrusionOk="0">
                    <a:moveTo>
                      <a:pt x="0" y="1"/>
                    </a:moveTo>
                    <a:lnTo>
                      <a:pt x="7735" y="1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71"/>
              <p:cNvSpPr/>
              <p:nvPr/>
            </p:nvSpPr>
            <p:spPr>
              <a:xfrm>
                <a:off x="9497975" y="4084900"/>
                <a:ext cx="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651" fill="none" extrusionOk="0">
                    <a:moveTo>
                      <a:pt x="0" y="0"/>
                    </a:moveTo>
                    <a:lnTo>
                      <a:pt x="0" y="1650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71"/>
              <p:cNvSpPr/>
              <p:nvPr/>
            </p:nvSpPr>
            <p:spPr>
              <a:xfrm>
                <a:off x="9466825" y="4084900"/>
                <a:ext cx="2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687" fill="none" extrusionOk="0">
                    <a:moveTo>
                      <a:pt x="0" y="0"/>
                    </a:moveTo>
                    <a:lnTo>
                      <a:pt x="0" y="1687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71"/>
              <p:cNvSpPr/>
              <p:nvPr/>
            </p:nvSpPr>
            <p:spPr>
              <a:xfrm>
                <a:off x="9358675" y="4083075"/>
                <a:ext cx="2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80" fill="none" extrusionOk="0">
                    <a:moveTo>
                      <a:pt x="0" y="0"/>
                    </a:moveTo>
                    <a:lnTo>
                      <a:pt x="0" y="1980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71"/>
              <p:cNvSpPr/>
              <p:nvPr/>
            </p:nvSpPr>
            <p:spPr>
              <a:xfrm>
                <a:off x="9331175" y="4087650"/>
                <a:ext cx="2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687" fill="none" extrusionOk="0">
                    <a:moveTo>
                      <a:pt x="1" y="0"/>
                    </a:moveTo>
                    <a:lnTo>
                      <a:pt x="1" y="1687"/>
                    </a:ln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71"/>
              <p:cNvSpPr/>
              <p:nvPr/>
            </p:nvSpPr>
            <p:spPr>
              <a:xfrm>
                <a:off x="9377000" y="4085825"/>
                <a:ext cx="62350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614" fill="none" extrusionOk="0">
                    <a:moveTo>
                      <a:pt x="2493" y="807"/>
                    </a:moveTo>
                    <a:cubicBezTo>
                      <a:pt x="2493" y="1246"/>
                      <a:pt x="1907" y="1613"/>
                      <a:pt x="1247" y="1613"/>
                    </a:cubicBezTo>
                    <a:cubicBezTo>
                      <a:pt x="550" y="1613"/>
                      <a:pt x="1" y="1246"/>
                      <a:pt x="1" y="807"/>
                    </a:cubicBezTo>
                    <a:cubicBezTo>
                      <a:pt x="1" y="367"/>
                      <a:pt x="550" y="0"/>
                      <a:pt x="1247" y="0"/>
                    </a:cubicBezTo>
                    <a:cubicBezTo>
                      <a:pt x="1907" y="0"/>
                      <a:pt x="2493" y="367"/>
                      <a:pt x="2493" y="807"/>
                    </a:cubicBezTo>
                    <a:close/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71"/>
              <p:cNvSpPr/>
              <p:nvPr/>
            </p:nvSpPr>
            <p:spPr>
              <a:xfrm>
                <a:off x="9381575" y="4155475"/>
                <a:ext cx="78850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8505" fill="none" extrusionOk="0">
                    <a:moveTo>
                      <a:pt x="257" y="0"/>
                    </a:moveTo>
                    <a:cubicBezTo>
                      <a:pt x="1" y="2053"/>
                      <a:pt x="147" y="4106"/>
                      <a:pt x="734" y="6085"/>
                    </a:cubicBezTo>
                    <a:cubicBezTo>
                      <a:pt x="881" y="6672"/>
                      <a:pt x="1137" y="7258"/>
                      <a:pt x="1504" y="7735"/>
                    </a:cubicBezTo>
                    <a:cubicBezTo>
                      <a:pt x="1907" y="8248"/>
                      <a:pt x="2530" y="8505"/>
                      <a:pt x="3153" y="8468"/>
                    </a:cubicBezTo>
                    <a:cubicBezTo>
                      <a:pt x="2310" y="5755"/>
                      <a:pt x="1980" y="2896"/>
                      <a:pt x="2164" y="37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71"/>
              <p:cNvSpPr/>
              <p:nvPr/>
            </p:nvSpPr>
            <p:spPr>
              <a:xfrm>
                <a:off x="9470475" y="4152725"/>
                <a:ext cx="1155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410" fill="none" extrusionOk="0">
                    <a:moveTo>
                      <a:pt x="111" y="0"/>
                    </a:moveTo>
                    <a:cubicBezTo>
                      <a:pt x="1" y="953"/>
                      <a:pt x="367" y="1906"/>
                      <a:pt x="1137" y="2493"/>
                    </a:cubicBezTo>
                    <a:cubicBezTo>
                      <a:pt x="1870" y="3079"/>
                      <a:pt x="2787" y="3409"/>
                      <a:pt x="3740" y="3373"/>
                    </a:cubicBezTo>
                    <a:cubicBezTo>
                      <a:pt x="4070" y="3373"/>
                      <a:pt x="4510" y="3299"/>
                      <a:pt x="4620" y="2933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71"/>
              <p:cNvSpPr/>
              <p:nvPr/>
            </p:nvSpPr>
            <p:spPr>
              <a:xfrm>
                <a:off x="9067250" y="4445975"/>
                <a:ext cx="365675" cy="467425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18697" fill="none" extrusionOk="0">
                    <a:moveTo>
                      <a:pt x="587" y="18696"/>
                    </a:moveTo>
                    <a:cubicBezTo>
                      <a:pt x="0" y="14554"/>
                      <a:pt x="1723" y="10338"/>
                      <a:pt x="4472" y="7186"/>
                    </a:cubicBezTo>
                    <a:cubicBezTo>
                      <a:pt x="7222" y="4070"/>
                      <a:pt x="10888" y="1870"/>
                      <a:pt x="14627" y="1"/>
                    </a:cubicBezTo>
                  </a:path>
                </a:pathLst>
              </a:custGeom>
              <a:noFill/>
              <a:ln w="27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4" name="Google Shape;2684;p71"/>
            <p:cNvSpPr/>
            <p:nvPr/>
          </p:nvSpPr>
          <p:spPr>
            <a:xfrm flipH="1">
              <a:off x="6090675" y="4568850"/>
              <a:ext cx="2601300" cy="171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Google Shape;644;p57">
            <a:extLst>
              <a:ext uri="{FF2B5EF4-FFF2-40B4-BE49-F238E27FC236}">
                <a16:creationId xmlns:a16="http://schemas.microsoft.com/office/drawing/2014/main" id="{EED33B96-35FF-E3A7-B510-F3D5923118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742" y="1347869"/>
            <a:ext cx="902745" cy="8000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87FF3D4-5ED4-369E-A3D2-3B0DEA8D9786}"/>
              </a:ext>
            </a:extLst>
          </p:cNvPr>
          <p:cNvSpPr txBox="1"/>
          <p:nvPr/>
        </p:nvSpPr>
        <p:spPr>
          <a:xfrm>
            <a:off x="601673" y="3830455"/>
            <a:ext cx="35653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617DA4"/>
                </a:solidFill>
                <a:effectLst/>
                <a:uLnTx/>
                <a:uFillTx/>
                <a:latin typeface="SFRuqahLongo-Regular" panose="00000500000000020004" pitchFamily="2" charset="-78"/>
                <a:ea typeface="GE SS Unique Light" panose="020A0503020102020204" pitchFamily="18" charset="-78"/>
                <a:cs typeface="SFRuqahLongo-Regular" panose="00000500000000020004" pitchFamily="2" charset="-78"/>
                <a:sym typeface="Arial"/>
              </a:rPr>
              <a:t>عبير العنزي</a:t>
            </a:r>
          </a:p>
        </p:txBody>
      </p:sp>
      <p:pic>
        <p:nvPicPr>
          <p:cNvPr id="10" name="Picture 8" descr="Free Heart PNG with Transparent Background">
            <a:extLst>
              <a:ext uri="{FF2B5EF4-FFF2-40B4-BE49-F238E27FC236}">
                <a16:creationId xmlns:a16="http://schemas.microsoft.com/office/drawing/2014/main" id="{E334C1CF-E32C-3D55-685D-009852FD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3801307"/>
            <a:ext cx="800860" cy="6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ve a Nice Day">
            <a:extLst>
              <a:ext uri="{FF2B5EF4-FFF2-40B4-BE49-F238E27FC236}">
                <a16:creationId xmlns:a16="http://schemas.microsoft.com/office/drawing/2014/main" id="{D4F6E42E-5CD2-D9C4-4B75-5D67796D0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46"/>
            <a:ext cx="629869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41"/>
          <p:cNvGrpSpPr/>
          <p:nvPr/>
        </p:nvGrpSpPr>
        <p:grpSpPr>
          <a:xfrm>
            <a:off x="190556" y="1932048"/>
            <a:ext cx="1677010" cy="3211412"/>
            <a:chOff x="8949000" y="923438"/>
            <a:chExt cx="1929150" cy="3694250"/>
          </a:xfrm>
        </p:grpSpPr>
        <p:sp>
          <p:nvSpPr>
            <p:cNvPr id="521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41"/>
          <p:cNvGrpSpPr/>
          <p:nvPr/>
        </p:nvGrpSpPr>
        <p:grpSpPr>
          <a:xfrm flipH="1">
            <a:off x="7276434" y="1932048"/>
            <a:ext cx="1677010" cy="3211412"/>
            <a:chOff x="8949000" y="923438"/>
            <a:chExt cx="1929150" cy="3694250"/>
          </a:xfrm>
        </p:grpSpPr>
        <p:sp>
          <p:nvSpPr>
            <p:cNvPr id="533" name="Google Shape;533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1"/>
          <p:cNvGrpSpPr/>
          <p:nvPr/>
        </p:nvGrpSpPr>
        <p:grpSpPr>
          <a:xfrm>
            <a:off x="181658" y="2671413"/>
            <a:ext cx="7866077" cy="6883956"/>
            <a:chOff x="181658" y="2671413"/>
            <a:chExt cx="7866077" cy="6883956"/>
          </a:xfrm>
        </p:grpSpPr>
        <p:grpSp>
          <p:nvGrpSpPr>
            <p:cNvPr id="545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546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olor Brush, colour brush, brown, pencil, palette png | PNGWing">
            <a:extLst>
              <a:ext uri="{FF2B5EF4-FFF2-40B4-BE49-F238E27FC236}">
                <a16:creationId xmlns:a16="http://schemas.microsoft.com/office/drawing/2014/main" id="{9F96BCC4-203C-4A2C-D92E-7E237CF1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0" b="89503" l="2609" r="90978">
                        <a14:foregroundMark x1="8043" y1="34254" x2="6630" y2="80110"/>
                        <a14:foregroundMark x1="2717" y1="53039" x2="2717" y2="79006"/>
                        <a14:foregroundMark x1="29239" y1="9669" x2="42609" y2="9116"/>
                        <a14:foregroundMark x1="90978" y1="48343" x2="90978" y2="48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6" y="1787448"/>
            <a:ext cx="3950899" cy="9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1688688" y="1316841"/>
            <a:ext cx="5722569" cy="6210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U10 :</a:t>
            </a:r>
            <a:br>
              <a:rPr lang="en-US" sz="4800" dirty="0">
                <a:latin typeface="Chewy" panose="02000000000000000000" pitchFamily="2" charset="0"/>
                <a:ea typeface="Chewy" panose="02000000000000000000" pitchFamily="2" charset="0"/>
              </a:rPr>
            </a:br>
            <a:r>
              <a:rPr lang="en-US" sz="4800" dirty="0">
                <a:solidFill>
                  <a:srgbClr val="0070C0"/>
                </a:solidFill>
                <a:latin typeface="Chewy" panose="02000000000000000000" pitchFamily="2" charset="0"/>
                <a:ea typeface="Chewy" panose="02000000000000000000" pitchFamily="2" charset="0"/>
              </a:rPr>
              <a:t>What’s School Like?</a:t>
            </a:r>
            <a:endParaRPr sz="8800" b="1" dirty="0">
              <a:solidFill>
                <a:srgbClr val="0070C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551" name="Google Shape;551;p41"/>
          <p:cNvSpPr txBox="1">
            <a:spLocks noGrp="1"/>
          </p:cNvSpPr>
          <p:nvPr>
            <p:ph type="subTitle" idx="1"/>
          </p:nvPr>
        </p:nvSpPr>
        <p:spPr>
          <a:xfrm>
            <a:off x="2276164" y="1765604"/>
            <a:ext cx="44712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chemeClr val="accent5">
                    <a:lumMod val="10000"/>
                  </a:schemeClr>
                </a:solidFill>
                <a:latin typeface="Monotype Corsiva" panose="03010101010201010101" pitchFamily="66" charset="0"/>
              </a:rPr>
              <a:t>Conversation</a:t>
            </a:r>
            <a:endParaRPr sz="4800" b="1" dirty="0">
              <a:solidFill>
                <a:schemeClr val="accent5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552" name="Google Shape;552;p41"/>
          <p:cNvGrpSpPr/>
          <p:nvPr/>
        </p:nvGrpSpPr>
        <p:grpSpPr>
          <a:xfrm>
            <a:off x="5568008" y="1822004"/>
            <a:ext cx="2843123" cy="3269044"/>
            <a:chOff x="6181716" y="1779781"/>
            <a:chExt cx="2843123" cy="3269044"/>
          </a:xfrm>
        </p:grpSpPr>
        <p:sp>
          <p:nvSpPr>
            <p:cNvPr id="553" name="Google Shape;553;p41"/>
            <p:cNvSpPr/>
            <p:nvPr/>
          </p:nvSpPr>
          <p:spPr>
            <a:xfrm>
              <a:off x="6817738" y="49567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41"/>
            <p:cNvGrpSpPr/>
            <p:nvPr/>
          </p:nvGrpSpPr>
          <p:grpSpPr>
            <a:xfrm>
              <a:off x="6181716" y="1779781"/>
              <a:ext cx="2843123" cy="3211538"/>
              <a:chOff x="7817450" y="1995275"/>
              <a:chExt cx="3030725" cy="3423450"/>
            </a:xfrm>
          </p:grpSpPr>
          <p:sp>
            <p:nvSpPr>
              <p:cNvPr id="555" name="Google Shape;555;p41"/>
              <p:cNvSpPr/>
              <p:nvPr/>
            </p:nvSpPr>
            <p:spPr>
              <a:xfrm>
                <a:off x="10077300" y="2819775"/>
                <a:ext cx="4910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928" extrusionOk="0">
                    <a:moveTo>
                      <a:pt x="982" y="0"/>
                    </a:moveTo>
                    <a:cubicBezTo>
                      <a:pt x="436" y="0"/>
                      <a:pt x="0" y="437"/>
                      <a:pt x="0" y="982"/>
                    </a:cubicBezTo>
                    <a:cubicBezTo>
                      <a:pt x="0" y="1527"/>
                      <a:pt x="436" y="1927"/>
                      <a:pt x="982" y="1927"/>
                    </a:cubicBezTo>
                    <a:cubicBezTo>
                      <a:pt x="1527" y="1927"/>
                      <a:pt x="1964" y="1527"/>
                      <a:pt x="1964" y="982"/>
                    </a:cubicBezTo>
                    <a:cubicBezTo>
                      <a:pt x="1964" y="437"/>
                      <a:pt x="1527" y="0"/>
                      <a:pt x="982" y="0"/>
                    </a:cubicBezTo>
                    <a:close/>
                  </a:path>
                </a:pathLst>
              </a:custGeom>
              <a:solidFill>
                <a:srgbClr val="FF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1"/>
              <p:cNvSpPr/>
              <p:nvPr/>
            </p:nvSpPr>
            <p:spPr>
              <a:xfrm>
                <a:off x="9449150" y="5187800"/>
                <a:ext cx="73650" cy="22820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9128" extrusionOk="0">
                    <a:moveTo>
                      <a:pt x="2619" y="0"/>
                    </a:moveTo>
                    <a:lnTo>
                      <a:pt x="1" y="37"/>
                    </a:lnTo>
                    <a:lnTo>
                      <a:pt x="619" y="9054"/>
                    </a:lnTo>
                    <a:lnTo>
                      <a:pt x="2946" y="9127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1"/>
              <p:cNvSpPr/>
              <p:nvPr/>
            </p:nvSpPr>
            <p:spPr>
              <a:xfrm>
                <a:off x="9442800" y="4332400"/>
                <a:ext cx="165450" cy="871775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34871" extrusionOk="0">
                    <a:moveTo>
                      <a:pt x="6618" y="0"/>
                    </a:moveTo>
                    <a:lnTo>
                      <a:pt x="182" y="3818"/>
                    </a:lnTo>
                    <a:lnTo>
                      <a:pt x="0" y="34871"/>
                    </a:lnTo>
                    <a:lnTo>
                      <a:pt x="0" y="34871"/>
                    </a:lnTo>
                    <a:lnTo>
                      <a:pt x="3818" y="34725"/>
                    </a:lnTo>
                    <a:cubicBezTo>
                      <a:pt x="5127" y="27053"/>
                      <a:pt x="6363" y="11018"/>
                      <a:pt x="66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9461875" y="5334925"/>
                <a:ext cx="30000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3352" extrusionOk="0">
                    <a:moveTo>
                      <a:pt x="6873" y="0"/>
                    </a:moveTo>
                    <a:cubicBezTo>
                      <a:pt x="5886" y="0"/>
                      <a:pt x="4908" y="202"/>
                      <a:pt x="4000" y="588"/>
                    </a:cubicBezTo>
                    <a:cubicBezTo>
                      <a:pt x="2510" y="1242"/>
                      <a:pt x="1201" y="2115"/>
                      <a:pt x="1" y="3206"/>
                    </a:cubicBezTo>
                    <a:lnTo>
                      <a:pt x="12000" y="3351"/>
                    </a:lnTo>
                    <a:cubicBezTo>
                      <a:pt x="11454" y="1824"/>
                      <a:pt x="10218" y="660"/>
                      <a:pt x="8655" y="224"/>
                    </a:cubicBezTo>
                    <a:cubicBezTo>
                      <a:pt x="8067" y="74"/>
                      <a:pt x="7468" y="0"/>
                      <a:pt x="6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9453700" y="5162350"/>
                <a:ext cx="7547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74" fill="none" extrusionOk="0">
                    <a:moveTo>
                      <a:pt x="0" y="73"/>
                    </a:moveTo>
                    <a:lnTo>
                      <a:pt x="3018" y="0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9081900" y="2621350"/>
                <a:ext cx="941775" cy="1620650"/>
              </a:xfrm>
              <a:custGeom>
                <a:avLst/>
                <a:gdLst/>
                <a:ahLst/>
                <a:cxnLst/>
                <a:rect l="l" t="t" r="r" b="b"/>
                <a:pathLst>
                  <a:path w="37671" h="64826" extrusionOk="0">
                    <a:moveTo>
                      <a:pt x="11151" y="1"/>
                    </a:moveTo>
                    <a:cubicBezTo>
                      <a:pt x="10805" y="1"/>
                      <a:pt x="10457" y="16"/>
                      <a:pt x="10109" y="47"/>
                    </a:cubicBezTo>
                    <a:cubicBezTo>
                      <a:pt x="7273" y="338"/>
                      <a:pt x="4655" y="1829"/>
                      <a:pt x="2982" y="4156"/>
                    </a:cubicBezTo>
                    <a:cubicBezTo>
                      <a:pt x="1419" y="6374"/>
                      <a:pt x="946" y="9174"/>
                      <a:pt x="619" y="11901"/>
                    </a:cubicBezTo>
                    <a:cubicBezTo>
                      <a:pt x="37" y="17391"/>
                      <a:pt x="1" y="22991"/>
                      <a:pt x="1528" y="28300"/>
                    </a:cubicBezTo>
                    <a:cubicBezTo>
                      <a:pt x="3055" y="33572"/>
                      <a:pt x="6255" y="38517"/>
                      <a:pt x="10982" y="41390"/>
                    </a:cubicBezTo>
                    <a:cubicBezTo>
                      <a:pt x="16981" y="45026"/>
                      <a:pt x="23708" y="48080"/>
                      <a:pt x="28435" y="53280"/>
                    </a:cubicBezTo>
                    <a:cubicBezTo>
                      <a:pt x="29671" y="54625"/>
                      <a:pt x="30726" y="56225"/>
                      <a:pt x="30980" y="58043"/>
                    </a:cubicBezTo>
                    <a:cubicBezTo>
                      <a:pt x="31199" y="59861"/>
                      <a:pt x="30435" y="61897"/>
                      <a:pt x="28799" y="62734"/>
                    </a:cubicBezTo>
                    <a:cubicBezTo>
                      <a:pt x="28335" y="62975"/>
                      <a:pt x="27834" y="63093"/>
                      <a:pt x="27333" y="63093"/>
                    </a:cubicBezTo>
                    <a:cubicBezTo>
                      <a:pt x="26852" y="63093"/>
                      <a:pt x="26372" y="62984"/>
                      <a:pt x="25926" y="62770"/>
                    </a:cubicBezTo>
                    <a:cubicBezTo>
                      <a:pt x="25017" y="62261"/>
                      <a:pt x="24472" y="61316"/>
                      <a:pt x="24544" y="60298"/>
                    </a:cubicBezTo>
                    <a:cubicBezTo>
                      <a:pt x="24654" y="59243"/>
                      <a:pt x="25490" y="58443"/>
                      <a:pt x="26544" y="58370"/>
                    </a:cubicBezTo>
                    <a:cubicBezTo>
                      <a:pt x="26566" y="58370"/>
                      <a:pt x="26587" y="58369"/>
                      <a:pt x="26609" y="58369"/>
                    </a:cubicBezTo>
                    <a:cubicBezTo>
                      <a:pt x="27575" y="58369"/>
                      <a:pt x="28652" y="59156"/>
                      <a:pt x="28617" y="60152"/>
                    </a:cubicBezTo>
                    <a:cubicBezTo>
                      <a:pt x="28796" y="58790"/>
                      <a:pt x="27491" y="57533"/>
                      <a:pt x="26164" y="57533"/>
                    </a:cubicBezTo>
                    <a:cubicBezTo>
                      <a:pt x="26146" y="57533"/>
                      <a:pt x="26127" y="57534"/>
                      <a:pt x="26108" y="57534"/>
                    </a:cubicBezTo>
                    <a:cubicBezTo>
                      <a:pt x="24690" y="57680"/>
                      <a:pt x="23563" y="58770"/>
                      <a:pt x="23381" y="60188"/>
                    </a:cubicBezTo>
                    <a:cubicBezTo>
                      <a:pt x="23235" y="61570"/>
                      <a:pt x="23854" y="62916"/>
                      <a:pt x="24981" y="63752"/>
                    </a:cubicBezTo>
                    <a:cubicBezTo>
                      <a:pt x="25977" y="64459"/>
                      <a:pt x="27173" y="64825"/>
                      <a:pt x="28391" y="64825"/>
                    </a:cubicBezTo>
                    <a:cubicBezTo>
                      <a:pt x="28551" y="64825"/>
                      <a:pt x="28711" y="64819"/>
                      <a:pt x="28871" y="64806"/>
                    </a:cubicBezTo>
                    <a:cubicBezTo>
                      <a:pt x="30653" y="64661"/>
                      <a:pt x="32326" y="63934"/>
                      <a:pt x="33598" y="62697"/>
                    </a:cubicBezTo>
                    <a:cubicBezTo>
                      <a:pt x="34907" y="61316"/>
                      <a:pt x="35853" y="59643"/>
                      <a:pt x="36289" y="57825"/>
                    </a:cubicBezTo>
                    <a:cubicBezTo>
                      <a:pt x="37671" y="52807"/>
                      <a:pt x="36798" y="47207"/>
                      <a:pt x="33671" y="43062"/>
                    </a:cubicBezTo>
                    <a:cubicBezTo>
                      <a:pt x="31889" y="40735"/>
                      <a:pt x="29453" y="38990"/>
                      <a:pt x="27235" y="37135"/>
                    </a:cubicBezTo>
                    <a:cubicBezTo>
                      <a:pt x="25017" y="35281"/>
                      <a:pt x="22799" y="33136"/>
                      <a:pt x="21781" y="30409"/>
                    </a:cubicBezTo>
                    <a:cubicBezTo>
                      <a:pt x="20617" y="27318"/>
                      <a:pt x="21090" y="23900"/>
                      <a:pt x="21526" y="20627"/>
                    </a:cubicBezTo>
                    <a:cubicBezTo>
                      <a:pt x="21890" y="18082"/>
                      <a:pt x="22108" y="15464"/>
                      <a:pt x="22508" y="12919"/>
                    </a:cubicBezTo>
                    <a:cubicBezTo>
                      <a:pt x="23126" y="8955"/>
                      <a:pt x="21272" y="4774"/>
                      <a:pt x="18072" y="2374"/>
                    </a:cubicBezTo>
                    <a:cubicBezTo>
                      <a:pt x="16091" y="808"/>
                      <a:pt x="13661" y="1"/>
                      <a:pt x="11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9074625" y="3141300"/>
                <a:ext cx="1127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3499" extrusionOk="0">
                    <a:moveTo>
                      <a:pt x="1487" y="0"/>
                    </a:moveTo>
                    <a:cubicBezTo>
                      <a:pt x="941" y="0"/>
                      <a:pt x="448" y="288"/>
                      <a:pt x="219" y="811"/>
                    </a:cubicBezTo>
                    <a:cubicBezTo>
                      <a:pt x="1" y="1357"/>
                      <a:pt x="74" y="2011"/>
                      <a:pt x="437" y="2484"/>
                    </a:cubicBezTo>
                    <a:cubicBezTo>
                      <a:pt x="891" y="3140"/>
                      <a:pt x="1626" y="3498"/>
                      <a:pt x="2385" y="3498"/>
                    </a:cubicBezTo>
                    <a:cubicBezTo>
                      <a:pt x="2720" y="3498"/>
                      <a:pt x="3060" y="3428"/>
                      <a:pt x="3382" y="3284"/>
                    </a:cubicBezTo>
                    <a:cubicBezTo>
                      <a:pt x="4510" y="2666"/>
                      <a:pt x="3201" y="1247"/>
                      <a:pt x="2655" y="702"/>
                    </a:cubicBezTo>
                    <a:cubicBezTo>
                      <a:pt x="2401" y="375"/>
                      <a:pt x="2037" y="157"/>
                      <a:pt x="1673" y="11"/>
                    </a:cubicBezTo>
                    <a:cubicBezTo>
                      <a:pt x="1611" y="4"/>
                      <a:pt x="1549" y="0"/>
                      <a:pt x="1487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9125550" y="2694675"/>
                <a:ext cx="471800" cy="784625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31385" extrusionOk="0">
                    <a:moveTo>
                      <a:pt x="10472" y="1"/>
                    </a:moveTo>
                    <a:cubicBezTo>
                      <a:pt x="9601" y="1"/>
                      <a:pt x="8734" y="117"/>
                      <a:pt x="7890" y="350"/>
                    </a:cubicBezTo>
                    <a:cubicBezTo>
                      <a:pt x="5018" y="1077"/>
                      <a:pt x="2763" y="3259"/>
                      <a:pt x="1964" y="6095"/>
                    </a:cubicBezTo>
                    <a:cubicBezTo>
                      <a:pt x="873" y="9949"/>
                      <a:pt x="0" y="13876"/>
                      <a:pt x="145" y="17840"/>
                    </a:cubicBezTo>
                    <a:cubicBezTo>
                      <a:pt x="400" y="23039"/>
                      <a:pt x="2654" y="28457"/>
                      <a:pt x="7200" y="31039"/>
                    </a:cubicBezTo>
                    <a:cubicBezTo>
                      <a:pt x="7629" y="31279"/>
                      <a:pt x="8086" y="31385"/>
                      <a:pt x="8558" y="31385"/>
                    </a:cubicBezTo>
                    <a:cubicBezTo>
                      <a:pt x="10808" y="31385"/>
                      <a:pt x="13393" y="28975"/>
                      <a:pt x="14835" y="27112"/>
                    </a:cubicBezTo>
                    <a:cubicBezTo>
                      <a:pt x="16581" y="24894"/>
                      <a:pt x="17417" y="22094"/>
                      <a:pt x="17926" y="19294"/>
                    </a:cubicBezTo>
                    <a:cubicBezTo>
                      <a:pt x="18653" y="15513"/>
                      <a:pt x="18871" y="11658"/>
                      <a:pt x="18581" y="7804"/>
                    </a:cubicBezTo>
                    <a:cubicBezTo>
                      <a:pt x="18290" y="3950"/>
                      <a:pt x="15454" y="641"/>
                      <a:pt x="11599" y="96"/>
                    </a:cubicBezTo>
                    <a:cubicBezTo>
                      <a:pt x="11454" y="59"/>
                      <a:pt x="11272" y="59"/>
                      <a:pt x="11127" y="23"/>
                    </a:cubicBezTo>
                    <a:cubicBezTo>
                      <a:pt x="10908" y="8"/>
                      <a:pt x="10690" y="1"/>
                      <a:pt x="10472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9530975" y="3184250"/>
                <a:ext cx="1236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634" extrusionOk="0">
                    <a:moveTo>
                      <a:pt x="3052" y="0"/>
                    </a:moveTo>
                    <a:cubicBezTo>
                      <a:pt x="2684" y="0"/>
                      <a:pt x="2311" y="83"/>
                      <a:pt x="1964" y="257"/>
                    </a:cubicBezTo>
                    <a:cubicBezTo>
                      <a:pt x="1527" y="439"/>
                      <a:pt x="146" y="1129"/>
                      <a:pt x="109" y="1711"/>
                    </a:cubicBezTo>
                    <a:cubicBezTo>
                      <a:pt x="0" y="2475"/>
                      <a:pt x="1127" y="3311"/>
                      <a:pt x="1745" y="3529"/>
                    </a:cubicBezTo>
                    <a:cubicBezTo>
                      <a:pt x="1995" y="3599"/>
                      <a:pt x="2248" y="3633"/>
                      <a:pt x="2498" y="3633"/>
                    </a:cubicBezTo>
                    <a:cubicBezTo>
                      <a:pt x="3155" y="3633"/>
                      <a:pt x="3790" y="3396"/>
                      <a:pt x="4291" y="2947"/>
                    </a:cubicBezTo>
                    <a:cubicBezTo>
                      <a:pt x="4727" y="2584"/>
                      <a:pt x="4945" y="2038"/>
                      <a:pt x="4909" y="1493"/>
                    </a:cubicBezTo>
                    <a:cubicBezTo>
                      <a:pt x="4836" y="838"/>
                      <a:pt x="4400" y="329"/>
                      <a:pt x="3782" y="111"/>
                    </a:cubicBezTo>
                    <a:cubicBezTo>
                      <a:pt x="3547" y="38"/>
                      <a:pt x="3301" y="0"/>
                      <a:pt x="305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9326425" y="2986125"/>
                <a:ext cx="165475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6582" extrusionOk="0">
                    <a:moveTo>
                      <a:pt x="3310" y="0"/>
                    </a:moveTo>
                    <a:cubicBezTo>
                      <a:pt x="1492" y="0"/>
                      <a:pt x="1" y="1455"/>
                      <a:pt x="1" y="3273"/>
                    </a:cubicBezTo>
                    <a:cubicBezTo>
                      <a:pt x="1" y="5127"/>
                      <a:pt x="1492" y="6582"/>
                      <a:pt x="3310" y="6582"/>
                    </a:cubicBezTo>
                    <a:cubicBezTo>
                      <a:pt x="5128" y="6582"/>
                      <a:pt x="6619" y="5127"/>
                      <a:pt x="6619" y="3273"/>
                    </a:cubicBezTo>
                    <a:cubicBezTo>
                      <a:pt x="6619" y="1455"/>
                      <a:pt x="5128" y="0"/>
                      <a:pt x="3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9329150" y="3002475"/>
                <a:ext cx="128200" cy="128200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128" extrusionOk="0">
                    <a:moveTo>
                      <a:pt x="2546" y="1"/>
                    </a:moveTo>
                    <a:cubicBezTo>
                      <a:pt x="1128" y="1"/>
                      <a:pt x="1" y="1128"/>
                      <a:pt x="1" y="2546"/>
                    </a:cubicBezTo>
                    <a:cubicBezTo>
                      <a:pt x="1" y="3964"/>
                      <a:pt x="1128" y="5128"/>
                      <a:pt x="2546" y="5128"/>
                    </a:cubicBezTo>
                    <a:cubicBezTo>
                      <a:pt x="3964" y="5128"/>
                      <a:pt x="5128" y="3964"/>
                      <a:pt x="5128" y="2546"/>
                    </a:cubicBezTo>
                    <a:cubicBezTo>
                      <a:pt x="5128" y="1128"/>
                      <a:pt x="3964" y="1"/>
                      <a:pt x="2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9185525" y="2985225"/>
                <a:ext cx="121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6327" extrusionOk="0">
                    <a:moveTo>
                      <a:pt x="2437" y="0"/>
                    </a:moveTo>
                    <a:cubicBezTo>
                      <a:pt x="1092" y="0"/>
                      <a:pt x="1" y="1418"/>
                      <a:pt x="1" y="3163"/>
                    </a:cubicBezTo>
                    <a:cubicBezTo>
                      <a:pt x="1" y="4909"/>
                      <a:pt x="1092" y="6327"/>
                      <a:pt x="2437" y="6327"/>
                    </a:cubicBezTo>
                    <a:cubicBezTo>
                      <a:pt x="3782" y="6327"/>
                      <a:pt x="4873" y="4909"/>
                      <a:pt x="4873" y="3163"/>
                    </a:cubicBezTo>
                    <a:cubicBezTo>
                      <a:pt x="4873" y="1418"/>
                      <a:pt x="3782" y="0"/>
                      <a:pt x="2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1"/>
              <p:cNvSpPr/>
              <p:nvPr/>
            </p:nvSpPr>
            <p:spPr>
              <a:xfrm>
                <a:off x="9213725" y="3004300"/>
                <a:ext cx="92725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4874" extrusionOk="0">
                    <a:moveTo>
                      <a:pt x="1854" y="1"/>
                    </a:moveTo>
                    <a:cubicBezTo>
                      <a:pt x="836" y="1"/>
                      <a:pt x="0" y="1091"/>
                      <a:pt x="0" y="2437"/>
                    </a:cubicBezTo>
                    <a:cubicBezTo>
                      <a:pt x="0" y="3819"/>
                      <a:pt x="836" y="4873"/>
                      <a:pt x="1854" y="4873"/>
                    </a:cubicBezTo>
                    <a:cubicBezTo>
                      <a:pt x="2873" y="4873"/>
                      <a:pt x="3709" y="3819"/>
                      <a:pt x="3709" y="2437"/>
                    </a:cubicBezTo>
                    <a:cubicBezTo>
                      <a:pt x="3709" y="1091"/>
                      <a:pt x="2873" y="1"/>
                      <a:pt x="18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1"/>
              <p:cNvSpPr/>
              <p:nvPr/>
            </p:nvSpPr>
            <p:spPr>
              <a:xfrm>
                <a:off x="9326425" y="2986125"/>
                <a:ext cx="1654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3273" fill="none" extrusionOk="0">
                    <a:moveTo>
                      <a:pt x="1" y="3273"/>
                    </a:moveTo>
                    <a:cubicBezTo>
                      <a:pt x="1" y="1455"/>
                      <a:pt x="1492" y="0"/>
                      <a:pt x="3310" y="0"/>
                    </a:cubicBezTo>
                    <a:cubicBezTo>
                      <a:pt x="5128" y="0"/>
                      <a:pt x="6619" y="1455"/>
                      <a:pt x="6619" y="3273"/>
                    </a:cubicBezTo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1"/>
              <p:cNvSpPr/>
              <p:nvPr/>
            </p:nvSpPr>
            <p:spPr>
              <a:xfrm>
                <a:off x="9185525" y="2986125"/>
                <a:ext cx="121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3128" fill="none" extrusionOk="0">
                    <a:moveTo>
                      <a:pt x="1" y="3127"/>
                    </a:moveTo>
                    <a:cubicBezTo>
                      <a:pt x="1" y="1382"/>
                      <a:pt x="1092" y="0"/>
                      <a:pt x="2437" y="0"/>
                    </a:cubicBezTo>
                    <a:cubicBezTo>
                      <a:pt x="3782" y="0"/>
                      <a:pt x="4873" y="1382"/>
                      <a:pt x="4873" y="3127"/>
                    </a:cubicBezTo>
                  </a:path>
                </a:pathLst>
              </a:custGeom>
              <a:noFill/>
              <a:ln w="100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1"/>
              <p:cNvSpPr/>
              <p:nvPr/>
            </p:nvSpPr>
            <p:spPr>
              <a:xfrm>
                <a:off x="9160075" y="3037600"/>
                <a:ext cx="273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287" extrusionOk="0">
                    <a:moveTo>
                      <a:pt x="525" y="0"/>
                    </a:moveTo>
                    <a:cubicBezTo>
                      <a:pt x="401" y="0"/>
                      <a:pt x="292" y="41"/>
                      <a:pt x="183" y="123"/>
                    </a:cubicBezTo>
                    <a:cubicBezTo>
                      <a:pt x="37" y="269"/>
                      <a:pt x="1" y="487"/>
                      <a:pt x="73" y="705"/>
                    </a:cubicBezTo>
                    <a:cubicBezTo>
                      <a:pt x="146" y="887"/>
                      <a:pt x="292" y="1068"/>
                      <a:pt x="473" y="1141"/>
                    </a:cubicBezTo>
                    <a:cubicBezTo>
                      <a:pt x="655" y="1214"/>
                      <a:pt x="873" y="1250"/>
                      <a:pt x="1055" y="1287"/>
                    </a:cubicBezTo>
                    <a:cubicBezTo>
                      <a:pt x="1055" y="887"/>
                      <a:pt x="1055" y="523"/>
                      <a:pt x="1092" y="123"/>
                    </a:cubicBezTo>
                    <a:cubicBezTo>
                      <a:pt x="946" y="50"/>
                      <a:pt x="801" y="14"/>
                      <a:pt x="655" y="14"/>
                    </a:cubicBezTo>
                    <a:cubicBezTo>
                      <a:pt x="610" y="5"/>
                      <a:pt x="56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9492775" y="3041225"/>
                <a:ext cx="273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288" extrusionOk="0">
                    <a:moveTo>
                      <a:pt x="552" y="1"/>
                    </a:moveTo>
                    <a:cubicBezTo>
                      <a:pt x="512" y="1"/>
                      <a:pt x="474" y="5"/>
                      <a:pt x="437" y="14"/>
                    </a:cubicBezTo>
                    <a:cubicBezTo>
                      <a:pt x="292" y="14"/>
                      <a:pt x="110" y="87"/>
                      <a:pt x="1" y="124"/>
                    </a:cubicBezTo>
                    <a:cubicBezTo>
                      <a:pt x="37" y="524"/>
                      <a:pt x="37" y="887"/>
                      <a:pt x="37" y="1287"/>
                    </a:cubicBezTo>
                    <a:cubicBezTo>
                      <a:pt x="219" y="1287"/>
                      <a:pt x="437" y="1251"/>
                      <a:pt x="619" y="1142"/>
                    </a:cubicBezTo>
                    <a:cubicBezTo>
                      <a:pt x="801" y="1069"/>
                      <a:pt x="946" y="887"/>
                      <a:pt x="1019" y="705"/>
                    </a:cubicBezTo>
                    <a:cubicBezTo>
                      <a:pt x="1092" y="487"/>
                      <a:pt x="1055" y="269"/>
                      <a:pt x="910" y="124"/>
                    </a:cubicBezTo>
                    <a:cubicBezTo>
                      <a:pt x="801" y="42"/>
                      <a:pt x="671" y="1"/>
                      <a:pt x="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9205525" y="2958850"/>
                <a:ext cx="800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201" fill="none" extrusionOk="0">
                    <a:moveTo>
                      <a:pt x="1" y="1200"/>
                    </a:moveTo>
                    <a:cubicBezTo>
                      <a:pt x="728" y="73"/>
                      <a:pt x="2328" y="1"/>
                      <a:pt x="3201" y="1055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9369150" y="2967025"/>
                <a:ext cx="836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619" fill="none" extrusionOk="0">
                    <a:moveTo>
                      <a:pt x="1" y="546"/>
                    </a:moveTo>
                    <a:cubicBezTo>
                      <a:pt x="1055" y="1"/>
                      <a:pt x="2328" y="37"/>
                      <a:pt x="3346" y="61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9215525" y="3082475"/>
                <a:ext cx="92750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5637" extrusionOk="0">
                    <a:moveTo>
                      <a:pt x="3710" y="1"/>
                    </a:moveTo>
                    <a:lnTo>
                      <a:pt x="3472" y="800"/>
                    </a:lnTo>
                    <a:lnTo>
                      <a:pt x="3472" y="800"/>
                    </a:lnTo>
                    <a:cubicBezTo>
                      <a:pt x="3572" y="543"/>
                      <a:pt x="3651" y="276"/>
                      <a:pt x="3710" y="1"/>
                    </a:cubicBezTo>
                    <a:close/>
                    <a:moveTo>
                      <a:pt x="3472" y="800"/>
                    </a:moveTo>
                    <a:cubicBezTo>
                      <a:pt x="2887" y="2315"/>
                      <a:pt x="1617" y="3498"/>
                      <a:pt x="1" y="3964"/>
                    </a:cubicBezTo>
                    <a:cubicBezTo>
                      <a:pt x="328" y="4837"/>
                      <a:pt x="1092" y="5491"/>
                      <a:pt x="2037" y="5637"/>
                    </a:cubicBezTo>
                    <a:lnTo>
                      <a:pt x="3472" y="800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9215525" y="3082475"/>
                <a:ext cx="92750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5637" fill="none" extrusionOk="0">
                    <a:moveTo>
                      <a:pt x="3710" y="1"/>
                    </a:moveTo>
                    <a:cubicBezTo>
                      <a:pt x="3310" y="1891"/>
                      <a:pt x="1892" y="3419"/>
                      <a:pt x="1" y="3964"/>
                    </a:cubicBezTo>
                    <a:cubicBezTo>
                      <a:pt x="328" y="4837"/>
                      <a:pt x="1092" y="5491"/>
                      <a:pt x="2037" y="5637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9098275" y="3172475"/>
                <a:ext cx="30025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37" fill="none" extrusionOk="0">
                    <a:moveTo>
                      <a:pt x="0" y="0"/>
                    </a:moveTo>
                    <a:cubicBezTo>
                      <a:pt x="582" y="146"/>
                      <a:pt x="1055" y="619"/>
                      <a:pt x="1200" y="1237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9578225" y="3217025"/>
                <a:ext cx="582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982" fill="none" extrusionOk="0">
                    <a:moveTo>
                      <a:pt x="1" y="982"/>
                    </a:moveTo>
                    <a:cubicBezTo>
                      <a:pt x="219" y="582"/>
                      <a:pt x="583" y="291"/>
                      <a:pt x="1019" y="109"/>
                    </a:cubicBezTo>
                    <a:cubicBezTo>
                      <a:pt x="1237" y="37"/>
                      <a:pt x="1492" y="0"/>
                      <a:pt x="1746" y="73"/>
                    </a:cubicBezTo>
                    <a:cubicBezTo>
                      <a:pt x="2001" y="109"/>
                      <a:pt x="2219" y="291"/>
                      <a:pt x="2328" y="5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9228250" y="3176100"/>
                <a:ext cx="270025" cy="245650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9826" extrusionOk="0">
                    <a:moveTo>
                      <a:pt x="10800" y="1"/>
                    </a:moveTo>
                    <a:lnTo>
                      <a:pt x="10436" y="146"/>
                    </a:lnTo>
                    <a:lnTo>
                      <a:pt x="474" y="3928"/>
                    </a:lnTo>
                    <a:lnTo>
                      <a:pt x="1" y="4110"/>
                    </a:lnTo>
                    <a:cubicBezTo>
                      <a:pt x="219" y="5419"/>
                      <a:pt x="728" y="6655"/>
                      <a:pt x="1492" y="7782"/>
                    </a:cubicBezTo>
                    <a:cubicBezTo>
                      <a:pt x="2255" y="8873"/>
                      <a:pt x="3492" y="9637"/>
                      <a:pt x="4837" y="9818"/>
                    </a:cubicBezTo>
                    <a:cubicBezTo>
                      <a:pt x="4922" y="9823"/>
                      <a:pt x="5008" y="9825"/>
                      <a:pt x="5093" y="9825"/>
                    </a:cubicBezTo>
                    <a:cubicBezTo>
                      <a:pt x="5705" y="9825"/>
                      <a:pt x="6331" y="9710"/>
                      <a:pt x="6873" y="9455"/>
                    </a:cubicBezTo>
                    <a:cubicBezTo>
                      <a:pt x="7564" y="9164"/>
                      <a:pt x="8146" y="8728"/>
                      <a:pt x="8655" y="8219"/>
                    </a:cubicBezTo>
                    <a:cubicBezTo>
                      <a:pt x="9200" y="7600"/>
                      <a:pt x="9637" y="6873"/>
                      <a:pt x="9964" y="6110"/>
                    </a:cubicBezTo>
                    <a:cubicBezTo>
                      <a:pt x="10182" y="5528"/>
                      <a:pt x="10327" y="4946"/>
                      <a:pt x="10473" y="4364"/>
                    </a:cubicBezTo>
                    <a:cubicBezTo>
                      <a:pt x="10691" y="2910"/>
                      <a:pt x="10800" y="1455"/>
                      <a:pt x="10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9240075" y="3179750"/>
                <a:ext cx="249100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4910" extrusionOk="0">
                    <a:moveTo>
                      <a:pt x="9963" y="0"/>
                    </a:moveTo>
                    <a:lnTo>
                      <a:pt x="1" y="3782"/>
                    </a:lnTo>
                    <a:lnTo>
                      <a:pt x="546" y="4909"/>
                    </a:lnTo>
                    <a:cubicBezTo>
                      <a:pt x="2437" y="4909"/>
                      <a:pt x="4218" y="4255"/>
                      <a:pt x="5927" y="3455"/>
                    </a:cubicBezTo>
                    <a:cubicBezTo>
                      <a:pt x="6873" y="3055"/>
                      <a:pt x="7745" y="2509"/>
                      <a:pt x="8545" y="1855"/>
                    </a:cubicBezTo>
                    <a:cubicBezTo>
                      <a:pt x="9127" y="1346"/>
                      <a:pt x="9600" y="691"/>
                      <a:pt x="99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9361875" y="3301375"/>
                <a:ext cx="115475" cy="111100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444" extrusionOk="0">
                    <a:moveTo>
                      <a:pt x="2700" y="0"/>
                    </a:moveTo>
                    <a:cubicBezTo>
                      <a:pt x="2384" y="0"/>
                      <a:pt x="2072" y="66"/>
                      <a:pt x="1783" y="190"/>
                    </a:cubicBezTo>
                    <a:cubicBezTo>
                      <a:pt x="946" y="517"/>
                      <a:pt x="328" y="1244"/>
                      <a:pt x="183" y="2117"/>
                    </a:cubicBezTo>
                    <a:cubicBezTo>
                      <a:pt x="1" y="2989"/>
                      <a:pt x="437" y="3898"/>
                      <a:pt x="1201" y="4335"/>
                    </a:cubicBezTo>
                    <a:cubicBezTo>
                      <a:pt x="1310" y="4371"/>
                      <a:pt x="1419" y="4407"/>
                      <a:pt x="1528" y="4444"/>
                    </a:cubicBezTo>
                    <a:cubicBezTo>
                      <a:pt x="2219" y="4153"/>
                      <a:pt x="2801" y="3717"/>
                      <a:pt x="3310" y="3208"/>
                    </a:cubicBezTo>
                    <a:cubicBezTo>
                      <a:pt x="3855" y="2589"/>
                      <a:pt x="4292" y="1862"/>
                      <a:pt x="4619" y="1099"/>
                    </a:cubicBezTo>
                    <a:cubicBezTo>
                      <a:pt x="4328" y="626"/>
                      <a:pt x="3928" y="262"/>
                      <a:pt x="3419" y="117"/>
                    </a:cubicBezTo>
                    <a:cubicBezTo>
                      <a:pt x="3183" y="38"/>
                      <a:pt x="2941" y="0"/>
                      <a:pt x="2700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9350825" y="2905800"/>
                <a:ext cx="152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2134" extrusionOk="0">
                    <a:moveTo>
                      <a:pt x="1967" y="0"/>
                    </a:moveTo>
                    <a:cubicBezTo>
                      <a:pt x="1485" y="0"/>
                      <a:pt x="997" y="64"/>
                      <a:pt x="516" y="195"/>
                    </a:cubicBezTo>
                    <a:cubicBezTo>
                      <a:pt x="0" y="260"/>
                      <a:pt x="255" y="1152"/>
                      <a:pt x="675" y="1152"/>
                    </a:cubicBezTo>
                    <a:cubicBezTo>
                      <a:pt x="728" y="1152"/>
                      <a:pt x="785" y="1138"/>
                      <a:pt x="843" y="1104"/>
                    </a:cubicBezTo>
                    <a:cubicBezTo>
                      <a:pt x="1382" y="905"/>
                      <a:pt x="1944" y="808"/>
                      <a:pt x="2502" y="808"/>
                    </a:cubicBezTo>
                    <a:cubicBezTo>
                      <a:pt x="3675" y="808"/>
                      <a:pt x="4828" y="1237"/>
                      <a:pt x="5715" y="2050"/>
                    </a:cubicBezTo>
                    <a:lnTo>
                      <a:pt x="5715" y="2086"/>
                    </a:lnTo>
                    <a:cubicBezTo>
                      <a:pt x="5756" y="2119"/>
                      <a:pt x="5801" y="2133"/>
                      <a:pt x="5844" y="2133"/>
                    </a:cubicBezTo>
                    <a:cubicBezTo>
                      <a:pt x="5992" y="2133"/>
                      <a:pt x="6119" y="1964"/>
                      <a:pt x="6006" y="1795"/>
                    </a:cubicBezTo>
                    <a:cubicBezTo>
                      <a:pt x="4957" y="636"/>
                      <a:pt x="3489" y="0"/>
                      <a:pt x="1967" y="0"/>
                    </a:cubicBezTo>
                    <a:close/>
                  </a:path>
                </a:pathLst>
              </a:custGeom>
              <a:solidFill>
                <a:srgbClr val="4E3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1"/>
              <p:cNvSpPr/>
              <p:nvPr/>
            </p:nvSpPr>
            <p:spPr>
              <a:xfrm>
                <a:off x="9191550" y="2886975"/>
                <a:ext cx="1232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30" extrusionOk="0">
                    <a:moveTo>
                      <a:pt x="3405" y="1"/>
                    </a:moveTo>
                    <a:cubicBezTo>
                      <a:pt x="2240" y="1"/>
                      <a:pt x="1108" y="408"/>
                      <a:pt x="233" y="1167"/>
                    </a:cubicBezTo>
                    <a:cubicBezTo>
                      <a:pt x="1" y="1340"/>
                      <a:pt x="161" y="1630"/>
                      <a:pt x="365" y="1630"/>
                    </a:cubicBezTo>
                    <a:cubicBezTo>
                      <a:pt x="417" y="1630"/>
                      <a:pt x="472" y="1611"/>
                      <a:pt x="523" y="1567"/>
                    </a:cubicBezTo>
                    <a:cubicBezTo>
                      <a:pt x="1238" y="1098"/>
                      <a:pt x="2053" y="847"/>
                      <a:pt x="2878" y="847"/>
                    </a:cubicBezTo>
                    <a:cubicBezTo>
                      <a:pt x="3270" y="847"/>
                      <a:pt x="3664" y="904"/>
                      <a:pt x="4050" y="1021"/>
                    </a:cubicBezTo>
                    <a:cubicBezTo>
                      <a:pt x="4113" y="1041"/>
                      <a:pt x="4172" y="1050"/>
                      <a:pt x="4227" y="1050"/>
                    </a:cubicBezTo>
                    <a:cubicBezTo>
                      <a:pt x="4779" y="1050"/>
                      <a:pt x="4930" y="142"/>
                      <a:pt x="4269" y="76"/>
                    </a:cubicBezTo>
                    <a:cubicBezTo>
                      <a:pt x="3981" y="25"/>
                      <a:pt x="3692" y="1"/>
                      <a:pt x="3405" y="1"/>
                    </a:cubicBezTo>
                    <a:close/>
                  </a:path>
                </a:pathLst>
              </a:custGeom>
              <a:solidFill>
                <a:srgbClr val="4E3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1"/>
              <p:cNvSpPr/>
              <p:nvPr/>
            </p:nvSpPr>
            <p:spPr>
              <a:xfrm>
                <a:off x="9137350" y="2676250"/>
                <a:ext cx="483625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22650" extrusionOk="0">
                    <a:moveTo>
                      <a:pt x="234" y="7238"/>
                    </a:moveTo>
                    <a:cubicBezTo>
                      <a:pt x="158" y="7250"/>
                      <a:pt x="81" y="7260"/>
                      <a:pt x="1" y="7268"/>
                    </a:cubicBezTo>
                    <a:lnTo>
                      <a:pt x="146" y="7487"/>
                    </a:lnTo>
                    <a:cubicBezTo>
                      <a:pt x="175" y="7403"/>
                      <a:pt x="204" y="7320"/>
                      <a:pt x="234" y="7238"/>
                    </a:cubicBezTo>
                    <a:close/>
                    <a:moveTo>
                      <a:pt x="9828" y="1"/>
                    </a:moveTo>
                    <a:cubicBezTo>
                      <a:pt x="8534" y="1"/>
                      <a:pt x="7234" y="257"/>
                      <a:pt x="6037" y="760"/>
                    </a:cubicBezTo>
                    <a:cubicBezTo>
                      <a:pt x="3209" y="1997"/>
                      <a:pt x="1275" y="4368"/>
                      <a:pt x="234" y="7238"/>
                    </a:cubicBezTo>
                    <a:lnTo>
                      <a:pt x="234" y="7238"/>
                    </a:lnTo>
                    <a:cubicBezTo>
                      <a:pt x="1777" y="6994"/>
                      <a:pt x="2457" y="6029"/>
                      <a:pt x="2873" y="4469"/>
                    </a:cubicBezTo>
                    <a:cubicBezTo>
                      <a:pt x="4606" y="3843"/>
                      <a:pt x="6601" y="3500"/>
                      <a:pt x="8592" y="3500"/>
                    </a:cubicBezTo>
                    <a:cubicBezTo>
                      <a:pt x="11113" y="3500"/>
                      <a:pt x="13629" y="4050"/>
                      <a:pt x="15600" y="5269"/>
                    </a:cubicBezTo>
                    <a:cubicBezTo>
                      <a:pt x="15381" y="6287"/>
                      <a:pt x="15345" y="7305"/>
                      <a:pt x="15454" y="8323"/>
                    </a:cubicBezTo>
                    <a:cubicBezTo>
                      <a:pt x="15600" y="9341"/>
                      <a:pt x="16181" y="10250"/>
                      <a:pt x="17054" y="10759"/>
                    </a:cubicBezTo>
                    <a:cubicBezTo>
                      <a:pt x="17127" y="14759"/>
                      <a:pt x="16763" y="18722"/>
                      <a:pt x="15963" y="22649"/>
                    </a:cubicBezTo>
                    <a:cubicBezTo>
                      <a:pt x="16400" y="21668"/>
                      <a:pt x="17090" y="20831"/>
                      <a:pt x="17927" y="20213"/>
                    </a:cubicBezTo>
                    <a:cubicBezTo>
                      <a:pt x="18763" y="17013"/>
                      <a:pt x="19345" y="13595"/>
                      <a:pt x="19199" y="10323"/>
                    </a:cubicBezTo>
                    <a:cubicBezTo>
                      <a:pt x="19054" y="7014"/>
                      <a:pt x="17781" y="3632"/>
                      <a:pt x="15127" y="1669"/>
                    </a:cubicBezTo>
                    <a:cubicBezTo>
                      <a:pt x="13595" y="547"/>
                      <a:pt x="11717" y="1"/>
                      <a:pt x="9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1"/>
              <p:cNvSpPr/>
              <p:nvPr/>
            </p:nvSpPr>
            <p:spPr>
              <a:xfrm>
                <a:off x="9333700" y="2647975"/>
                <a:ext cx="618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4255" fill="none" extrusionOk="0">
                    <a:moveTo>
                      <a:pt x="73" y="4254"/>
                    </a:moveTo>
                    <a:cubicBezTo>
                      <a:pt x="1" y="2509"/>
                      <a:pt x="910" y="873"/>
                      <a:pt x="2473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1"/>
              <p:cNvSpPr/>
              <p:nvPr/>
            </p:nvSpPr>
            <p:spPr>
              <a:xfrm>
                <a:off x="9402800" y="2657950"/>
                <a:ext cx="63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456" fill="none" extrusionOk="0">
                    <a:moveTo>
                      <a:pt x="0" y="3455"/>
                    </a:moveTo>
                    <a:cubicBezTo>
                      <a:pt x="437" y="2037"/>
                      <a:pt x="1346" y="837"/>
                      <a:pt x="2545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1"/>
              <p:cNvSpPr/>
              <p:nvPr/>
            </p:nvSpPr>
            <p:spPr>
              <a:xfrm>
                <a:off x="9462800" y="2715225"/>
                <a:ext cx="791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074" fill="none" extrusionOk="0">
                    <a:moveTo>
                      <a:pt x="0" y="2073"/>
                    </a:moveTo>
                    <a:cubicBezTo>
                      <a:pt x="655" y="873"/>
                      <a:pt x="1818" y="110"/>
                      <a:pt x="3163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1"/>
              <p:cNvSpPr/>
              <p:nvPr/>
            </p:nvSpPr>
            <p:spPr>
              <a:xfrm>
                <a:off x="9507325" y="2754325"/>
                <a:ext cx="7820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64" fill="none" extrusionOk="0">
                    <a:moveTo>
                      <a:pt x="1" y="1164"/>
                    </a:moveTo>
                    <a:cubicBezTo>
                      <a:pt x="837" y="364"/>
                      <a:pt x="2001" y="0"/>
                      <a:pt x="3128" y="255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1"/>
              <p:cNvSpPr/>
              <p:nvPr/>
            </p:nvSpPr>
            <p:spPr>
              <a:xfrm>
                <a:off x="9547325" y="2798850"/>
                <a:ext cx="7910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1201" fill="none" extrusionOk="0">
                    <a:moveTo>
                      <a:pt x="1" y="256"/>
                    </a:moveTo>
                    <a:cubicBezTo>
                      <a:pt x="1164" y="1"/>
                      <a:pt x="2328" y="365"/>
                      <a:pt x="3164" y="120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9544600" y="2867950"/>
                <a:ext cx="94575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1601" fill="none" extrusionOk="0">
                    <a:moveTo>
                      <a:pt x="1" y="364"/>
                    </a:moveTo>
                    <a:cubicBezTo>
                      <a:pt x="1382" y="0"/>
                      <a:pt x="2873" y="473"/>
                      <a:pt x="3782" y="16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1"/>
              <p:cNvSpPr/>
              <p:nvPr/>
            </p:nvSpPr>
            <p:spPr>
              <a:xfrm>
                <a:off x="9574600" y="2949750"/>
                <a:ext cx="554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747" fill="none" extrusionOk="0">
                    <a:moveTo>
                      <a:pt x="0" y="1"/>
                    </a:moveTo>
                    <a:cubicBezTo>
                      <a:pt x="946" y="183"/>
                      <a:pt x="1782" y="801"/>
                      <a:pt x="2218" y="1746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1"/>
              <p:cNvSpPr/>
              <p:nvPr/>
            </p:nvSpPr>
            <p:spPr>
              <a:xfrm>
                <a:off x="9576425" y="2996125"/>
                <a:ext cx="39100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364" fill="none" extrusionOk="0">
                    <a:moveTo>
                      <a:pt x="0" y="0"/>
                    </a:moveTo>
                    <a:cubicBezTo>
                      <a:pt x="691" y="837"/>
                      <a:pt x="1164" y="1891"/>
                      <a:pt x="1346" y="3018"/>
                    </a:cubicBezTo>
                    <a:cubicBezTo>
                      <a:pt x="1491" y="4109"/>
                      <a:pt x="1564" y="5236"/>
                      <a:pt x="1527" y="6364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1"/>
              <p:cNvSpPr/>
              <p:nvPr/>
            </p:nvSpPr>
            <p:spPr>
              <a:xfrm>
                <a:off x="9577325" y="3077925"/>
                <a:ext cx="1547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4474" fill="none" extrusionOk="0">
                    <a:moveTo>
                      <a:pt x="1" y="1"/>
                    </a:moveTo>
                    <a:cubicBezTo>
                      <a:pt x="437" y="1455"/>
                      <a:pt x="619" y="2946"/>
                      <a:pt x="546" y="4473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1"/>
              <p:cNvSpPr/>
              <p:nvPr/>
            </p:nvSpPr>
            <p:spPr>
              <a:xfrm>
                <a:off x="9264625" y="2647050"/>
                <a:ext cx="14575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183" fill="none" extrusionOk="0">
                    <a:moveTo>
                      <a:pt x="582" y="4182"/>
                    </a:moveTo>
                    <a:cubicBezTo>
                      <a:pt x="109" y="2837"/>
                      <a:pt x="0" y="1419"/>
                      <a:pt x="218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9214625" y="2689775"/>
                <a:ext cx="28200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2801" fill="none" extrusionOk="0">
                    <a:moveTo>
                      <a:pt x="1128" y="2800"/>
                    </a:moveTo>
                    <a:cubicBezTo>
                      <a:pt x="582" y="1928"/>
                      <a:pt x="219" y="982"/>
                      <a:pt x="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9145525" y="2750675"/>
                <a:ext cx="627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801" fill="none" extrusionOk="0">
                    <a:moveTo>
                      <a:pt x="2510" y="801"/>
                    </a:moveTo>
                    <a:cubicBezTo>
                      <a:pt x="1819" y="219"/>
                      <a:pt x="874" y="1"/>
                      <a:pt x="1" y="292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9109175" y="2789775"/>
                <a:ext cx="845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10" fill="none" extrusionOk="0">
                    <a:moveTo>
                      <a:pt x="3382" y="0"/>
                    </a:moveTo>
                    <a:cubicBezTo>
                      <a:pt x="2109" y="473"/>
                      <a:pt x="1019" y="1346"/>
                      <a:pt x="291" y="2509"/>
                    </a:cubicBezTo>
                    <a:cubicBezTo>
                      <a:pt x="110" y="2727"/>
                      <a:pt x="1" y="3018"/>
                      <a:pt x="1" y="330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9099175" y="2872500"/>
                <a:ext cx="60025" cy="176375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7055" fill="none" extrusionOk="0">
                    <a:moveTo>
                      <a:pt x="2400" y="0"/>
                    </a:moveTo>
                    <a:cubicBezTo>
                      <a:pt x="946" y="2073"/>
                      <a:pt x="110" y="4509"/>
                      <a:pt x="1" y="7054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9102800" y="3032475"/>
                <a:ext cx="24575" cy="982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928" fill="none" extrusionOk="0">
                    <a:moveTo>
                      <a:pt x="983" y="1"/>
                    </a:moveTo>
                    <a:cubicBezTo>
                      <a:pt x="292" y="1164"/>
                      <a:pt x="1" y="2546"/>
                      <a:pt x="183" y="392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9542775" y="3288825"/>
                <a:ext cx="364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0401" fill="none" extrusionOk="0">
                    <a:moveTo>
                      <a:pt x="1383" y="1"/>
                    </a:moveTo>
                    <a:cubicBezTo>
                      <a:pt x="1455" y="1201"/>
                      <a:pt x="1310" y="2401"/>
                      <a:pt x="910" y="3564"/>
                    </a:cubicBezTo>
                    <a:cubicBezTo>
                      <a:pt x="546" y="4691"/>
                      <a:pt x="292" y="5855"/>
                      <a:pt x="146" y="7055"/>
                    </a:cubicBezTo>
                    <a:cubicBezTo>
                      <a:pt x="1" y="8255"/>
                      <a:pt x="364" y="9455"/>
                      <a:pt x="1128" y="104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9473700" y="3409725"/>
                <a:ext cx="254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4801" fill="none" extrusionOk="0">
                    <a:moveTo>
                      <a:pt x="437" y="1"/>
                    </a:moveTo>
                    <a:cubicBezTo>
                      <a:pt x="0" y="1601"/>
                      <a:pt x="182" y="3310"/>
                      <a:pt x="1018" y="480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9590050" y="3337925"/>
                <a:ext cx="400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5928" fill="none" extrusionOk="0">
                    <a:moveTo>
                      <a:pt x="146" y="0"/>
                    </a:moveTo>
                    <a:cubicBezTo>
                      <a:pt x="1" y="2073"/>
                      <a:pt x="510" y="4145"/>
                      <a:pt x="1600" y="5927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9745500" y="3635175"/>
                <a:ext cx="227275" cy="57997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23199" fill="none" extrusionOk="0">
                    <a:moveTo>
                      <a:pt x="0" y="0"/>
                    </a:moveTo>
                    <a:cubicBezTo>
                      <a:pt x="1891" y="1746"/>
                      <a:pt x="3673" y="3636"/>
                      <a:pt x="5309" y="5673"/>
                    </a:cubicBezTo>
                    <a:cubicBezTo>
                      <a:pt x="6945" y="7709"/>
                      <a:pt x="8072" y="10072"/>
                      <a:pt x="8618" y="12618"/>
                    </a:cubicBezTo>
                    <a:cubicBezTo>
                      <a:pt x="9091" y="14799"/>
                      <a:pt x="8836" y="17090"/>
                      <a:pt x="7891" y="19126"/>
                    </a:cubicBezTo>
                    <a:cubicBezTo>
                      <a:pt x="6909" y="21163"/>
                      <a:pt x="5055" y="22653"/>
                      <a:pt x="2873" y="2319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9654600" y="3674250"/>
                <a:ext cx="255450" cy="450925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18037" fill="none" extrusionOk="0">
                    <a:moveTo>
                      <a:pt x="9454" y="18036"/>
                    </a:moveTo>
                    <a:cubicBezTo>
                      <a:pt x="10218" y="15709"/>
                      <a:pt x="10109" y="13200"/>
                      <a:pt x="9200" y="10982"/>
                    </a:cubicBezTo>
                    <a:cubicBezTo>
                      <a:pt x="8254" y="8764"/>
                      <a:pt x="6909" y="6728"/>
                      <a:pt x="5200" y="5019"/>
                    </a:cubicBezTo>
                    <a:cubicBezTo>
                      <a:pt x="3564" y="3273"/>
                      <a:pt x="1746" y="1710"/>
                      <a:pt x="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9670050" y="3803350"/>
                <a:ext cx="2082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10073" fill="none" extrusionOk="0">
                    <a:moveTo>
                      <a:pt x="8327" y="10072"/>
                    </a:moveTo>
                    <a:cubicBezTo>
                      <a:pt x="6982" y="5745"/>
                      <a:pt x="4000" y="2146"/>
                      <a:pt x="0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9677325" y="4069700"/>
                <a:ext cx="96375" cy="15092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6037" fill="none" extrusionOk="0">
                    <a:moveTo>
                      <a:pt x="3855" y="6036"/>
                    </a:moveTo>
                    <a:cubicBezTo>
                      <a:pt x="2982" y="6000"/>
                      <a:pt x="2109" y="5709"/>
                      <a:pt x="1418" y="5163"/>
                    </a:cubicBezTo>
                    <a:cubicBezTo>
                      <a:pt x="691" y="4654"/>
                      <a:pt x="218" y="3854"/>
                      <a:pt x="109" y="2982"/>
                    </a:cubicBezTo>
                    <a:cubicBezTo>
                      <a:pt x="0" y="2109"/>
                      <a:pt x="327" y="1236"/>
                      <a:pt x="1018" y="655"/>
                    </a:cubicBezTo>
                    <a:cubicBezTo>
                      <a:pt x="1709" y="73"/>
                      <a:pt x="2691" y="0"/>
                      <a:pt x="3455" y="436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9340975" y="3502450"/>
                <a:ext cx="30025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474" fill="none" extrusionOk="0">
                    <a:moveTo>
                      <a:pt x="1201" y="2473"/>
                    </a:moveTo>
                    <a:cubicBezTo>
                      <a:pt x="691" y="1673"/>
                      <a:pt x="292" y="873"/>
                      <a:pt x="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9122800" y="3247025"/>
                <a:ext cx="18820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12872" fill="none" extrusionOk="0">
                    <a:moveTo>
                      <a:pt x="7528" y="12872"/>
                    </a:moveTo>
                    <a:cubicBezTo>
                      <a:pt x="3746" y="9454"/>
                      <a:pt x="1128" y="4945"/>
                      <a:pt x="1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8608300" y="3478700"/>
                <a:ext cx="29125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963" extrusionOk="0">
                    <a:moveTo>
                      <a:pt x="384" y="1"/>
                    </a:moveTo>
                    <a:cubicBezTo>
                      <a:pt x="366" y="1"/>
                      <a:pt x="347" y="2"/>
                      <a:pt x="328" y="5"/>
                    </a:cubicBezTo>
                    <a:cubicBezTo>
                      <a:pt x="110" y="42"/>
                      <a:pt x="37" y="296"/>
                      <a:pt x="37" y="514"/>
                    </a:cubicBezTo>
                    <a:cubicBezTo>
                      <a:pt x="1" y="878"/>
                      <a:pt x="37" y="1569"/>
                      <a:pt x="328" y="1860"/>
                    </a:cubicBezTo>
                    <a:cubicBezTo>
                      <a:pt x="421" y="1930"/>
                      <a:pt x="533" y="1962"/>
                      <a:pt x="643" y="1962"/>
                    </a:cubicBezTo>
                    <a:cubicBezTo>
                      <a:pt x="877" y="1962"/>
                      <a:pt x="1103" y="1816"/>
                      <a:pt x="1128" y="1569"/>
                    </a:cubicBezTo>
                    <a:cubicBezTo>
                      <a:pt x="1164" y="1387"/>
                      <a:pt x="1164" y="1169"/>
                      <a:pt x="1091" y="987"/>
                    </a:cubicBezTo>
                    <a:cubicBezTo>
                      <a:pt x="1019" y="769"/>
                      <a:pt x="946" y="514"/>
                      <a:pt x="800" y="296"/>
                    </a:cubicBezTo>
                    <a:cubicBezTo>
                      <a:pt x="701" y="163"/>
                      <a:pt x="571" y="1"/>
                      <a:pt x="384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9989125" y="2874300"/>
                <a:ext cx="165450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10910" extrusionOk="0">
                    <a:moveTo>
                      <a:pt x="4654" y="1"/>
                    </a:moveTo>
                    <a:lnTo>
                      <a:pt x="0" y="9891"/>
                    </a:lnTo>
                    <a:lnTo>
                      <a:pt x="2509" y="10909"/>
                    </a:lnTo>
                    <a:lnTo>
                      <a:pt x="6618" y="1128"/>
                    </a:lnTo>
                    <a:lnTo>
                      <a:pt x="4654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1"/>
              <p:cNvSpPr/>
              <p:nvPr/>
            </p:nvSpPr>
            <p:spPr>
              <a:xfrm>
                <a:off x="9530050" y="3091575"/>
                <a:ext cx="538175" cy="599075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23963" extrusionOk="0">
                    <a:moveTo>
                      <a:pt x="18436" y="0"/>
                    </a:moveTo>
                    <a:cubicBezTo>
                      <a:pt x="15709" y="5636"/>
                      <a:pt x="11927" y="10654"/>
                      <a:pt x="7309" y="14836"/>
                    </a:cubicBezTo>
                    <a:cubicBezTo>
                      <a:pt x="6109" y="15927"/>
                      <a:pt x="4800" y="16872"/>
                      <a:pt x="3419" y="17708"/>
                    </a:cubicBezTo>
                    <a:cubicBezTo>
                      <a:pt x="2364" y="18326"/>
                      <a:pt x="1201" y="18835"/>
                      <a:pt x="1" y="19163"/>
                    </a:cubicBezTo>
                    <a:lnTo>
                      <a:pt x="2837" y="23962"/>
                    </a:lnTo>
                    <a:cubicBezTo>
                      <a:pt x="10800" y="18326"/>
                      <a:pt x="17236" y="10800"/>
                      <a:pt x="21527" y="2000"/>
                    </a:cubicBezTo>
                    <a:lnTo>
                      <a:pt x="184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1"/>
              <p:cNvSpPr/>
              <p:nvPr/>
            </p:nvSpPr>
            <p:spPr>
              <a:xfrm>
                <a:off x="9990025" y="3133375"/>
                <a:ext cx="6185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238" fill="none" extrusionOk="0">
                    <a:moveTo>
                      <a:pt x="0" y="1"/>
                    </a:moveTo>
                    <a:lnTo>
                      <a:pt x="2473" y="12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1"/>
              <p:cNvSpPr/>
              <p:nvPr/>
            </p:nvSpPr>
            <p:spPr>
              <a:xfrm>
                <a:off x="9341875" y="3549200"/>
                <a:ext cx="323650" cy="405975"/>
              </a:xfrm>
              <a:custGeom>
                <a:avLst/>
                <a:gdLst/>
                <a:ahLst/>
                <a:cxnLst/>
                <a:rect l="l" t="t" r="r" b="b"/>
                <a:pathLst>
                  <a:path w="12946" h="16239" extrusionOk="0">
                    <a:moveTo>
                      <a:pt x="4796" y="1"/>
                    </a:moveTo>
                    <a:cubicBezTo>
                      <a:pt x="3846" y="1"/>
                      <a:pt x="2892" y="185"/>
                      <a:pt x="2001" y="567"/>
                    </a:cubicBezTo>
                    <a:cubicBezTo>
                      <a:pt x="1964" y="603"/>
                      <a:pt x="1928" y="603"/>
                      <a:pt x="1892" y="640"/>
                    </a:cubicBezTo>
                    <a:cubicBezTo>
                      <a:pt x="1346" y="930"/>
                      <a:pt x="910" y="1367"/>
                      <a:pt x="655" y="1912"/>
                    </a:cubicBezTo>
                    <a:cubicBezTo>
                      <a:pt x="365" y="2494"/>
                      <a:pt x="219" y="3112"/>
                      <a:pt x="183" y="3730"/>
                    </a:cubicBezTo>
                    <a:cubicBezTo>
                      <a:pt x="1" y="8021"/>
                      <a:pt x="3601" y="12057"/>
                      <a:pt x="6110" y="15184"/>
                    </a:cubicBezTo>
                    <a:cubicBezTo>
                      <a:pt x="6619" y="15802"/>
                      <a:pt x="7419" y="16202"/>
                      <a:pt x="8255" y="16239"/>
                    </a:cubicBezTo>
                    <a:cubicBezTo>
                      <a:pt x="9128" y="16239"/>
                      <a:pt x="9891" y="15839"/>
                      <a:pt x="10364" y="15111"/>
                    </a:cubicBezTo>
                    <a:cubicBezTo>
                      <a:pt x="11164" y="13875"/>
                      <a:pt x="11746" y="12530"/>
                      <a:pt x="12109" y="11148"/>
                    </a:cubicBezTo>
                    <a:cubicBezTo>
                      <a:pt x="12436" y="10021"/>
                      <a:pt x="12946" y="8312"/>
                      <a:pt x="12800" y="7185"/>
                    </a:cubicBezTo>
                    <a:cubicBezTo>
                      <a:pt x="12691" y="6057"/>
                      <a:pt x="11418" y="4567"/>
                      <a:pt x="10728" y="3694"/>
                    </a:cubicBezTo>
                    <a:cubicBezTo>
                      <a:pt x="9782" y="2530"/>
                      <a:pt x="8473" y="785"/>
                      <a:pt x="7019" y="349"/>
                    </a:cubicBezTo>
                    <a:lnTo>
                      <a:pt x="6801" y="276"/>
                    </a:lnTo>
                    <a:cubicBezTo>
                      <a:pt x="6150" y="94"/>
                      <a:pt x="5474" y="1"/>
                      <a:pt x="47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1"/>
              <p:cNvSpPr/>
              <p:nvPr/>
            </p:nvSpPr>
            <p:spPr>
              <a:xfrm>
                <a:off x="9387350" y="3549500"/>
                <a:ext cx="180900" cy="121250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850" extrusionOk="0">
                    <a:moveTo>
                      <a:pt x="3023" y="0"/>
                    </a:moveTo>
                    <a:cubicBezTo>
                      <a:pt x="2354" y="0"/>
                      <a:pt x="1691" y="100"/>
                      <a:pt x="1055" y="300"/>
                    </a:cubicBezTo>
                    <a:cubicBezTo>
                      <a:pt x="400" y="482"/>
                      <a:pt x="0" y="1064"/>
                      <a:pt x="73" y="1718"/>
                    </a:cubicBezTo>
                    <a:cubicBezTo>
                      <a:pt x="73" y="1791"/>
                      <a:pt x="109" y="1827"/>
                      <a:pt x="109" y="1900"/>
                    </a:cubicBezTo>
                    <a:cubicBezTo>
                      <a:pt x="436" y="2882"/>
                      <a:pt x="1127" y="3718"/>
                      <a:pt x="2073" y="4191"/>
                    </a:cubicBezTo>
                    <a:cubicBezTo>
                      <a:pt x="2917" y="4630"/>
                      <a:pt x="3886" y="4849"/>
                      <a:pt x="4865" y="4849"/>
                    </a:cubicBezTo>
                    <a:cubicBezTo>
                      <a:pt x="4940" y="4849"/>
                      <a:pt x="5015" y="4848"/>
                      <a:pt x="5091" y="4845"/>
                    </a:cubicBezTo>
                    <a:cubicBezTo>
                      <a:pt x="5745" y="4845"/>
                      <a:pt x="6545" y="4664"/>
                      <a:pt x="6909" y="4046"/>
                    </a:cubicBezTo>
                    <a:cubicBezTo>
                      <a:pt x="7236" y="3355"/>
                      <a:pt x="6836" y="2555"/>
                      <a:pt x="6400" y="1900"/>
                    </a:cubicBezTo>
                    <a:cubicBezTo>
                      <a:pt x="6000" y="1318"/>
                      <a:pt x="5527" y="773"/>
                      <a:pt x="5018" y="300"/>
                    </a:cubicBezTo>
                    <a:cubicBezTo>
                      <a:pt x="4363" y="100"/>
                      <a:pt x="3691" y="0"/>
                      <a:pt x="3023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1"/>
              <p:cNvSpPr/>
              <p:nvPr/>
            </p:nvSpPr>
            <p:spPr>
              <a:xfrm>
                <a:off x="9357350" y="3878450"/>
                <a:ext cx="28817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4668" extrusionOk="0">
                    <a:moveTo>
                      <a:pt x="8441" y="0"/>
                    </a:moveTo>
                    <a:cubicBezTo>
                      <a:pt x="7224" y="0"/>
                      <a:pt x="6035" y="428"/>
                      <a:pt x="5091" y="1214"/>
                    </a:cubicBezTo>
                    <a:cubicBezTo>
                      <a:pt x="4582" y="4741"/>
                      <a:pt x="2764" y="7977"/>
                      <a:pt x="0" y="10268"/>
                    </a:cubicBezTo>
                    <a:lnTo>
                      <a:pt x="11454" y="14668"/>
                    </a:lnTo>
                    <a:cubicBezTo>
                      <a:pt x="11527" y="9795"/>
                      <a:pt x="10981" y="4923"/>
                      <a:pt x="9854" y="196"/>
                    </a:cubicBezTo>
                    <a:cubicBezTo>
                      <a:pt x="9387" y="64"/>
                      <a:pt x="8912" y="0"/>
                      <a:pt x="8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>
                <a:off x="9369150" y="3576075"/>
                <a:ext cx="23182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6146" fill="none" extrusionOk="0">
                    <a:moveTo>
                      <a:pt x="1" y="946"/>
                    </a:moveTo>
                    <a:cubicBezTo>
                      <a:pt x="728" y="4219"/>
                      <a:pt x="4037" y="6146"/>
                      <a:pt x="7237" y="5237"/>
                    </a:cubicBezTo>
                    <a:cubicBezTo>
                      <a:pt x="7818" y="5091"/>
                      <a:pt x="8364" y="4764"/>
                      <a:pt x="8764" y="4255"/>
                    </a:cubicBezTo>
                    <a:cubicBezTo>
                      <a:pt x="9200" y="3564"/>
                      <a:pt x="9273" y="2692"/>
                      <a:pt x="8946" y="1964"/>
                    </a:cubicBezTo>
                    <a:cubicBezTo>
                      <a:pt x="8582" y="1201"/>
                      <a:pt x="8109" y="546"/>
                      <a:pt x="749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1"/>
              <p:cNvSpPr/>
              <p:nvPr/>
            </p:nvSpPr>
            <p:spPr>
              <a:xfrm>
                <a:off x="9397350" y="4126050"/>
                <a:ext cx="233625" cy="91825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3673" fill="none" extrusionOk="0">
                    <a:moveTo>
                      <a:pt x="0" y="0"/>
                    </a:moveTo>
                    <a:lnTo>
                      <a:pt x="9345" y="3673"/>
                    </a:lnTo>
                  </a:path>
                </a:pathLst>
              </a:custGeom>
              <a:noFill/>
              <a:ln w="3625" cap="rnd" cmpd="sng">
                <a:solidFill>
                  <a:srgbClr val="656E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1"/>
              <p:cNvSpPr/>
              <p:nvPr/>
            </p:nvSpPr>
            <p:spPr>
              <a:xfrm>
                <a:off x="9604600" y="3642450"/>
                <a:ext cx="236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37" fill="none" extrusionOk="0">
                    <a:moveTo>
                      <a:pt x="0" y="0"/>
                    </a:moveTo>
                    <a:lnTo>
                      <a:pt x="946" y="8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>
                <a:off x="9256450" y="4128775"/>
                <a:ext cx="381800" cy="311875"/>
              </a:xfrm>
              <a:custGeom>
                <a:avLst/>
                <a:gdLst/>
                <a:ahLst/>
                <a:cxnLst/>
                <a:rect l="l" t="t" r="r" b="b"/>
                <a:pathLst>
                  <a:path w="15272" h="12475" extrusionOk="0">
                    <a:moveTo>
                      <a:pt x="4582" y="1"/>
                    </a:moveTo>
                    <a:cubicBezTo>
                      <a:pt x="2909" y="1419"/>
                      <a:pt x="1600" y="3164"/>
                      <a:pt x="764" y="5200"/>
                    </a:cubicBezTo>
                    <a:cubicBezTo>
                      <a:pt x="291" y="6255"/>
                      <a:pt x="0" y="7455"/>
                      <a:pt x="364" y="8545"/>
                    </a:cubicBezTo>
                    <a:cubicBezTo>
                      <a:pt x="727" y="9745"/>
                      <a:pt x="1745" y="10582"/>
                      <a:pt x="2800" y="11200"/>
                    </a:cubicBezTo>
                    <a:cubicBezTo>
                      <a:pt x="4254" y="12036"/>
                      <a:pt x="5891" y="12472"/>
                      <a:pt x="7527" y="12472"/>
                    </a:cubicBezTo>
                    <a:cubicBezTo>
                      <a:pt x="7576" y="12474"/>
                      <a:pt x="7626" y="12474"/>
                      <a:pt x="7675" y="12474"/>
                    </a:cubicBezTo>
                    <a:cubicBezTo>
                      <a:pt x="9296" y="12474"/>
                      <a:pt x="10874" y="11897"/>
                      <a:pt x="12145" y="10909"/>
                    </a:cubicBezTo>
                    <a:cubicBezTo>
                      <a:pt x="14108" y="9273"/>
                      <a:pt x="14908" y="6618"/>
                      <a:pt x="15272" y="4073"/>
                    </a:cubicBezTo>
                    <a:lnTo>
                      <a:pt x="45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1"/>
              <p:cNvSpPr/>
              <p:nvPr/>
            </p:nvSpPr>
            <p:spPr>
              <a:xfrm>
                <a:off x="9342800" y="4184225"/>
                <a:ext cx="266375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10655" h="3819" fill="none" extrusionOk="0">
                    <a:moveTo>
                      <a:pt x="0" y="1"/>
                    </a:moveTo>
                    <a:lnTo>
                      <a:pt x="10654" y="3819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>
                <a:off x="9419150" y="4170600"/>
                <a:ext cx="136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346" fill="none" extrusionOk="0">
                    <a:moveTo>
                      <a:pt x="546" y="0"/>
                    </a:moveTo>
                    <a:lnTo>
                      <a:pt x="1" y="1346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1"/>
              <p:cNvSpPr/>
              <p:nvPr/>
            </p:nvSpPr>
            <p:spPr>
              <a:xfrm>
                <a:off x="9441875" y="4177875"/>
                <a:ext cx="13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455" fill="none" extrusionOk="0">
                    <a:moveTo>
                      <a:pt x="546" y="0"/>
                    </a:moveTo>
                    <a:lnTo>
                      <a:pt x="1" y="1454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9589150" y="4233325"/>
                <a:ext cx="109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346" fill="none" extrusionOk="0">
                    <a:moveTo>
                      <a:pt x="437" y="0"/>
                    </a:moveTo>
                    <a:lnTo>
                      <a:pt x="0" y="1345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9603675" y="4241500"/>
                <a:ext cx="109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37" fill="none" extrusionOk="0">
                    <a:moveTo>
                      <a:pt x="437" y="0"/>
                    </a:moveTo>
                    <a:lnTo>
                      <a:pt x="1" y="1237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9511875" y="4212400"/>
                <a:ext cx="373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65" fill="none" extrusionOk="0">
                    <a:moveTo>
                      <a:pt x="37" y="401"/>
                    </a:moveTo>
                    <a:cubicBezTo>
                      <a:pt x="37" y="255"/>
                      <a:pt x="146" y="146"/>
                      <a:pt x="255" y="73"/>
                    </a:cubicBezTo>
                    <a:cubicBezTo>
                      <a:pt x="400" y="1"/>
                      <a:pt x="546" y="1"/>
                      <a:pt x="691" y="1"/>
                    </a:cubicBezTo>
                    <a:cubicBezTo>
                      <a:pt x="873" y="37"/>
                      <a:pt x="1091" y="110"/>
                      <a:pt x="1237" y="255"/>
                    </a:cubicBezTo>
                    <a:cubicBezTo>
                      <a:pt x="1491" y="546"/>
                      <a:pt x="1455" y="1128"/>
                      <a:pt x="1019" y="1164"/>
                    </a:cubicBezTo>
                    <a:cubicBezTo>
                      <a:pt x="655" y="1164"/>
                      <a:pt x="1" y="873"/>
                      <a:pt x="37" y="401"/>
                    </a:cubicBezTo>
                    <a:close/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9418250" y="4245125"/>
                <a:ext cx="11637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6146" fill="none" extrusionOk="0">
                    <a:moveTo>
                      <a:pt x="4655" y="583"/>
                    </a:moveTo>
                    <a:cubicBezTo>
                      <a:pt x="4145" y="2146"/>
                      <a:pt x="3527" y="3637"/>
                      <a:pt x="2727" y="5055"/>
                    </a:cubicBezTo>
                    <a:cubicBezTo>
                      <a:pt x="2546" y="5455"/>
                      <a:pt x="2182" y="5819"/>
                      <a:pt x="1782" y="6037"/>
                    </a:cubicBezTo>
                    <a:cubicBezTo>
                      <a:pt x="1455" y="6146"/>
                      <a:pt x="1128" y="6146"/>
                      <a:pt x="837" y="6037"/>
                    </a:cubicBezTo>
                    <a:cubicBezTo>
                      <a:pt x="509" y="5891"/>
                      <a:pt x="218" y="5746"/>
                      <a:pt x="0" y="5491"/>
                    </a:cubicBezTo>
                    <a:lnTo>
                      <a:pt x="2509" y="1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9316425" y="4226050"/>
                <a:ext cx="11912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2619" fill="none" extrusionOk="0">
                    <a:moveTo>
                      <a:pt x="1" y="1200"/>
                    </a:moveTo>
                    <a:cubicBezTo>
                      <a:pt x="1564" y="2618"/>
                      <a:pt x="4073" y="1964"/>
                      <a:pt x="4764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9553700" y="4281500"/>
                <a:ext cx="3910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3164" fill="none" extrusionOk="0">
                    <a:moveTo>
                      <a:pt x="1564" y="3164"/>
                    </a:moveTo>
                    <a:cubicBezTo>
                      <a:pt x="473" y="2509"/>
                      <a:pt x="0" y="1200"/>
                      <a:pt x="400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>
                <a:off x="9454600" y="4431475"/>
                <a:ext cx="62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401" fill="none" extrusionOk="0">
                    <a:moveTo>
                      <a:pt x="1" y="401"/>
                    </a:moveTo>
                    <a:cubicBezTo>
                      <a:pt x="837" y="364"/>
                      <a:pt x="1673" y="219"/>
                      <a:pt x="2510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8883725" y="5030525"/>
                <a:ext cx="163650" cy="2709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10837" extrusionOk="0">
                    <a:moveTo>
                      <a:pt x="4255" y="1"/>
                    </a:moveTo>
                    <a:lnTo>
                      <a:pt x="1" y="9309"/>
                    </a:lnTo>
                    <a:lnTo>
                      <a:pt x="1710" y="10837"/>
                    </a:lnTo>
                    <a:lnTo>
                      <a:pt x="6546" y="2255"/>
                    </a:lnTo>
                    <a:lnTo>
                      <a:pt x="4255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8967375" y="4341500"/>
                <a:ext cx="470900" cy="765425"/>
              </a:xfrm>
              <a:custGeom>
                <a:avLst/>
                <a:gdLst/>
                <a:ahLst/>
                <a:cxnLst/>
                <a:rect l="l" t="t" r="r" b="b"/>
                <a:pathLst>
                  <a:path w="18836" h="30617" extrusionOk="0">
                    <a:moveTo>
                      <a:pt x="11927" y="0"/>
                    </a:moveTo>
                    <a:cubicBezTo>
                      <a:pt x="6472" y="8472"/>
                      <a:pt x="3200" y="18072"/>
                      <a:pt x="0" y="27598"/>
                    </a:cubicBezTo>
                    <a:lnTo>
                      <a:pt x="3200" y="30616"/>
                    </a:lnTo>
                    <a:lnTo>
                      <a:pt x="18835" y="1782"/>
                    </a:lnTo>
                    <a:lnTo>
                      <a:pt x="119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8639200" y="4985075"/>
                <a:ext cx="292750" cy="36455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14582" extrusionOk="0">
                    <a:moveTo>
                      <a:pt x="1" y="1"/>
                    </a:moveTo>
                    <a:lnTo>
                      <a:pt x="11018" y="14582"/>
                    </a:lnTo>
                    <a:cubicBezTo>
                      <a:pt x="11600" y="13745"/>
                      <a:pt x="11709" y="12727"/>
                      <a:pt x="11382" y="11818"/>
                    </a:cubicBezTo>
                    <a:cubicBezTo>
                      <a:pt x="9237" y="6510"/>
                      <a:pt x="5346" y="19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8995550" y="4999625"/>
                <a:ext cx="62750" cy="618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474" fill="none" extrusionOk="0">
                    <a:moveTo>
                      <a:pt x="2509" y="2473"/>
                    </a:moveTo>
                    <a:lnTo>
                      <a:pt x="0" y="1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>
                <a:off x="8584675" y="3455175"/>
                <a:ext cx="13727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5019" extrusionOk="0">
                    <a:moveTo>
                      <a:pt x="691" y="1"/>
                    </a:moveTo>
                    <a:lnTo>
                      <a:pt x="0" y="2692"/>
                    </a:lnTo>
                    <a:lnTo>
                      <a:pt x="4800" y="5019"/>
                    </a:lnTo>
                    <a:lnTo>
                      <a:pt x="5491" y="1455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8685575" y="3478825"/>
                <a:ext cx="715425" cy="287275"/>
              </a:xfrm>
              <a:custGeom>
                <a:avLst/>
                <a:gdLst/>
                <a:ahLst/>
                <a:cxnLst/>
                <a:rect l="l" t="t" r="r" b="b"/>
                <a:pathLst>
                  <a:path w="28617" h="11491" extrusionOk="0">
                    <a:moveTo>
                      <a:pt x="800" y="0"/>
                    </a:moveTo>
                    <a:lnTo>
                      <a:pt x="800" y="0"/>
                    </a:lnTo>
                    <a:cubicBezTo>
                      <a:pt x="873" y="73"/>
                      <a:pt x="473" y="2182"/>
                      <a:pt x="0" y="3891"/>
                    </a:cubicBezTo>
                    <a:cubicBezTo>
                      <a:pt x="8836" y="8327"/>
                      <a:pt x="18508" y="10909"/>
                      <a:pt x="28398" y="11490"/>
                    </a:cubicBezTo>
                    <a:cubicBezTo>
                      <a:pt x="28616" y="11490"/>
                      <a:pt x="28507" y="11418"/>
                      <a:pt x="28507" y="11199"/>
                    </a:cubicBezTo>
                    <a:cubicBezTo>
                      <a:pt x="28398" y="8872"/>
                      <a:pt x="27889" y="6545"/>
                      <a:pt x="27017" y="4400"/>
                    </a:cubicBezTo>
                    <a:cubicBezTo>
                      <a:pt x="26627" y="4306"/>
                      <a:pt x="26237" y="4260"/>
                      <a:pt x="25854" y="4260"/>
                    </a:cubicBezTo>
                    <a:cubicBezTo>
                      <a:pt x="25342" y="4260"/>
                      <a:pt x="24840" y="4343"/>
                      <a:pt x="24362" y="4509"/>
                    </a:cubicBezTo>
                    <a:cubicBezTo>
                      <a:pt x="22964" y="4697"/>
                      <a:pt x="21588" y="4784"/>
                      <a:pt x="20232" y="4784"/>
                    </a:cubicBezTo>
                    <a:cubicBezTo>
                      <a:pt x="13443" y="4784"/>
                      <a:pt x="7134" y="2607"/>
                      <a:pt x="8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>
                <a:off x="9309150" y="3600625"/>
                <a:ext cx="6547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5928" fill="none" extrusionOk="0">
                    <a:moveTo>
                      <a:pt x="2292" y="5928"/>
                    </a:moveTo>
                    <a:cubicBezTo>
                      <a:pt x="2619" y="3673"/>
                      <a:pt x="1746" y="1419"/>
                      <a:pt x="1" y="1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>
                <a:off x="7817450" y="3463375"/>
                <a:ext cx="915425" cy="864500"/>
              </a:xfrm>
              <a:custGeom>
                <a:avLst/>
                <a:gdLst/>
                <a:ahLst/>
                <a:cxnLst/>
                <a:rect l="l" t="t" r="r" b="b"/>
                <a:pathLst>
                  <a:path w="36617" h="34580" extrusionOk="0">
                    <a:moveTo>
                      <a:pt x="691" y="0"/>
                    </a:moveTo>
                    <a:lnTo>
                      <a:pt x="582" y="4582"/>
                    </a:lnTo>
                    <a:lnTo>
                      <a:pt x="0" y="33598"/>
                    </a:lnTo>
                    <a:lnTo>
                      <a:pt x="36471" y="34580"/>
                    </a:lnTo>
                    <a:lnTo>
                      <a:pt x="36616" y="5527"/>
                    </a:lnTo>
                    <a:lnTo>
                      <a:pt x="36616" y="1200"/>
                    </a:lnTo>
                    <a:lnTo>
                      <a:pt x="33344" y="945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>
                <a:off x="7832000" y="3463375"/>
                <a:ext cx="900875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36035" h="5527" extrusionOk="0">
                    <a:moveTo>
                      <a:pt x="109" y="0"/>
                    </a:moveTo>
                    <a:lnTo>
                      <a:pt x="0" y="4582"/>
                    </a:lnTo>
                    <a:lnTo>
                      <a:pt x="36034" y="5527"/>
                    </a:lnTo>
                    <a:lnTo>
                      <a:pt x="36034" y="1200"/>
                    </a:lnTo>
                    <a:lnTo>
                      <a:pt x="32762" y="94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69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1"/>
              <p:cNvSpPr/>
              <p:nvPr/>
            </p:nvSpPr>
            <p:spPr>
              <a:xfrm>
                <a:off x="8458300" y="3427775"/>
                <a:ext cx="160925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4848" extrusionOk="0">
                    <a:moveTo>
                      <a:pt x="3592" y="0"/>
                    </a:moveTo>
                    <a:cubicBezTo>
                      <a:pt x="3558" y="0"/>
                      <a:pt x="3525" y="2"/>
                      <a:pt x="3492" y="6"/>
                    </a:cubicBezTo>
                    <a:cubicBezTo>
                      <a:pt x="3201" y="42"/>
                      <a:pt x="2983" y="224"/>
                      <a:pt x="2873" y="515"/>
                    </a:cubicBezTo>
                    <a:cubicBezTo>
                      <a:pt x="2692" y="297"/>
                      <a:pt x="2401" y="151"/>
                      <a:pt x="2110" y="151"/>
                    </a:cubicBezTo>
                    <a:cubicBezTo>
                      <a:pt x="1855" y="188"/>
                      <a:pt x="1601" y="333"/>
                      <a:pt x="1492" y="588"/>
                    </a:cubicBezTo>
                    <a:cubicBezTo>
                      <a:pt x="1390" y="530"/>
                      <a:pt x="1277" y="501"/>
                      <a:pt x="1163" y="501"/>
                    </a:cubicBezTo>
                    <a:cubicBezTo>
                      <a:pt x="993" y="501"/>
                      <a:pt x="823" y="566"/>
                      <a:pt x="692" y="697"/>
                    </a:cubicBezTo>
                    <a:cubicBezTo>
                      <a:pt x="474" y="879"/>
                      <a:pt x="328" y="1097"/>
                      <a:pt x="255" y="1388"/>
                    </a:cubicBezTo>
                    <a:cubicBezTo>
                      <a:pt x="1" y="2188"/>
                      <a:pt x="74" y="3060"/>
                      <a:pt x="437" y="3788"/>
                    </a:cubicBezTo>
                    <a:cubicBezTo>
                      <a:pt x="546" y="3969"/>
                      <a:pt x="655" y="4151"/>
                      <a:pt x="837" y="4260"/>
                    </a:cubicBezTo>
                    <a:cubicBezTo>
                      <a:pt x="905" y="4301"/>
                      <a:pt x="984" y="4322"/>
                      <a:pt x="1063" y="4322"/>
                    </a:cubicBezTo>
                    <a:cubicBezTo>
                      <a:pt x="1195" y="4322"/>
                      <a:pt x="1328" y="4265"/>
                      <a:pt x="1419" y="4151"/>
                    </a:cubicBezTo>
                    <a:cubicBezTo>
                      <a:pt x="1516" y="4473"/>
                      <a:pt x="1811" y="4709"/>
                      <a:pt x="2130" y="4709"/>
                    </a:cubicBezTo>
                    <a:cubicBezTo>
                      <a:pt x="2171" y="4709"/>
                      <a:pt x="2213" y="4705"/>
                      <a:pt x="2255" y="4697"/>
                    </a:cubicBezTo>
                    <a:cubicBezTo>
                      <a:pt x="2619" y="4660"/>
                      <a:pt x="2873" y="4333"/>
                      <a:pt x="2873" y="3933"/>
                    </a:cubicBezTo>
                    <a:cubicBezTo>
                      <a:pt x="2910" y="4151"/>
                      <a:pt x="2983" y="4369"/>
                      <a:pt x="3128" y="4551"/>
                    </a:cubicBezTo>
                    <a:cubicBezTo>
                      <a:pt x="3226" y="4714"/>
                      <a:pt x="3411" y="4848"/>
                      <a:pt x="3605" y="4848"/>
                    </a:cubicBezTo>
                    <a:cubicBezTo>
                      <a:pt x="3628" y="4848"/>
                      <a:pt x="3651" y="4846"/>
                      <a:pt x="3673" y="4842"/>
                    </a:cubicBezTo>
                    <a:cubicBezTo>
                      <a:pt x="3892" y="4769"/>
                      <a:pt x="4073" y="4588"/>
                      <a:pt x="4146" y="4333"/>
                    </a:cubicBezTo>
                    <a:cubicBezTo>
                      <a:pt x="4182" y="4115"/>
                      <a:pt x="4292" y="3897"/>
                      <a:pt x="4401" y="3678"/>
                    </a:cubicBezTo>
                    <a:cubicBezTo>
                      <a:pt x="4491" y="3978"/>
                      <a:pt x="4927" y="4179"/>
                      <a:pt x="5281" y="4179"/>
                    </a:cubicBezTo>
                    <a:cubicBezTo>
                      <a:pt x="5356" y="4179"/>
                      <a:pt x="5428" y="4170"/>
                      <a:pt x="5491" y="4151"/>
                    </a:cubicBezTo>
                    <a:cubicBezTo>
                      <a:pt x="5891" y="3678"/>
                      <a:pt x="6146" y="3060"/>
                      <a:pt x="6146" y="2406"/>
                    </a:cubicBezTo>
                    <a:cubicBezTo>
                      <a:pt x="6182" y="1788"/>
                      <a:pt x="6437" y="1097"/>
                      <a:pt x="6073" y="588"/>
                    </a:cubicBezTo>
                    <a:cubicBezTo>
                      <a:pt x="5840" y="270"/>
                      <a:pt x="5471" y="100"/>
                      <a:pt x="5104" y="100"/>
                    </a:cubicBezTo>
                    <a:cubicBezTo>
                      <a:pt x="4840" y="100"/>
                      <a:pt x="4577" y="187"/>
                      <a:pt x="4364" y="370"/>
                    </a:cubicBezTo>
                    <a:cubicBezTo>
                      <a:pt x="4168" y="141"/>
                      <a:pt x="3885" y="0"/>
                      <a:pt x="359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1"/>
              <p:cNvSpPr/>
              <p:nvPr/>
            </p:nvSpPr>
            <p:spPr>
              <a:xfrm>
                <a:off x="8570125" y="3453375"/>
                <a:ext cx="92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2291" fill="none" extrusionOk="0">
                    <a:moveTo>
                      <a:pt x="37" y="2291"/>
                    </a:moveTo>
                    <a:lnTo>
                      <a:pt x="0" y="0"/>
                    </a:ln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1"/>
              <p:cNvSpPr/>
              <p:nvPr/>
            </p:nvSpPr>
            <p:spPr>
              <a:xfrm>
                <a:off x="8527400" y="3453375"/>
                <a:ext cx="4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473" fill="none" extrusionOk="0">
                    <a:moveTo>
                      <a:pt x="182" y="2473"/>
                    </a:moveTo>
                    <a:cubicBezTo>
                      <a:pt x="37" y="1636"/>
                      <a:pt x="0" y="800"/>
                      <a:pt x="146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1"/>
              <p:cNvSpPr/>
              <p:nvPr/>
            </p:nvSpPr>
            <p:spPr>
              <a:xfrm>
                <a:off x="8488300" y="3453375"/>
                <a:ext cx="457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619" fill="none" extrusionOk="0">
                    <a:moveTo>
                      <a:pt x="183" y="2618"/>
                    </a:moveTo>
                    <a:cubicBezTo>
                      <a:pt x="1" y="1745"/>
                      <a:pt x="1" y="836"/>
                      <a:pt x="183" y="0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1"/>
              <p:cNvSpPr/>
              <p:nvPr/>
            </p:nvSpPr>
            <p:spPr>
              <a:xfrm>
                <a:off x="8073800" y="3719700"/>
                <a:ext cx="414525" cy="414550"/>
              </a:xfrm>
              <a:custGeom>
                <a:avLst/>
                <a:gdLst/>
                <a:ahLst/>
                <a:cxnLst/>
                <a:rect l="l" t="t" r="r" b="b"/>
                <a:pathLst>
                  <a:path w="16581" h="16582" fill="none" extrusionOk="0">
                    <a:moveTo>
                      <a:pt x="16581" y="8291"/>
                    </a:moveTo>
                    <a:cubicBezTo>
                      <a:pt x="16581" y="12873"/>
                      <a:pt x="12872" y="16582"/>
                      <a:pt x="8291" y="16582"/>
                    </a:cubicBezTo>
                    <a:cubicBezTo>
                      <a:pt x="3709" y="16582"/>
                      <a:pt x="0" y="12873"/>
                      <a:pt x="0" y="8291"/>
                    </a:cubicBezTo>
                    <a:cubicBezTo>
                      <a:pt x="0" y="3710"/>
                      <a:pt x="3709" y="1"/>
                      <a:pt x="8291" y="1"/>
                    </a:cubicBezTo>
                    <a:cubicBezTo>
                      <a:pt x="12872" y="1"/>
                      <a:pt x="16581" y="3710"/>
                      <a:pt x="16581" y="8291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1"/>
              <p:cNvSpPr/>
              <p:nvPr/>
            </p:nvSpPr>
            <p:spPr>
              <a:xfrm>
                <a:off x="8171050" y="3844250"/>
                <a:ext cx="818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273" fill="none" extrusionOk="0">
                    <a:moveTo>
                      <a:pt x="3273" y="1637"/>
                    </a:moveTo>
                    <a:cubicBezTo>
                      <a:pt x="3273" y="2546"/>
                      <a:pt x="2546" y="3273"/>
                      <a:pt x="1637" y="3273"/>
                    </a:cubicBezTo>
                    <a:cubicBezTo>
                      <a:pt x="728" y="3273"/>
                      <a:pt x="1" y="2546"/>
                      <a:pt x="1" y="1637"/>
                    </a:cubicBezTo>
                    <a:cubicBezTo>
                      <a:pt x="1" y="728"/>
                      <a:pt x="728" y="0"/>
                      <a:pt x="1637" y="0"/>
                    </a:cubicBezTo>
                    <a:cubicBezTo>
                      <a:pt x="2546" y="0"/>
                      <a:pt x="3273" y="728"/>
                      <a:pt x="3273" y="1637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1"/>
              <p:cNvSpPr/>
              <p:nvPr/>
            </p:nvSpPr>
            <p:spPr>
              <a:xfrm>
                <a:off x="8321050" y="3845150"/>
                <a:ext cx="7547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019" fill="none" extrusionOk="0">
                    <a:moveTo>
                      <a:pt x="3018" y="1528"/>
                    </a:moveTo>
                    <a:cubicBezTo>
                      <a:pt x="3018" y="2364"/>
                      <a:pt x="2328" y="3019"/>
                      <a:pt x="1528" y="3019"/>
                    </a:cubicBezTo>
                    <a:cubicBezTo>
                      <a:pt x="691" y="3019"/>
                      <a:pt x="0" y="2364"/>
                      <a:pt x="0" y="1528"/>
                    </a:cubicBezTo>
                    <a:cubicBezTo>
                      <a:pt x="0" y="692"/>
                      <a:pt x="691" y="1"/>
                      <a:pt x="1528" y="1"/>
                    </a:cubicBezTo>
                    <a:cubicBezTo>
                      <a:pt x="2328" y="1"/>
                      <a:pt x="3018" y="692"/>
                      <a:pt x="3018" y="1528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1"/>
              <p:cNvSpPr/>
              <p:nvPr/>
            </p:nvSpPr>
            <p:spPr>
              <a:xfrm>
                <a:off x="8121050" y="3955150"/>
                <a:ext cx="32637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5310" fill="none" extrusionOk="0">
                    <a:moveTo>
                      <a:pt x="1" y="1"/>
                    </a:moveTo>
                    <a:cubicBezTo>
                      <a:pt x="655" y="3091"/>
                      <a:pt x="3383" y="5309"/>
                      <a:pt x="6546" y="5309"/>
                    </a:cubicBezTo>
                    <a:cubicBezTo>
                      <a:pt x="9709" y="5309"/>
                      <a:pt x="12436" y="3091"/>
                      <a:pt x="13055" y="1"/>
                    </a:cubicBezTo>
                    <a:close/>
                  </a:path>
                </a:pathLst>
              </a:custGeom>
              <a:noFill/>
              <a:ln w="63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1"/>
              <p:cNvSpPr/>
              <p:nvPr/>
            </p:nvSpPr>
            <p:spPr>
              <a:xfrm>
                <a:off x="9390075" y="3403375"/>
                <a:ext cx="124550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9127" extrusionOk="0">
                    <a:moveTo>
                      <a:pt x="2291" y="0"/>
                    </a:moveTo>
                    <a:lnTo>
                      <a:pt x="0" y="1382"/>
                    </a:lnTo>
                    <a:cubicBezTo>
                      <a:pt x="800" y="3891"/>
                      <a:pt x="1273" y="6509"/>
                      <a:pt x="1491" y="9127"/>
                    </a:cubicBezTo>
                    <a:lnTo>
                      <a:pt x="4982" y="8472"/>
                    </a:lnTo>
                    <a:cubicBezTo>
                      <a:pt x="3527" y="5854"/>
                      <a:pt x="2618" y="2982"/>
                      <a:pt x="2291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1"/>
              <p:cNvSpPr/>
              <p:nvPr/>
            </p:nvSpPr>
            <p:spPr>
              <a:xfrm>
                <a:off x="9445525" y="1995275"/>
                <a:ext cx="1402650" cy="1725375"/>
              </a:xfrm>
              <a:custGeom>
                <a:avLst/>
                <a:gdLst/>
                <a:ahLst/>
                <a:cxnLst/>
                <a:rect l="l" t="t" r="r" b="b"/>
                <a:pathLst>
                  <a:path w="56106" h="69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64" y="4146"/>
                      <a:pt x="4545" y="9382"/>
                      <a:pt x="3854" y="14545"/>
                    </a:cubicBezTo>
                    <a:lnTo>
                      <a:pt x="3854" y="14618"/>
                    </a:lnTo>
                    <a:lnTo>
                      <a:pt x="48542" y="69014"/>
                    </a:lnTo>
                    <a:lnTo>
                      <a:pt x="52397" y="67923"/>
                    </a:lnTo>
                    <a:lnTo>
                      <a:pt x="52542" y="67887"/>
                    </a:lnTo>
                    <a:lnTo>
                      <a:pt x="55960" y="64760"/>
                    </a:lnTo>
                    <a:lnTo>
                      <a:pt x="56105" y="64615"/>
                    </a:lnTo>
                    <a:lnTo>
                      <a:pt x="55996" y="60215"/>
                    </a:lnTo>
                    <a:lnTo>
                      <a:pt x="13781" y="5964"/>
                    </a:lnTo>
                    <a:cubicBezTo>
                      <a:pt x="13504" y="5977"/>
                      <a:pt x="13227" y="5984"/>
                      <a:pt x="12951" y="5984"/>
                    </a:cubicBezTo>
                    <a:cubicBezTo>
                      <a:pt x="7978" y="5984"/>
                      <a:pt x="3238" y="382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1"/>
              <p:cNvSpPr/>
              <p:nvPr/>
            </p:nvSpPr>
            <p:spPr>
              <a:xfrm>
                <a:off x="9657325" y="2158000"/>
                <a:ext cx="1187200" cy="1536275"/>
              </a:xfrm>
              <a:custGeom>
                <a:avLst/>
                <a:gdLst/>
                <a:ahLst/>
                <a:cxnLst/>
                <a:rect l="l" t="t" r="r" b="b"/>
                <a:pathLst>
                  <a:path w="47488" h="61451" extrusionOk="0">
                    <a:moveTo>
                      <a:pt x="1418" y="0"/>
                    </a:moveTo>
                    <a:lnTo>
                      <a:pt x="0" y="6982"/>
                    </a:lnTo>
                    <a:lnTo>
                      <a:pt x="43925" y="61451"/>
                    </a:lnTo>
                    <a:lnTo>
                      <a:pt x="44070" y="61378"/>
                    </a:lnTo>
                    <a:lnTo>
                      <a:pt x="47488" y="58251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000000">
                  <a:alpha val="35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1"/>
              <p:cNvSpPr/>
              <p:nvPr/>
            </p:nvSpPr>
            <p:spPr>
              <a:xfrm>
                <a:off x="10167275" y="2662725"/>
                <a:ext cx="636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465" extrusionOk="0">
                    <a:moveTo>
                      <a:pt x="1837" y="1"/>
                    </a:moveTo>
                    <a:cubicBezTo>
                      <a:pt x="1746" y="1"/>
                      <a:pt x="1655" y="10"/>
                      <a:pt x="1564" y="28"/>
                    </a:cubicBezTo>
                    <a:cubicBezTo>
                      <a:pt x="983" y="137"/>
                      <a:pt x="474" y="537"/>
                      <a:pt x="219" y="1046"/>
                    </a:cubicBezTo>
                    <a:cubicBezTo>
                      <a:pt x="37" y="1337"/>
                      <a:pt x="1" y="1628"/>
                      <a:pt x="74" y="1955"/>
                    </a:cubicBezTo>
                    <a:cubicBezTo>
                      <a:pt x="146" y="2246"/>
                      <a:pt x="401" y="2464"/>
                      <a:pt x="728" y="2464"/>
                    </a:cubicBezTo>
                    <a:cubicBezTo>
                      <a:pt x="910" y="2428"/>
                      <a:pt x="1055" y="2355"/>
                      <a:pt x="1201" y="2283"/>
                    </a:cubicBezTo>
                    <a:cubicBezTo>
                      <a:pt x="1746" y="1955"/>
                      <a:pt x="2219" y="1446"/>
                      <a:pt x="2473" y="828"/>
                    </a:cubicBezTo>
                    <a:cubicBezTo>
                      <a:pt x="2546" y="683"/>
                      <a:pt x="2546" y="501"/>
                      <a:pt x="2473" y="355"/>
                    </a:cubicBezTo>
                    <a:cubicBezTo>
                      <a:pt x="2401" y="174"/>
                      <a:pt x="2255" y="65"/>
                      <a:pt x="2110" y="28"/>
                    </a:cubicBezTo>
                    <a:cubicBezTo>
                      <a:pt x="2019" y="10"/>
                      <a:pt x="1928" y="1"/>
                      <a:pt x="1837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1"/>
              <p:cNvSpPr/>
              <p:nvPr/>
            </p:nvSpPr>
            <p:spPr>
              <a:xfrm>
                <a:off x="10194550" y="2680700"/>
                <a:ext cx="60025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3064" extrusionOk="0">
                    <a:moveTo>
                      <a:pt x="1712" y="0"/>
                    </a:moveTo>
                    <a:cubicBezTo>
                      <a:pt x="1572" y="0"/>
                      <a:pt x="1443" y="49"/>
                      <a:pt x="1346" y="145"/>
                    </a:cubicBezTo>
                    <a:cubicBezTo>
                      <a:pt x="1310" y="182"/>
                      <a:pt x="1310" y="218"/>
                      <a:pt x="1273" y="255"/>
                    </a:cubicBezTo>
                    <a:cubicBezTo>
                      <a:pt x="728" y="655"/>
                      <a:pt x="328" y="1200"/>
                      <a:pt x="110" y="1818"/>
                    </a:cubicBezTo>
                    <a:cubicBezTo>
                      <a:pt x="37" y="2000"/>
                      <a:pt x="1" y="2182"/>
                      <a:pt x="1" y="2364"/>
                    </a:cubicBezTo>
                    <a:cubicBezTo>
                      <a:pt x="1" y="2582"/>
                      <a:pt x="73" y="2763"/>
                      <a:pt x="183" y="2873"/>
                    </a:cubicBezTo>
                    <a:cubicBezTo>
                      <a:pt x="333" y="2993"/>
                      <a:pt x="509" y="3064"/>
                      <a:pt x="668" y="3064"/>
                    </a:cubicBezTo>
                    <a:cubicBezTo>
                      <a:pt x="701" y="3064"/>
                      <a:pt x="733" y="3061"/>
                      <a:pt x="764" y="3054"/>
                    </a:cubicBezTo>
                    <a:cubicBezTo>
                      <a:pt x="982" y="3018"/>
                      <a:pt x="1164" y="2945"/>
                      <a:pt x="1346" y="2836"/>
                    </a:cubicBezTo>
                    <a:cubicBezTo>
                      <a:pt x="1928" y="2436"/>
                      <a:pt x="2291" y="1782"/>
                      <a:pt x="2364" y="1091"/>
                    </a:cubicBezTo>
                    <a:cubicBezTo>
                      <a:pt x="2401" y="909"/>
                      <a:pt x="2401" y="691"/>
                      <a:pt x="2328" y="473"/>
                    </a:cubicBezTo>
                    <a:cubicBezTo>
                      <a:pt x="2255" y="291"/>
                      <a:pt x="2110" y="109"/>
                      <a:pt x="1928" y="36"/>
                    </a:cubicBezTo>
                    <a:cubicBezTo>
                      <a:pt x="1855" y="12"/>
                      <a:pt x="1782" y="0"/>
                      <a:pt x="1712" y="0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1"/>
              <p:cNvSpPr/>
              <p:nvPr/>
            </p:nvSpPr>
            <p:spPr>
              <a:xfrm>
                <a:off x="10219100" y="2699775"/>
                <a:ext cx="55475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333" extrusionOk="0">
                    <a:moveTo>
                      <a:pt x="1419" y="1"/>
                    </a:moveTo>
                    <a:cubicBezTo>
                      <a:pt x="1128" y="73"/>
                      <a:pt x="1019" y="546"/>
                      <a:pt x="873" y="764"/>
                    </a:cubicBezTo>
                    <a:lnTo>
                      <a:pt x="291" y="1891"/>
                    </a:lnTo>
                    <a:cubicBezTo>
                      <a:pt x="182" y="2110"/>
                      <a:pt x="110" y="2291"/>
                      <a:pt x="73" y="2510"/>
                    </a:cubicBezTo>
                    <a:cubicBezTo>
                      <a:pt x="0" y="2728"/>
                      <a:pt x="73" y="2946"/>
                      <a:pt x="219" y="3128"/>
                    </a:cubicBezTo>
                    <a:cubicBezTo>
                      <a:pt x="335" y="3268"/>
                      <a:pt x="512" y="3333"/>
                      <a:pt x="700" y="3333"/>
                    </a:cubicBezTo>
                    <a:cubicBezTo>
                      <a:pt x="805" y="3333"/>
                      <a:pt x="914" y="3312"/>
                      <a:pt x="1019" y="3273"/>
                    </a:cubicBezTo>
                    <a:cubicBezTo>
                      <a:pt x="1273" y="3128"/>
                      <a:pt x="1491" y="2946"/>
                      <a:pt x="1637" y="2691"/>
                    </a:cubicBezTo>
                    <a:cubicBezTo>
                      <a:pt x="2037" y="2110"/>
                      <a:pt x="2218" y="1346"/>
                      <a:pt x="2073" y="655"/>
                    </a:cubicBezTo>
                    <a:cubicBezTo>
                      <a:pt x="2037" y="473"/>
                      <a:pt x="1964" y="328"/>
                      <a:pt x="1891" y="182"/>
                    </a:cubicBezTo>
                    <a:cubicBezTo>
                      <a:pt x="1746" y="73"/>
                      <a:pt x="1600" y="1"/>
                      <a:pt x="1419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1"/>
              <p:cNvSpPr/>
              <p:nvPr/>
            </p:nvSpPr>
            <p:spPr>
              <a:xfrm>
                <a:off x="10249100" y="2735300"/>
                <a:ext cx="373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2253" extrusionOk="0">
                    <a:moveTo>
                      <a:pt x="1012" y="1"/>
                    </a:moveTo>
                    <a:cubicBezTo>
                      <a:pt x="764" y="1"/>
                      <a:pt x="641" y="493"/>
                      <a:pt x="546" y="652"/>
                    </a:cubicBezTo>
                    <a:cubicBezTo>
                      <a:pt x="400" y="1016"/>
                      <a:pt x="219" y="1416"/>
                      <a:pt x="73" y="1779"/>
                    </a:cubicBezTo>
                    <a:cubicBezTo>
                      <a:pt x="37" y="1888"/>
                      <a:pt x="0" y="1998"/>
                      <a:pt x="37" y="2143"/>
                    </a:cubicBezTo>
                    <a:cubicBezTo>
                      <a:pt x="109" y="2216"/>
                      <a:pt x="219" y="2252"/>
                      <a:pt x="328" y="2252"/>
                    </a:cubicBezTo>
                    <a:cubicBezTo>
                      <a:pt x="400" y="2252"/>
                      <a:pt x="509" y="2216"/>
                      <a:pt x="619" y="2143"/>
                    </a:cubicBezTo>
                    <a:cubicBezTo>
                      <a:pt x="1200" y="1779"/>
                      <a:pt x="1491" y="1052"/>
                      <a:pt x="1346" y="361"/>
                    </a:cubicBezTo>
                    <a:cubicBezTo>
                      <a:pt x="1346" y="216"/>
                      <a:pt x="1273" y="107"/>
                      <a:pt x="1128" y="34"/>
                    </a:cubicBezTo>
                    <a:cubicBezTo>
                      <a:pt x="1086" y="11"/>
                      <a:pt x="1048" y="1"/>
                      <a:pt x="1012" y="1"/>
                    </a:cubicBezTo>
                    <a:close/>
                  </a:path>
                </a:pathLst>
              </a:custGeom>
              <a:solidFill>
                <a:srgbClr val="F2C5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1"/>
              <p:cNvSpPr/>
              <p:nvPr/>
            </p:nvSpPr>
            <p:spPr>
              <a:xfrm>
                <a:off x="10204550" y="2685225"/>
                <a:ext cx="245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129" fill="none" extrusionOk="0">
                    <a:moveTo>
                      <a:pt x="982" y="1"/>
                    </a:moveTo>
                    <a:cubicBezTo>
                      <a:pt x="692" y="401"/>
                      <a:pt x="364" y="801"/>
                      <a:pt x="1" y="112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1"/>
              <p:cNvSpPr/>
              <p:nvPr/>
            </p:nvSpPr>
            <p:spPr>
              <a:xfrm>
                <a:off x="10226375" y="2705225"/>
                <a:ext cx="27300" cy="454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819" fill="none" extrusionOk="0">
                    <a:moveTo>
                      <a:pt x="1091" y="1"/>
                    </a:moveTo>
                    <a:cubicBezTo>
                      <a:pt x="873" y="655"/>
                      <a:pt x="509" y="1273"/>
                      <a:pt x="0" y="1819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1"/>
              <p:cNvSpPr/>
              <p:nvPr/>
            </p:nvSpPr>
            <p:spPr>
              <a:xfrm>
                <a:off x="10254550" y="2738875"/>
                <a:ext cx="173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419" fill="none" extrusionOk="0">
                    <a:moveTo>
                      <a:pt x="691" y="0"/>
                    </a:moveTo>
                    <a:cubicBezTo>
                      <a:pt x="510" y="509"/>
                      <a:pt x="291" y="982"/>
                      <a:pt x="1" y="1418"/>
                    </a:cubicBezTo>
                  </a:path>
                </a:pathLst>
              </a:custGeom>
              <a:noFill/>
              <a:ln w="36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1"/>
              <p:cNvSpPr/>
              <p:nvPr/>
            </p:nvSpPr>
            <p:spPr>
              <a:xfrm>
                <a:off x="9534838" y="2112773"/>
                <a:ext cx="254550" cy="24637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9855" extrusionOk="0">
                    <a:moveTo>
                      <a:pt x="2873" y="0"/>
                    </a:moveTo>
                    <a:lnTo>
                      <a:pt x="2873" y="0"/>
                    </a:lnTo>
                    <a:cubicBezTo>
                      <a:pt x="2983" y="909"/>
                      <a:pt x="3237" y="1782"/>
                      <a:pt x="3637" y="2618"/>
                    </a:cubicBezTo>
                    <a:cubicBezTo>
                      <a:pt x="3382" y="2327"/>
                      <a:pt x="3092" y="2146"/>
                      <a:pt x="2764" y="1964"/>
                    </a:cubicBezTo>
                    <a:cubicBezTo>
                      <a:pt x="2609" y="1863"/>
                      <a:pt x="2446" y="1818"/>
                      <a:pt x="2288" y="1818"/>
                    </a:cubicBezTo>
                    <a:cubicBezTo>
                      <a:pt x="1706" y="1818"/>
                      <a:pt x="1198" y="2425"/>
                      <a:pt x="1455" y="3055"/>
                    </a:cubicBezTo>
                    <a:cubicBezTo>
                      <a:pt x="1528" y="3418"/>
                      <a:pt x="1674" y="3782"/>
                      <a:pt x="1892" y="4073"/>
                    </a:cubicBezTo>
                    <a:lnTo>
                      <a:pt x="2001" y="4218"/>
                    </a:lnTo>
                    <a:cubicBezTo>
                      <a:pt x="1310" y="3855"/>
                      <a:pt x="655" y="3455"/>
                      <a:pt x="1" y="3055"/>
                    </a:cubicBezTo>
                    <a:lnTo>
                      <a:pt x="1" y="3055"/>
                    </a:lnTo>
                    <a:cubicBezTo>
                      <a:pt x="510" y="5273"/>
                      <a:pt x="583" y="7600"/>
                      <a:pt x="255" y="9854"/>
                    </a:cubicBezTo>
                    <a:cubicBezTo>
                      <a:pt x="1472" y="9431"/>
                      <a:pt x="2746" y="9219"/>
                      <a:pt x="4036" y="9219"/>
                    </a:cubicBezTo>
                    <a:cubicBezTo>
                      <a:pt x="4520" y="9219"/>
                      <a:pt x="5006" y="9249"/>
                      <a:pt x="5491" y="9309"/>
                    </a:cubicBezTo>
                    <a:cubicBezTo>
                      <a:pt x="5273" y="8182"/>
                      <a:pt x="5673" y="7054"/>
                      <a:pt x="6546" y="6291"/>
                    </a:cubicBezTo>
                    <a:cubicBezTo>
                      <a:pt x="7031" y="5947"/>
                      <a:pt x="7596" y="5772"/>
                      <a:pt x="8164" y="5772"/>
                    </a:cubicBezTo>
                    <a:cubicBezTo>
                      <a:pt x="8617" y="5772"/>
                      <a:pt x="9072" y="5883"/>
                      <a:pt x="9491" y="6109"/>
                    </a:cubicBezTo>
                    <a:cubicBezTo>
                      <a:pt x="9164" y="4436"/>
                      <a:pt x="9382" y="2727"/>
                      <a:pt x="10182" y="1237"/>
                    </a:cubicBezTo>
                    <a:lnTo>
                      <a:pt x="10182" y="1237"/>
                    </a:lnTo>
                    <a:cubicBezTo>
                      <a:pt x="9866" y="1255"/>
                      <a:pt x="9550" y="1264"/>
                      <a:pt x="9236" y="1264"/>
                    </a:cubicBezTo>
                    <a:cubicBezTo>
                      <a:pt x="7052" y="1264"/>
                      <a:pt x="4907" y="827"/>
                      <a:pt x="2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7" name="Google Shape;657;p41"/>
          <p:cNvGrpSpPr/>
          <p:nvPr/>
        </p:nvGrpSpPr>
        <p:grpSpPr>
          <a:xfrm>
            <a:off x="732869" y="1982760"/>
            <a:ext cx="2298549" cy="3108288"/>
            <a:chOff x="203576" y="1940538"/>
            <a:chExt cx="2298549" cy="3108288"/>
          </a:xfrm>
        </p:grpSpPr>
        <p:sp>
          <p:nvSpPr>
            <p:cNvPr id="658" name="Google Shape;658;p41"/>
            <p:cNvSpPr/>
            <p:nvPr/>
          </p:nvSpPr>
          <p:spPr>
            <a:xfrm>
              <a:off x="203576" y="4956725"/>
              <a:ext cx="1571100" cy="9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41"/>
            <p:cNvGrpSpPr/>
            <p:nvPr/>
          </p:nvGrpSpPr>
          <p:grpSpPr>
            <a:xfrm>
              <a:off x="228600" y="1940538"/>
              <a:ext cx="2273525" cy="3028025"/>
              <a:chOff x="11260425" y="2470513"/>
              <a:chExt cx="2273525" cy="3028025"/>
            </a:xfrm>
          </p:grpSpPr>
          <p:sp>
            <p:nvSpPr>
              <p:cNvPr id="660" name="Google Shape;660;p41"/>
              <p:cNvSpPr/>
              <p:nvPr/>
            </p:nvSpPr>
            <p:spPr>
              <a:xfrm>
                <a:off x="12124025" y="5420338"/>
                <a:ext cx="26272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3128" extrusionOk="0">
                    <a:moveTo>
                      <a:pt x="73" y="0"/>
                    </a:moveTo>
                    <a:cubicBezTo>
                      <a:pt x="0" y="1055"/>
                      <a:pt x="0" y="2109"/>
                      <a:pt x="109" y="3127"/>
                    </a:cubicBezTo>
                    <a:lnTo>
                      <a:pt x="10508" y="3127"/>
                    </a:lnTo>
                    <a:cubicBezTo>
                      <a:pt x="9563" y="1418"/>
                      <a:pt x="7745" y="0"/>
                      <a:pt x="58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1"/>
              <p:cNvSpPr/>
              <p:nvPr/>
            </p:nvSpPr>
            <p:spPr>
              <a:xfrm>
                <a:off x="11529500" y="5403063"/>
                <a:ext cx="286375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3455" extrusionOk="0">
                    <a:moveTo>
                      <a:pt x="10400" y="0"/>
                    </a:moveTo>
                    <a:cubicBezTo>
                      <a:pt x="8691" y="146"/>
                      <a:pt x="7055" y="437"/>
                      <a:pt x="5346" y="582"/>
                    </a:cubicBezTo>
                    <a:cubicBezTo>
                      <a:pt x="3237" y="764"/>
                      <a:pt x="1310" y="1782"/>
                      <a:pt x="1" y="3455"/>
                    </a:cubicBezTo>
                    <a:lnTo>
                      <a:pt x="11382" y="3455"/>
                    </a:lnTo>
                    <a:cubicBezTo>
                      <a:pt x="11455" y="2473"/>
                      <a:pt x="11273" y="1491"/>
                      <a:pt x="10946" y="582"/>
                    </a:cubicBezTo>
                    <a:cubicBezTo>
                      <a:pt x="10836" y="327"/>
                      <a:pt x="10691" y="0"/>
                      <a:pt x="10400" y="0"/>
                    </a:cubicBezTo>
                    <a:close/>
                  </a:path>
                </a:pathLst>
              </a:custGeom>
              <a:solidFill>
                <a:srgbClr val="A0C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1"/>
              <p:cNvSpPr/>
              <p:nvPr/>
            </p:nvSpPr>
            <p:spPr>
              <a:xfrm>
                <a:off x="11658600" y="4414938"/>
                <a:ext cx="478175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6473" extrusionOk="0">
                    <a:moveTo>
                      <a:pt x="618" y="1"/>
                    </a:moveTo>
                    <a:lnTo>
                      <a:pt x="255" y="3491"/>
                    </a:lnTo>
                    <a:lnTo>
                      <a:pt x="0" y="6473"/>
                    </a:lnTo>
                    <a:lnTo>
                      <a:pt x="19126" y="6037"/>
                    </a:lnTo>
                    <a:lnTo>
                      <a:pt x="18108" y="73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1"/>
              <p:cNvSpPr/>
              <p:nvPr/>
            </p:nvSpPr>
            <p:spPr>
              <a:xfrm>
                <a:off x="11614950" y="4531288"/>
                <a:ext cx="259100" cy="888150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35526" extrusionOk="0">
                    <a:moveTo>
                      <a:pt x="1928" y="1"/>
                    </a:moveTo>
                    <a:cubicBezTo>
                      <a:pt x="219" y="11782"/>
                      <a:pt x="1" y="23708"/>
                      <a:pt x="1273" y="35526"/>
                    </a:cubicBezTo>
                    <a:lnTo>
                      <a:pt x="7637" y="35417"/>
                    </a:lnTo>
                    <a:lnTo>
                      <a:pt x="10364" y="583"/>
                    </a:lnTo>
                    <a:lnTo>
                      <a:pt x="19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1"/>
              <p:cNvSpPr/>
              <p:nvPr/>
            </p:nvSpPr>
            <p:spPr>
              <a:xfrm>
                <a:off x="11903125" y="4504938"/>
                <a:ext cx="363625" cy="926325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37053" extrusionOk="0">
                    <a:moveTo>
                      <a:pt x="8945" y="0"/>
                    </a:moveTo>
                    <a:cubicBezTo>
                      <a:pt x="6618" y="473"/>
                      <a:pt x="873" y="2255"/>
                      <a:pt x="0" y="2509"/>
                    </a:cubicBezTo>
                    <a:lnTo>
                      <a:pt x="8836" y="37052"/>
                    </a:lnTo>
                    <a:lnTo>
                      <a:pt x="14545" y="36652"/>
                    </a:lnTo>
                    <a:cubicBezTo>
                      <a:pt x="13490" y="24544"/>
                      <a:pt x="11272" y="11963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1"/>
              <p:cNvSpPr/>
              <p:nvPr/>
            </p:nvSpPr>
            <p:spPr>
              <a:xfrm>
                <a:off x="11880400" y="4440388"/>
                <a:ext cx="782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4037" fill="none" extrusionOk="0">
                    <a:moveTo>
                      <a:pt x="0" y="3964"/>
                    </a:moveTo>
                    <a:cubicBezTo>
                      <a:pt x="473" y="4037"/>
                      <a:pt x="946" y="4037"/>
                      <a:pt x="1455" y="4000"/>
                    </a:cubicBezTo>
                    <a:cubicBezTo>
                      <a:pt x="1927" y="3928"/>
                      <a:pt x="2400" y="3710"/>
                      <a:pt x="2691" y="3310"/>
                    </a:cubicBezTo>
                    <a:cubicBezTo>
                      <a:pt x="2909" y="2946"/>
                      <a:pt x="3018" y="2510"/>
                      <a:pt x="3055" y="2110"/>
                    </a:cubicBezTo>
                    <a:cubicBezTo>
                      <a:pt x="3127" y="1382"/>
                      <a:pt x="3127" y="692"/>
                      <a:pt x="3055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1"/>
              <p:cNvSpPr/>
              <p:nvPr/>
            </p:nvSpPr>
            <p:spPr>
              <a:xfrm>
                <a:off x="12014925" y="4436763"/>
                <a:ext cx="10002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964" fill="none" extrusionOk="0">
                    <a:moveTo>
                      <a:pt x="73" y="0"/>
                    </a:moveTo>
                    <a:cubicBezTo>
                      <a:pt x="1" y="655"/>
                      <a:pt x="1" y="1309"/>
                      <a:pt x="110" y="1927"/>
                    </a:cubicBezTo>
                    <a:cubicBezTo>
                      <a:pt x="182" y="2582"/>
                      <a:pt x="546" y="3164"/>
                      <a:pt x="1092" y="3564"/>
                    </a:cubicBezTo>
                    <a:cubicBezTo>
                      <a:pt x="1491" y="3855"/>
                      <a:pt x="2001" y="3964"/>
                      <a:pt x="2510" y="3964"/>
                    </a:cubicBezTo>
                    <a:cubicBezTo>
                      <a:pt x="3019" y="3927"/>
                      <a:pt x="3528" y="3855"/>
                      <a:pt x="4000" y="37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1"/>
              <p:cNvSpPr/>
              <p:nvPr/>
            </p:nvSpPr>
            <p:spPr>
              <a:xfrm>
                <a:off x="11690400" y="4450388"/>
                <a:ext cx="131850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3455" fill="none" extrusionOk="0">
                    <a:moveTo>
                      <a:pt x="5237" y="1"/>
                    </a:moveTo>
                    <a:cubicBezTo>
                      <a:pt x="5273" y="582"/>
                      <a:pt x="5237" y="1128"/>
                      <a:pt x="5128" y="1710"/>
                    </a:cubicBezTo>
                    <a:cubicBezTo>
                      <a:pt x="4982" y="2255"/>
                      <a:pt x="4655" y="2728"/>
                      <a:pt x="4182" y="3055"/>
                    </a:cubicBezTo>
                    <a:cubicBezTo>
                      <a:pt x="3673" y="3310"/>
                      <a:pt x="3091" y="3419"/>
                      <a:pt x="2546" y="3382"/>
                    </a:cubicBezTo>
                    <a:lnTo>
                      <a:pt x="1" y="3455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1"/>
              <p:cNvSpPr/>
              <p:nvPr/>
            </p:nvSpPr>
            <p:spPr>
              <a:xfrm>
                <a:off x="11931300" y="4571288"/>
                <a:ext cx="1547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10" fill="none" extrusionOk="0">
                    <a:moveTo>
                      <a:pt x="0" y="110"/>
                    </a:moveTo>
                    <a:lnTo>
                      <a:pt x="619" y="1"/>
                    </a:lnTo>
                  </a:path>
                </a:pathLst>
              </a:custGeom>
              <a:noFill/>
              <a:ln w="6375" cap="rnd" cmpd="sng">
                <a:solidFill>
                  <a:srgbClr val="22263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1"/>
              <p:cNvSpPr/>
              <p:nvPr/>
            </p:nvSpPr>
            <p:spPr>
              <a:xfrm>
                <a:off x="11653125" y="5337613"/>
                <a:ext cx="146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1" fill="none" extrusionOk="0">
                    <a:moveTo>
                      <a:pt x="1" y="0"/>
                    </a:moveTo>
                    <a:lnTo>
                      <a:pt x="5855" y="0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1"/>
              <p:cNvSpPr/>
              <p:nvPr/>
            </p:nvSpPr>
            <p:spPr>
              <a:xfrm>
                <a:off x="12119475" y="5348513"/>
                <a:ext cx="121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873" h="1" fill="none" extrusionOk="0">
                    <a:moveTo>
                      <a:pt x="0" y="1"/>
                    </a:moveTo>
                    <a:lnTo>
                      <a:pt x="4873" y="1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>
                <a:off x="11934025" y="4580388"/>
                <a:ext cx="178200" cy="70632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28253" fill="none" extrusionOk="0">
                    <a:moveTo>
                      <a:pt x="1" y="0"/>
                    </a:moveTo>
                    <a:lnTo>
                      <a:pt x="7127" y="28253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11260425" y="2470513"/>
                <a:ext cx="873600" cy="932125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37285" extrusionOk="0">
                    <a:moveTo>
                      <a:pt x="32835" y="1"/>
                    </a:moveTo>
                    <a:cubicBezTo>
                      <a:pt x="29308" y="2401"/>
                      <a:pt x="25054" y="3455"/>
                      <a:pt x="20836" y="4146"/>
                    </a:cubicBezTo>
                    <a:cubicBezTo>
                      <a:pt x="16582" y="4800"/>
                      <a:pt x="12327" y="5091"/>
                      <a:pt x="8146" y="6109"/>
                    </a:cubicBezTo>
                    <a:cubicBezTo>
                      <a:pt x="6655" y="6400"/>
                      <a:pt x="5201" y="7019"/>
                      <a:pt x="3928" y="7855"/>
                    </a:cubicBezTo>
                    <a:cubicBezTo>
                      <a:pt x="2692" y="8764"/>
                      <a:pt x="1492" y="10364"/>
                      <a:pt x="1492" y="11891"/>
                    </a:cubicBezTo>
                    <a:cubicBezTo>
                      <a:pt x="1346" y="11813"/>
                      <a:pt x="1191" y="11776"/>
                      <a:pt x="1039" y="11776"/>
                    </a:cubicBezTo>
                    <a:cubicBezTo>
                      <a:pt x="696" y="11776"/>
                      <a:pt x="370" y="11964"/>
                      <a:pt x="219" y="12291"/>
                    </a:cubicBezTo>
                    <a:cubicBezTo>
                      <a:pt x="37" y="12764"/>
                      <a:pt x="1" y="13273"/>
                      <a:pt x="110" y="13782"/>
                    </a:cubicBezTo>
                    <a:cubicBezTo>
                      <a:pt x="801" y="19272"/>
                      <a:pt x="2255" y="24581"/>
                      <a:pt x="5164" y="29344"/>
                    </a:cubicBezTo>
                    <a:cubicBezTo>
                      <a:pt x="5964" y="30653"/>
                      <a:pt x="6510" y="32108"/>
                      <a:pt x="6800" y="33635"/>
                    </a:cubicBezTo>
                    <a:cubicBezTo>
                      <a:pt x="6873" y="33889"/>
                      <a:pt x="6873" y="34180"/>
                      <a:pt x="6837" y="34471"/>
                    </a:cubicBezTo>
                    <a:cubicBezTo>
                      <a:pt x="6800" y="34762"/>
                      <a:pt x="6619" y="35017"/>
                      <a:pt x="6328" y="35126"/>
                    </a:cubicBezTo>
                    <a:cubicBezTo>
                      <a:pt x="6862" y="35415"/>
                      <a:pt x="7465" y="35568"/>
                      <a:pt x="8069" y="35568"/>
                    </a:cubicBezTo>
                    <a:cubicBezTo>
                      <a:pt x="8451" y="35568"/>
                      <a:pt x="8833" y="35507"/>
                      <a:pt x="9200" y="35381"/>
                    </a:cubicBezTo>
                    <a:lnTo>
                      <a:pt x="9200" y="35381"/>
                    </a:lnTo>
                    <a:cubicBezTo>
                      <a:pt x="9090" y="35420"/>
                      <a:pt x="8800" y="36108"/>
                      <a:pt x="8619" y="36289"/>
                    </a:cubicBezTo>
                    <a:cubicBezTo>
                      <a:pt x="8364" y="36544"/>
                      <a:pt x="8000" y="36653"/>
                      <a:pt x="7928" y="36980"/>
                    </a:cubicBezTo>
                    <a:cubicBezTo>
                      <a:pt x="8419" y="37226"/>
                      <a:pt x="9137" y="37285"/>
                      <a:pt x="9861" y="37285"/>
                    </a:cubicBezTo>
                    <a:cubicBezTo>
                      <a:pt x="10529" y="37285"/>
                      <a:pt x="11203" y="37235"/>
                      <a:pt x="11709" y="37235"/>
                    </a:cubicBezTo>
                    <a:cubicBezTo>
                      <a:pt x="13091" y="37235"/>
                      <a:pt x="14473" y="37198"/>
                      <a:pt x="15854" y="37089"/>
                    </a:cubicBezTo>
                    <a:lnTo>
                      <a:pt x="16545" y="37053"/>
                    </a:lnTo>
                    <a:cubicBezTo>
                      <a:pt x="19091" y="36798"/>
                      <a:pt x="21599" y="36398"/>
                      <a:pt x="24072" y="35780"/>
                    </a:cubicBezTo>
                    <a:cubicBezTo>
                      <a:pt x="25236" y="35526"/>
                      <a:pt x="26326" y="35089"/>
                      <a:pt x="27344" y="34471"/>
                    </a:cubicBezTo>
                    <a:cubicBezTo>
                      <a:pt x="28544" y="33562"/>
                      <a:pt x="29417" y="32362"/>
                      <a:pt x="29890" y="30944"/>
                    </a:cubicBezTo>
                    <a:cubicBezTo>
                      <a:pt x="30908" y="28253"/>
                      <a:pt x="31162" y="25308"/>
                      <a:pt x="31781" y="22508"/>
                    </a:cubicBezTo>
                    <a:cubicBezTo>
                      <a:pt x="32435" y="19490"/>
                      <a:pt x="33271" y="16509"/>
                      <a:pt x="33817" y="13454"/>
                    </a:cubicBezTo>
                    <a:cubicBezTo>
                      <a:pt x="34617" y="8982"/>
                      <a:pt x="34944" y="4037"/>
                      <a:pt x="3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>
                <a:off x="11357700" y="2683638"/>
                <a:ext cx="676350" cy="686850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27474" extrusionOk="0">
                    <a:moveTo>
                      <a:pt x="14939" y="0"/>
                    </a:moveTo>
                    <a:cubicBezTo>
                      <a:pt x="11272" y="0"/>
                      <a:pt x="8189" y="895"/>
                      <a:pt x="6109" y="2021"/>
                    </a:cubicBezTo>
                    <a:cubicBezTo>
                      <a:pt x="3019" y="3730"/>
                      <a:pt x="1" y="6675"/>
                      <a:pt x="1200" y="13147"/>
                    </a:cubicBezTo>
                    <a:cubicBezTo>
                      <a:pt x="2437" y="19583"/>
                      <a:pt x="3382" y="23874"/>
                      <a:pt x="6727" y="25946"/>
                    </a:cubicBezTo>
                    <a:cubicBezTo>
                      <a:pt x="8566" y="27088"/>
                      <a:pt x="11408" y="27474"/>
                      <a:pt x="14250" y="27474"/>
                    </a:cubicBezTo>
                    <a:cubicBezTo>
                      <a:pt x="18379" y="27474"/>
                      <a:pt x="22507" y="26660"/>
                      <a:pt x="23563" y="26164"/>
                    </a:cubicBezTo>
                    <a:cubicBezTo>
                      <a:pt x="25381" y="25292"/>
                      <a:pt x="27053" y="23401"/>
                      <a:pt x="27053" y="19401"/>
                    </a:cubicBezTo>
                    <a:cubicBezTo>
                      <a:pt x="27053" y="18347"/>
                      <a:pt x="26072" y="7657"/>
                      <a:pt x="25708" y="5584"/>
                    </a:cubicBezTo>
                    <a:cubicBezTo>
                      <a:pt x="25272" y="3111"/>
                      <a:pt x="23817" y="1511"/>
                      <a:pt x="20654" y="712"/>
                    </a:cubicBezTo>
                    <a:cubicBezTo>
                      <a:pt x="18643" y="212"/>
                      <a:pt x="16722" y="0"/>
                      <a:pt x="14939" y="0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>
                <a:off x="11614950" y="2977763"/>
                <a:ext cx="160025" cy="160925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6437" extrusionOk="0">
                    <a:moveTo>
                      <a:pt x="3201" y="0"/>
                    </a:moveTo>
                    <a:cubicBezTo>
                      <a:pt x="1419" y="0"/>
                      <a:pt x="1" y="1455"/>
                      <a:pt x="1" y="3200"/>
                    </a:cubicBezTo>
                    <a:cubicBezTo>
                      <a:pt x="1" y="4982"/>
                      <a:pt x="1419" y="6436"/>
                      <a:pt x="3201" y="6436"/>
                    </a:cubicBezTo>
                    <a:cubicBezTo>
                      <a:pt x="4946" y="6436"/>
                      <a:pt x="6400" y="4982"/>
                      <a:pt x="6400" y="3200"/>
                    </a:cubicBezTo>
                    <a:cubicBezTo>
                      <a:pt x="6400" y="1455"/>
                      <a:pt x="4946" y="0"/>
                      <a:pt x="3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>
                <a:off x="11668600" y="3005938"/>
                <a:ext cx="103650" cy="104575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4183" extrusionOk="0">
                    <a:moveTo>
                      <a:pt x="2073" y="1"/>
                    </a:moveTo>
                    <a:cubicBezTo>
                      <a:pt x="909" y="1"/>
                      <a:pt x="0" y="946"/>
                      <a:pt x="0" y="2073"/>
                    </a:cubicBezTo>
                    <a:cubicBezTo>
                      <a:pt x="0" y="3237"/>
                      <a:pt x="909" y="4182"/>
                      <a:pt x="2073" y="4182"/>
                    </a:cubicBezTo>
                    <a:cubicBezTo>
                      <a:pt x="3236" y="4182"/>
                      <a:pt x="4145" y="3237"/>
                      <a:pt x="4145" y="2073"/>
                    </a:cubicBezTo>
                    <a:cubicBezTo>
                      <a:pt x="4145" y="946"/>
                      <a:pt x="3236" y="1"/>
                      <a:pt x="2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1"/>
              <p:cNvSpPr/>
              <p:nvPr/>
            </p:nvSpPr>
            <p:spPr>
              <a:xfrm>
                <a:off x="11818575" y="2946963"/>
                <a:ext cx="146375" cy="16435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6574" extrusionOk="0">
                    <a:moveTo>
                      <a:pt x="2737" y="0"/>
                    </a:moveTo>
                    <a:cubicBezTo>
                      <a:pt x="2613" y="0"/>
                      <a:pt x="2489" y="11"/>
                      <a:pt x="2364" y="32"/>
                    </a:cubicBezTo>
                    <a:cubicBezTo>
                      <a:pt x="946" y="287"/>
                      <a:pt x="1" y="1923"/>
                      <a:pt x="328" y="3741"/>
                    </a:cubicBezTo>
                    <a:cubicBezTo>
                      <a:pt x="594" y="5370"/>
                      <a:pt x="1802" y="6574"/>
                      <a:pt x="3119" y="6574"/>
                    </a:cubicBezTo>
                    <a:cubicBezTo>
                      <a:pt x="3242" y="6574"/>
                      <a:pt x="3367" y="6563"/>
                      <a:pt x="3491" y="6541"/>
                    </a:cubicBezTo>
                    <a:cubicBezTo>
                      <a:pt x="4909" y="6287"/>
                      <a:pt x="5855" y="4650"/>
                      <a:pt x="5528" y="2832"/>
                    </a:cubicBezTo>
                    <a:cubicBezTo>
                      <a:pt x="5262" y="1203"/>
                      <a:pt x="4054" y="0"/>
                      <a:pt x="2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>
                <a:off x="11823125" y="2982988"/>
                <a:ext cx="88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419" extrusionOk="0">
                    <a:moveTo>
                      <a:pt x="1567" y="0"/>
                    </a:moveTo>
                    <a:cubicBezTo>
                      <a:pt x="1517" y="0"/>
                      <a:pt x="1468" y="3"/>
                      <a:pt x="1419" y="10"/>
                    </a:cubicBezTo>
                    <a:cubicBezTo>
                      <a:pt x="546" y="155"/>
                      <a:pt x="0" y="1246"/>
                      <a:pt x="182" y="2446"/>
                    </a:cubicBezTo>
                    <a:cubicBezTo>
                      <a:pt x="354" y="3578"/>
                      <a:pt x="1108" y="4418"/>
                      <a:pt x="1925" y="4418"/>
                    </a:cubicBezTo>
                    <a:cubicBezTo>
                      <a:pt x="1974" y="4418"/>
                      <a:pt x="2024" y="4415"/>
                      <a:pt x="2073" y="4409"/>
                    </a:cubicBezTo>
                    <a:cubicBezTo>
                      <a:pt x="2946" y="4264"/>
                      <a:pt x="3527" y="3173"/>
                      <a:pt x="3346" y="1973"/>
                    </a:cubicBezTo>
                    <a:cubicBezTo>
                      <a:pt x="3174" y="841"/>
                      <a:pt x="2388" y="0"/>
                      <a:pt x="1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11309525" y="3159888"/>
                <a:ext cx="157275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754" extrusionOk="0">
                    <a:moveTo>
                      <a:pt x="2149" y="1"/>
                    </a:moveTo>
                    <a:cubicBezTo>
                      <a:pt x="1893" y="1"/>
                      <a:pt x="1636" y="33"/>
                      <a:pt x="1382" y="97"/>
                    </a:cubicBezTo>
                    <a:cubicBezTo>
                      <a:pt x="546" y="460"/>
                      <a:pt x="0" y="1297"/>
                      <a:pt x="37" y="2206"/>
                    </a:cubicBezTo>
                    <a:cubicBezTo>
                      <a:pt x="73" y="3115"/>
                      <a:pt x="582" y="3951"/>
                      <a:pt x="1382" y="4387"/>
                    </a:cubicBezTo>
                    <a:cubicBezTo>
                      <a:pt x="1871" y="4632"/>
                      <a:pt x="2414" y="4754"/>
                      <a:pt x="2962" y="4754"/>
                    </a:cubicBezTo>
                    <a:cubicBezTo>
                      <a:pt x="3310" y="4754"/>
                      <a:pt x="3661" y="4704"/>
                      <a:pt x="4000" y="4606"/>
                    </a:cubicBezTo>
                    <a:cubicBezTo>
                      <a:pt x="4582" y="4424"/>
                      <a:pt x="5091" y="4096"/>
                      <a:pt x="5564" y="3696"/>
                    </a:cubicBezTo>
                    <a:cubicBezTo>
                      <a:pt x="6073" y="3260"/>
                      <a:pt x="6291" y="3078"/>
                      <a:pt x="5964" y="2497"/>
                    </a:cubicBezTo>
                    <a:cubicBezTo>
                      <a:pt x="5382" y="1551"/>
                      <a:pt x="4546" y="788"/>
                      <a:pt x="3527" y="351"/>
                    </a:cubicBezTo>
                    <a:cubicBezTo>
                      <a:pt x="3101" y="114"/>
                      <a:pt x="2628" y="1"/>
                      <a:pt x="2149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>
                <a:off x="12009475" y="3088513"/>
                <a:ext cx="95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789" extrusionOk="0">
                    <a:moveTo>
                      <a:pt x="2403" y="1"/>
                    </a:moveTo>
                    <a:cubicBezTo>
                      <a:pt x="2090" y="1"/>
                      <a:pt x="1769" y="109"/>
                      <a:pt x="1528" y="297"/>
                    </a:cubicBezTo>
                    <a:cubicBezTo>
                      <a:pt x="837" y="734"/>
                      <a:pt x="1" y="1679"/>
                      <a:pt x="219" y="2552"/>
                    </a:cubicBezTo>
                    <a:cubicBezTo>
                      <a:pt x="473" y="3424"/>
                      <a:pt x="1709" y="3788"/>
                      <a:pt x="2473" y="3788"/>
                    </a:cubicBezTo>
                    <a:cubicBezTo>
                      <a:pt x="2800" y="3788"/>
                      <a:pt x="3128" y="3679"/>
                      <a:pt x="3382" y="3461"/>
                    </a:cubicBezTo>
                    <a:cubicBezTo>
                      <a:pt x="3673" y="3170"/>
                      <a:pt x="3818" y="2770"/>
                      <a:pt x="3782" y="2370"/>
                    </a:cubicBezTo>
                    <a:cubicBezTo>
                      <a:pt x="3746" y="1970"/>
                      <a:pt x="3673" y="1606"/>
                      <a:pt x="3564" y="1243"/>
                    </a:cubicBezTo>
                    <a:cubicBezTo>
                      <a:pt x="3382" y="770"/>
                      <a:pt x="3200" y="225"/>
                      <a:pt x="2728" y="43"/>
                    </a:cubicBezTo>
                    <a:cubicBezTo>
                      <a:pt x="2623" y="14"/>
                      <a:pt x="2514" y="1"/>
                      <a:pt x="240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>
                <a:off x="11340425" y="3212988"/>
                <a:ext cx="654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737" extrusionOk="0">
                    <a:moveTo>
                      <a:pt x="1242" y="1"/>
                    </a:moveTo>
                    <a:cubicBezTo>
                      <a:pt x="791" y="1"/>
                      <a:pt x="337" y="184"/>
                      <a:pt x="1" y="554"/>
                    </a:cubicBezTo>
                    <a:lnTo>
                      <a:pt x="2619" y="736"/>
                    </a:lnTo>
                    <a:cubicBezTo>
                      <a:pt x="2287" y="248"/>
                      <a:pt x="1766" y="1"/>
                      <a:pt x="1242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>
                <a:off x="11340425" y="3206838"/>
                <a:ext cx="654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983" fill="none" extrusionOk="0">
                    <a:moveTo>
                      <a:pt x="1" y="800"/>
                    </a:moveTo>
                    <a:cubicBezTo>
                      <a:pt x="728" y="0"/>
                      <a:pt x="2001" y="73"/>
                      <a:pt x="2619" y="9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>
                <a:off x="12052200" y="3121438"/>
                <a:ext cx="382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981" extrusionOk="0">
                    <a:moveTo>
                      <a:pt x="893" y="1"/>
                    </a:moveTo>
                    <a:cubicBezTo>
                      <a:pt x="799" y="1"/>
                      <a:pt x="705" y="23"/>
                      <a:pt x="619" y="71"/>
                    </a:cubicBezTo>
                    <a:cubicBezTo>
                      <a:pt x="255" y="253"/>
                      <a:pt x="37" y="580"/>
                      <a:pt x="0" y="980"/>
                    </a:cubicBezTo>
                    <a:lnTo>
                      <a:pt x="1528" y="471"/>
                    </a:lnTo>
                    <a:cubicBezTo>
                      <a:pt x="1421" y="177"/>
                      <a:pt x="1156" y="1"/>
                      <a:pt x="89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>
                <a:off x="12052200" y="3118663"/>
                <a:ext cx="382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092" fill="none" extrusionOk="0">
                    <a:moveTo>
                      <a:pt x="0" y="1091"/>
                    </a:moveTo>
                    <a:cubicBezTo>
                      <a:pt x="37" y="691"/>
                      <a:pt x="255" y="364"/>
                      <a:pt x="619" y="182"/>
                    </a:cubicBezTo>
                    <a:cubicBezTo>
                      <a:pt x="946" y="0"/>
                      <a:pt x="1382" y="182"/>
                      <a:pt x="1528" y="5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>
                <a:off x="11639500" y="2964613"/>
                <a:ext cx="763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927" extrusionOk="0">
                    <a:moveTo>
                      <a:pt x="2279" y="0"/>
                    </a:moveTo>
                    <a:cubicBezTo>
                      <a:pt x="1437" y="0"/>
                      <a:pt x="612" y="315"/>
                      <a:pt x="1" y="926"/>
                    </a:cubicBezTo>
                    <a:lnTo>
                      <a:pt x="3055" y="90"/>
                    </a:lnTo>
                    <a:cubicBezTo>
                      <a:pt x="2798" y="30"/>
                      <a:pt x="2538" y="0"/>
                      <a:pt x="2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11639500" y="2960488"/>
                <a:ext cx="7637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092" fill="none" extrusionOk="0">
                    <a:moveTo>
                      <a:pt x="1" y="1091"/>
                    </a:moveTo>
                    <a:cubicBezTo>
                      <a:pt x="800" y="291"/>
                      <a:pt x="1964" y="1"/>
                      <a:pt x="3055" y="255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>
                <a:off x="11837675" y="2938388"/>
                <a:ext cx="527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849" extrusionOk="0">
                    <a:moveTo>
                      <a:pt x="1868" y="1"/>
                    </a:moveTo>
                    <a:cubicBezTo>
                      <a:pt x="1151" y="1"/>
                      <a:pt x="458" y="292"/>
                      <a:pt x="0" y="848"/>
                    </a:cubicBezTo>
                    <a:lnTo>
                      <a:pt x="2109" y="12"/>
                    </a:lnTo>
                    <a:cubicBezTo>
                      <a:pt x="2029" y="5"/>
                      <a:pt x="1948" y="1"/>
                      <a:pt x="1868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1"/>
              <p:cNvSpPr/>
              <p:nvPr/>
            </p:nvSpPr>
            <p:spPr>
              <a:xfrm>
                <a:off x="11837675" y="2936863"/>
                <a:ext cx="527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910" fill="none" extrusionOk="0">
                    <a:moveTo>
                      <a:pt x="0" y="909"/>
                    </a:moveTo>
                    <a:cubicBezTo>
                      <a:pt x="509" y="291"/>
                      <a:pt x="1309" y="0"/>
                      <a:pt x="2109" y="73"/>
                    </a:cubicBezTo>
                  </a:path>
                </a:pathLst>
              </a:custGeom>
              <a:solidFill>
                <a:schemeClr val="dk1"/>
              </a:solidFill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1"/>
              <p:cNvSpPr/>
              <p:nvPr/>
            </p:nvSpPr>
            <p:spPr>
              <a:xfrm>
                <a:off x="11539500" y="3167738"/>
                <a:ext cx="360925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62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46" y="1164"/>
                      <a:pt x="1201" y="2292"/>
                      <a:pt x="1928" y="3382"/>
                    </a:cubicBezTo>
                    <a:lnTo>
                      <a:pt x="2073" y="3528"/>
                    </a:lnTo>
                    <a:cubicBezTo>
                      <a:pt x="2910" y="4619"/>
                      <a:pt x="4037" y="5455"/>
                      <a:pt x="5346" y="5855"/>
                    </a:cubicBezTo>
                    <a:cubicBezTo>
                      <a:pt x="5855" y="6000"/>
                      <a:pt x="6364" y="6110"/>
                      <a:pt x="6837" y="6182"/>
                    </a:cubicBezTo>
                    <a:cubicBezTo>
                      <a:pt x="7219" y="6236"/>
                      <a:pt x="7644" y="6272"/>
                      <a:pt x="8091" y="6272"/>
                    </a:cubicBezTo>
                    <a:cubicBezTo>
                      <a:pt x="9472" y="6272"/>
                      <a:pt x="11055" y="5928"/>
                      <a:pt x="12182" y="4691"/>
                    </a:cubicBezTo>
                    <a:cubicBezTo>
                      <a:pt x="14291" y="2401"/>
                      <a:pt x="14436" y="1055"/>
                      <a:pt x="14436" y="1019"/>
                    </a:cubicBezTo>
                    <a:lnTo>
                      <a:pt x="13709" y="983"/>
                    </a:lnTo>
                    <a:lnTo>
                      <a:pt x="546" y="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1"/>
              <p:cNvSpPr/>
              <p:nvPr/>
            </p:nvSpPr>
            <p:spPr>
              <a:xfrm>
                <a:off x="11553150" y="3167738"/>
                <a:ext cx="3300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25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73" y="1164"/>
                      <a:pt x="3600" y="1928"/>
                      <a:pt x="5600" y="2219"/>
                    </a:cubicBezTo>
                    <a:cubicBezTo>
                      <a:pt x="7294" y="2441"/>
                      <a:pt x="8989" y="2536"/>
                      <a:pt x="10683" y="2536"/>
                    </a:cubicBezTo>
                    <a:cubicBezTo>
                      <a:pt x="11207" y="2536"/>
                      <a:pt x="11730" y="2527"/>
                      <a:pt x="12254" y="2510"/>
                    </a:cubicBezTo>
                    <a:lnTo>
                      <a:pt x="13199" y="9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>
                <a:off x="11588600" y="3238663"/>
                <a:ext cx="133650" cy="83650"/>
              </a:xfrm>
              <a:custGeom>
                <a:avLst/>
                <a:gdLst/>
                <a:ahLst/>
                <a:cxnLst/>
                <a:rect l="l" t="t" r="r" b="b"/>
                <a:pathLst>
                  <a:path w="5346" h="3346" extrusionOk="0">
                    <a:moveTo>
                      <a:pt x="1491" y="0"/>
                    </a:moveTo>
                    <a:cubicBezTo>
                      <a:pt x="1091" y="0"/>
                      <a:pt x="728" y="73"/>
                      <a:pt x="400" y="218"/>
                    </a:cubicBezTo>
                    <a:cubicBezTo>
                      <a:pt x="255" y="327"/>
                      <a:pt x="109" y="400"/>
                      <a:pt x="0" y="545"/>
                    </a:cubicBezTo>
                    <a:lnTo>
                      <a:pt x="109" y="691"/>
                    </a:lnTo>
                    <a:cubicBezTo>
                      <a:pt x="946" y="1782"/>
                      <a:pt x="2109" y="2618"/>
                      <a:pt x="3418" y="3018"/>
                    </a:cubicBezTo>
                    <a:cubicBezTo>
                      <a:pt x="3891" y="3163"/>
                      <a:pt x="4400" y="3273"/>
                      <a:pt x="4909" y="3345"/>
                    </a:cubicBezTo>
                    <a:cubicBezTo>
                      <a:pt x="5345" y="2654"/>
                      <a:pt x="5200" y="1745"/>
                      <a:pt x="4545" y="1236"/>
                    </a:cubicBezTo>
                    <a:cubicBezTo>
                      <a:pt x="3709" y="436"/>
                      <a:pt x="2618" y="0"/>
                      <a:pt x="1491" y="0"/>
                    </a:cubicBezTo>
                    <a:close/>
                  </a:path>
                </a:pathLst>
              </a:custGeom>
              <a:solidFill>
                <a:srgbClr val="FF8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1"/>
              <p:cNvSpPr/>
              <p:nvPr/>
            </p:nvSpPr>
            <p:spPr>
              <a:xfrm>
                <a:off x="11837675" y="2875288"/>
                <a:ext cx="663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682" extrusionOk="0">
                    <a:moveTo>
                      <a:pt x="439" y="0"/>
                    </a:moveTo>
                    <a:cubicBezTo>
                      <a:pt x="263" y="0"/>
                      <a:pt x="141" y="21"/>
                      <a:pt x="109" y="63"/>
                    </a:cubicBezTo>
                    <a:cubicBezTo>
                      <a:pt x="0" y="245"/>
                      <a:pt x="37" y="681"/>
                      <a:pt x="109" y="681"/>
                    </a:cubicBezTo>
                    <a:cubicBezTo>
                      <a:pt x="527" y="609"/>
                      <a:pt x="946" y="572"/>
                      <a:pt x="1368" y="572"/>
                    </a:cubicBezTo>
                    <a:cubicBezTo>
                      <a:pt x="1791" y="572"/>
                      <a:pt x="2218" y="609"/>
                      <a:pt x="2655" y="681"/>
                    </a:cubicBezTo>
                    <a:cubicBezTo>
                      <a:pt x="2582" y="609"/>
                      <a:pt x="2509" y="500"/>
                      <a:pt x="2182" y="354"/>
                    </a:cubicBezTo>
                    <a:cubicBezTo>
                      <a:pt x="1615" y="122"/>
                      <a:pt x="866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11613150" y="2883138"/>
                <a:ext cx="845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313" extrusionOk="0">
                    <a:moveTo>
                      <a:pt x="2799" y="1"/>
                    </a:moveTo>
                    <a:cubicBezTo>
                      <a:pt x="1797" y="1"/>
                      <a:pt x="1293" y="293"/>
                      <a:pt x="400" y="876"/>
                    </a:cubicBezTo>
                    <a:cubicBezTo>
                      <a:pt x="145" y="1022"/>
                      <a:pt x="0" y="1240"/>
                      <a:pt x="0" y="1313"/>
                    </a:cubicBezTo>
                    <a:cubicBezTo>
                      <a:pt x="866" y="980"/>
                      <a:pt x="1763" y="799"/>
                      <a:pt x="2690" y="799"/>
                    </a:cubicBezTo>
                    <a:cubicBezTo>
                      <a:pt x="2775" y="799"/>
                      <a:pt x="2860" y="801"/>
                      <a:pt x="2945" y="804"/>
                    </a:cubicBezTo>
                    <a:cubicBezTo>
                      <a:pt x="3163" y="804"/>
                      <a:pt x="3345" y="622"/>
                      <a:pt x="3345" y="440"/>
                    </a:cubicBezTo>
                    <a:cubicBezTo>
                      <a:pt x="3382" y="222"/>
                      <a:pt x="3200" y="40"/>
                      <a:pt x="2982" y="4"/>
                    </a:cubicBezTo>
                    <a:cubicBezTo>
                      <a:pt x="2919" y="2"/>
                      <a:pt x="2858" y="1"/>
                      <a:pt x="27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1"/>
              <p:cNvSpPr/>
              <p:nvPr/>
            </p:nvSpPr>
            <p:spPr>
              <a:xfrm>
                <a:off x="11563150" y="2923213"/>
                <a:ext cx="2345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9382" fill="none" extrusionOk="0">
                    <a:moveTo>
                      <a:pt x="9381" y="4691"/>
                    </a:moveTo>
                    <a:cubicBezTo>
                      <a:pt x="9381" y="7273"/>
                      <a:pt x="7272" y="9382"/>
                      <a:pt x="4691" y="9382"/>
                    </a:cubicBezTo>
                    <a:cubicBezTo>
                      <a:pt x="2109" y="9382"/>
                      <a:pt x="0" y="7273"/>
                      <a:pt x="0" y="4691"/>
                    </a:cubicBezTo>
                    <a:cubicBezTo>
                      <a:pt x="0" y="2110"/>
                      <a:pt x="2109" y="1"/>
                      <a:pt x="4691" y="1"/>
                    </a:cubicBezTo>
                    <a:cubicBezTo>
                      <a:pt x="7272" y="1"/>
                      <a:pt x="9381" y="2110"/>
                      <a:pt x="9381" y="4691"/>
                    </a:cubicBezTo>
                    <a:close/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1"/>
              <p:cNvSpPr/>
              <p:nvPr/>
            </p:nvSpPr>
            <p:spPr>
              <a:xfrm>
                <a:off x="11820400" y="2902313"/>
                <a:ext cx="18092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9637" fill="none" extrusionOk="0">
                    <a:moveTo>
                      <a:pt x="7236" y="4836"/>
                    </a:moveTo>
                    <a:cubicBezTo>
                      <a:pt x="7236" y="7491"/>
                      <a:pt x="5600" y="9636"/>
                      <a:pt x="3600" y="9636"/>
                    </a:cubicBezTo>
                    <a:cubicBezTo>
                      <a:pt x="1600" y="9636"/>
                      <a:pt x="0" y="7491"/>
                      <a:pt x="0" y="4836"/>
                    </a:cubicBezTo>
                    <a:cubicBezTo>
                      <a:pt x="0" y="2182"/>
                      <a:pt x="1600" y="0"/>
                      <a:pt x="3600" y="0"/>
                    </a:cubicBezTo>
                    <a:cubicBezTo>
                      <a:pt x="5600" y="0"/>
                      <a:pt x="7236" y="2182"/>
                      <a:pt x="7236" y="4836"/>
                    </a:cubicBezTo>
                    <a:close/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11801300" y="3074113"/>
                <a:ext cx="90925" cy="773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092" extrusionOk="0">
                    <a:moveTo>
                      <a:pt x="3310" y="1"/>
                    </a:moveTo>
                    <a:lnTo>
                      <a:pt x="1" y="510"/>
                    </a:lnTo>
                    <a:lnTo>
                      <a:pt x="1710" y="3091"/>
                    </a:lnTo>
                    <a:cubicBezTo>
                      <a:pt x="2401" y="2982"/>
                      <a:pt x="2982" y="2546"/>
                      <a:pt x="3310" y="1964"/>
                    </a:cubicBezTo>
                    <a:cubicBezTo>
                      <a:pt x="3637" y="1346"/>
                      <a:pt x="3637" y="619"/>
                      <a:pt x="3310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>
                <a:off x="11801300" y="3074113"/>
                <a:ext cx="90925" cy="773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092" fill="none" extrusionOk="0">
                    <a:moveTo>
                      <a:pt x="1" y="510"/>
                    </a:moveTo>
                    <a:lnTo>
                      <a:pt x="3310" y="1"/>
                    </a:lnTo>
                    <a:cubicBezTo>
                      <a:pt x="3637" y="619"/>
                      <a:pt x="3637" y="1346"/>
                      <a:pt x="3310" y="1964"/>
                    </a:cubicBezTo>
                    <a:cubicBezTo>
                      <a:pt x="2982" y="2546"/>
                      <a:pt x="2401" y="2982"/>
                      <a:pt x="1710" y="309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1"/>
              <p:cNvSpPr/>
              <p:nvPr/>
            </p:nvSpPr>
            <p:spPr>
              <a:xfrm>
                <a:off x="11797675" y="3036838"/>
                <a:ext cx="19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" fill="none" extrusionOk="0">
                    <a:moveTo>
                      <a:pt x="0" y="1"/>
                    </a:moveTo>
                    <a:lnTo>
                      <a:pt x="764" y="1"/>
                    </a:lnTo>
                  </a:path>
                </a:pathLst>
              </a:custGeom>
              <a:noFill/>
              <a:ln w="12725" cap="flat" cmpd="sng">
                <a:solidFill>
                  <a:schemeClr val="dk1"/>
                </a:solidFill>
                <a:prstDash val="solid"/>
                <a:miter lim="363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11317700" y="2610688"/>
                <a:ext cx="707250" cy="614350"/>
              </a:xfrm>
              <a:custGeom>
                <a:avLst/>
                <a:gdLst/>
                <a:ahLst/>
                <a:cxnLst/>
                <a:rect l="l" t="t" r="r" b="b"/>
                <a:pathLst>
                  <a:path w="28290" h="24574" extrusionOk="0">
                    <a:moveTo>
                      <a:pt x="13216" y="0"/>
                    </a:moveTo>
                    <a:cubicBezTo>
                      <a:pt x="11840" y="0"/>
                      <a:pt x="10472" y="91"/>
                      <a:pt x="9127" y="357"/>
                    </a:cubicBezTo>
                    <a:cubicBezTo>
                      <a:pt x="6727" y="830"/>
                      <a:pt x="4400" y="1848"/>
                      <a:pt x="2800" y="3666"/>
                    </a:cubicBezTo>
                    <a:cubicBezTo>
                      <a:pt x="619" y="6066"/>
                      <a:pt x="1" y="9593"/>
                      <a:pt x="437" y="12793"/>
                    </a:cubicBezTo>
                    <a:cubicBezTo>
                      <a:pt x="837" y="16029"/>
                      <a:pt x="1237" y="19847"/>
                      <a:pt x="3491" y="22210"/>
                    </a:cubicBezTo>
                    <a:cubicBezTo>
                      <a:pt x="4546" y="23301"/>
                      <a:pt x="5855" y="24137"/>
                      <a:pt x="7346" y="24574"/>
                    </a:cubicBezTo>
                    <a:lnTo>
                      <a:pt x="7164" y="24501"/>
                    </a:lnTo>
                    <a:cubicBezTo>
                      <a:pt x="5855" y="20683"/>
                      <a:pt x="5309" y="16647"/>
                      <a:pt x="5637" y="12647"/>
                    </a:cubicBezTo>
                    <a:cubicBezTo>
                      <a:pt x="5709" y="11411"/>
                      <a:pt x="4582" y="10284"/>
                      <a:pt x="3673" y="9484"/>
                    </a:cubicBezTo>
                    <a:lnTo>
                      <a:pt x="3673" y="9484"/>
                    </a:lnTo>
                    <a:cubicBezTo>
                      <a:pt x="5806" y="9971"/>
                      <a:pt x="7981" y="10194"/>
                      <a:pt x="10163" y="10194"/>
                    </a:cubicBezTo>
                    <a:cubicBezTo>
                      <a:pt x="14976" y="10194"/>
                      <a:pt x="19823" y="9112"/>
                      <a:pt x="24326" y="7411"/>
                    </a:cubicBezTo>
                    <a:cubicBezTo>
                      <a:pt x="25199" y="7084"/>
                      <a:pt x="26035" y="6648"/>
                      <a:pt x="26835" y="6138"/>
                    </a:cubicBezTo>
                    <a:cubicBezTo>
                      <a:pt x="27599" y="5557"/>
                      <a:pt x="28108" y="4720"/>
                      <a:pt x="28290" y="3811"/>
                    </a:cubicBezTo>
                    <a:cubicBezTo>
                      <a:pt x="27126" y="2430"/>
                      <a:pt x="25308" y="1521"/>
                      <a:pt x="23526" y="1048"/>
                    </a:cubicBezTo>
                    <a:cubicBezTo>
                      <a:pt x="21781" y="612"/>
                      <a:pt x="19963" y="321"/>
                      <a:pt x="18145" y="248"/>
                    </a:cubicBezTo>
                    <a:cubicBezTo>
                      <a:pt x="16505" y="129"/>
                      <a:pt x="14854" y="0"/>
                      <a:pt x="13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1"/>
              <p:cNvSpPr/>
              <p:nvPr/>
            </p:nvSpPr>
            <p:spPr>
              <a:xfrm>
                <a:off x="12025850" y="3007763"/>
                <a:ext cx="200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73" extrusionOk="0">
                    <a:moveTo>
                      <a:pt x="618" y="0"/>
                    </a:moveTo>
                    <a:lnTo>
                      <a:pt x="618" y="0"/>
                    </a:lnTo>
                    <a:cubicBezTo>
                      <a:pt x="509" y="582"/>
                      <a:pt x="109" y="1346"/>
                      <a:pt x="0" y="1927"/>
                    </a:cubicBezTo>
                    <a:lnTo>
                      <a:pt x="509" y="6473"/>
                    </a:lnTo>
                    <a:cubicBezTo>
                      <a:pt x="764" y="4327"/>
                      <a:pt x="800" y="2146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>
                <a:off x="11716775" y="2546888"/>
                <a:ext cx="27272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11382" fill="none" extrusionOk="0">
                    <a:moveTo>
                      <a:pt x="0" y="11381"/>
                    </a:moveTo>
                    <a:cubicBezTo>
                      <a:pt x="5527" y="9963"/>
                      <a:pt x="9745" y="5527"/>
                      <a:pt x="10909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>
                <a:off x="11933125" y="2504163"/>
                <a:ext cx="137275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10873" fill="none" extrusionOk="0">
                    <a:moveTo>
                      <a:pt x="0" y="10872"/>
                    </a:moveTo>
                    <a:cubicBezTo>
                      <a:pt x="2073" y="10254"/>
                      <a:pt x="3636" y="8436"/>
                      <a:pt x="4436" y="6400"/>
                    </a:cubicBezTo>
                    <a:cubicBezTo>
                      <a:pt x="5236" y="4400"/>
                      <a:pt x="5418" y="2182"/>
                      <a:pt x="5491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1"/>
              <p:cNvSpPr/>
              <p:nvPr/>
            </p:nvSpPr>
            <p:spPr>
              <a:xfrm>
                <a:off x="12018575" y="2627788"/>
                <a:ext cx="91825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328" fill="none" extrusionOk="0">
                    <a:moveTo>
                      <a:pt x="0" y="6327"/>
                    </a:moveTo>
                    <a:cubicBezTo>
                      <a:pt x="2364" y="5200"/>
                      <a:pt x="3673" y="2582"/>
                      <a:pt x="3164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1"/>
              <p:cNvSpPr/>
              <p:nvPr/>
            </p:nvSpPr>
            <p:spPr>
              <a:xfrm>
                <a:off x="12024925" y="2788688"/>
                <a:ext cx="73650" cy="93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746" fill="none" extrusionOk="0">
                    <a:moveTo>
                      <a:pt x="1" y="3745"/>
                    </a:moveTo>
                    <a:cubicBezTo>
                      <a:pt x="1491" y="2982"/>
                      <a:pt x="2582" y="1636"/>
                      <a:pt x="2946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1"/>
              <p:cNvSpPr/>
              <p:nvPr/>
            </p:nvSpPr>
            <p:spPr>
              <a:xfrm>
                <a:off x="12032200" y="2912313"/>
                <a:ext cx="40025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2146" fill="none" extrusionOk="0">
                    <a:moveTo>
                      <a:pt x="1" y="2146"/>
                    </a:moveTo>
                    <a:cubicBezTo>
                      <a:pt x="619" y="1491"/>
                      <a:pt x="1128" y="764"/>
                      <a:pt x="16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1"/>
              <p:cNvSpPr/>
              <p:nvPr/>
            </p:nvSpPr>
            <p:spPr>
              <a:xfrm>
                <a:off x="11622225" y="2597788"/>
                <a:ext cx="2100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9164" fill="none" extrusionOk="0">
                    <a:moveTo>
                      <a:pt x="1" y="9163"/>
                    </a:moveTo>
                    <a:cubicBezTo>
                      <a:pt x="4182" y="7745"/>
                      <a:pt x="7346" y="4291"/>
                      <a:pt x="84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11540425" y="2608688"/>
                <a:ext cx="180925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8837" fill="none" extrusionOk="0">
                    <a:moveTo>
                      <a:pt x="0" y="8836"/>
                    </a:moveTo>
                    <a:cubicBezTo>
                      <a:pt x="1564" y="5273"/>
                      <a:pt x="4073" y="2219"/>
                      <a:pt x="7236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11468600" y="2625063"/>
                <a:ext cx="100025" cy="21092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8437" fill="none" extrusionOk="0">
                    <a:moveTo>
                      <a:pt x="182" y="8436"/>
                    </a:moveTo>
                    <a:cubicBezTo>
                      <a:pt x="1" y="5164"/>
                      <a:pt x="1455" y="2036"/>
                      <a:pt x="4000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11404975" y="2647788"/>
                <a:ext cx="57300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6946" fill="none" extrusionOk="0">
                    <a:moveTo>
                      <a:pt x="219" y="6945"/>
                    </a:moveTo>
                    <a:cubicBezTo>
                      <a:pt x="0" y="5673"/>
                      <a:pt x="0" y="4364"/>
                      <a:pt x="219" y="3091"/>
                    </a:cubicBezTo>
                    <a:cubicBezTo>
                      <a:pt x="400" y="1818"/>
                      <a:pt x="1164" y="691"/>
                      <a:pt x="2291" y="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11327700" y="2674138"/>
                <a:ext cx="5547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310" fill="none" extrusionOk="0">
                    <a:moveTo>
                      <a:pt x="801" y="5309"/>
                    </a:moveTo>
                    <a:cubicBezTo>
                      <a:pt x="1" y="3419"/>
                      <a:pt x="582" y="1237"/>
                      <a:pt x="2219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11272250" y="2827763"/>
                <a:ext cx="1145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619" fill="none" extrusionOk="0">
                    <a:moveTo>
                      <a:pt x="4582" y="619"/>
                    </a:moveTo>
                    <a:cubicBezTo>
                      <a:pt x="3128" y="37"/>
                      <a:pt x="1528" y="1"/>
                      <a:pt x="37" y="473"/>
                    </a:cubicBezTo>
                    <a:cubicBezTo>
                      <a:pt x="1" y="437"/>
                      <a:pt x="37" y="364"/>
                      <a:pt x="73" y="328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11297700" y="2893213"/>
                <a:ext cx="140025" cy="64575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2583" fill="none" extrusionOk="0">
                    <a:moveTo>
                      <a:pt x="5600" y="1"/>
                    </a:moveTo>
                    <a:cubicBezTo>
                      <a:pt x="5455" y="473"/>
                      <a:pt x="5164" y="873"/>
                      <a:pt x="4728" y="1164"/>
                    </a:cubicBezTo>
                    <a:cubicBezTo>
                      <a:pt x="4328" y="1419"/>
                      <a:pt x="3855" y="1601"/>
                      <a:pt x="3382" y="1746"/>
                    </a:cubicBezTo>
                    <a:cubicBezTo>
                      <a:pt x="2291" y="2073"/>
                      <a:pt x="1164" y="2364"/>
                      <a:pt x="1" y="2510"/>
                    </a:cubicBezTo>
                    <a:cubicBezTo>
                      <a:pt x="183" y="2582"/>
                      <a:pt x="328" y="2582"/>
                      <a:pt x="510" y="251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11327700" y="2936863"/>
                <a:ext cx="1254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4000" fill="none" extrusionOk="0">
                    <a:moveTo>
                      <a:pt x="5018" y="0"/>
                    </a:moveTo>
                    <a:cubicBezTo>
                      <a:pt x="4982" y="655"/>
                      <a:pt x="4619" y="1309"/>
                      <a:pt x="4073" y="1673"/>
                    </a:cubicBezTo>
                    <a:cubicBezTo>
                      <a:pt x="3491" y="2073"/>
                      <a:pt x="2910" y="2400"/>
                      <a:pt x="2291" y="2654"/>
                    </a:cubicBezTo>
                    <a:cubicBezTo>
                      <a:pt x="1491" y="3018"/>
                      <a:pt x="728" y="3491"/>
                      <a:pt x="1" y="400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1"/>
              <p:cNvSpPr/>
              <p:nvPr/>
            </p:nvSpPr>
            <p:spPr>
              <a:xfrm>
                <a:off x="11352250" y="3031388"/>
                <a:ext cx="1000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383" fill="none" extrusionOk="0">
                    <a:moveTo>
                      <a:pt x="4000" y="1"/>
                    </a:moveTo>
                    <a:cubicBezTo>
                      <a:pt x="3637" y="837"/>
                      <a:pt x="2764" y="1273"/>
                      <a:pt x="1928" y="1637"/>
                    </a:cubicBezTo>
                    <a:cubicBezTo>
                      <a:pt x="1128" y="2037"/>
                      <a:pt x="255" y="2546"/>
                      <a:pt x="0" y="33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1"/>
              <p:cNvSpPr/>
              <p:nvPr/>
            </p:nvSpPr>
            <p:spPr>
              <a:xfrm>
                <a:off x="11391325" y="3103213"/>
                <a:ext cx="6367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255" fill="none" extrusionOk="0">
                    <a:moveTo>
                      <a:pt x="2546" y="0"/>
                    </a:moveTo>
                    <a:cubicBezTo>
                      <a:pt x="1455" y="437"/>
                      <a:pt x="546" y="1237"/>
                      <a:pt x="1" y="2255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1"/>
              <p:cNvSpPr/>
              <p:nvPr/>
            </p:nvSpPr>
            <p:spPr>
              <a:xfrm>
                <a:off x="11430425" y="3154113"/>
                <a:ext cx="318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46" fill="none" extrusionOk="0">
                    <a:moveTo>
                      <a:pt x="1273" y="0"/>
                    </a:moveTo>
                    <a:cubicBezTo>
                      <a:pt x="728" y="110"/>
                      <a:pt x="255" y="437"/>
                      <a:pt x="0" y="946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11694050" y="3352288"/>
                <a:ext cx="17182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9455" extrusionOk="0">
                    <a:moveTo>
                      <a:pt x="0" y="0"/>
                    </a:moveTo>
                    <a:lnTo>
                      <a:pt x="546" y="5309"/>
                    </a:lnTo>
                    <a:lnTo>
                      <a:pt x="982" y="9454"/>
                    </a:lnTo>
                    <a:lnTo>
                      <a:pt x="6872" y="8545"/>
                    </a:lnTo>
                    <a:lnTo>
                      <a:pt x="6145" y="4545"/>
                    </a:lnTo>
                    <a:lnTo>
                      <a:pt x="5309" y="0"/>
                    </a:ln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11704050" y="3463188"/>
                <a:ext cx="164550" cy="128200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5128" extrusionOk="0">
                    <a:moveTo>
                      <a:pt x="5818" y="0"/>
                    </a:moveTo>
                    <a:lnTo>
                      <a:pt x="0" y="800"/>
                    </a:lnTo>
                    <a:lnTo>
                      <a:pt x="473" y="5127"/>
                    </a:lnTo>
                    <a:lnTo>
                      <a:pt x="6582" y="4182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rgbClr val="A0C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1"/>
              <p:cNvSpPr/>
              <p:nvPr/>
            </p:nvSpPr>
            <p:spPr>
              <a:xfrm>
                <a:off x="11721325" y="3561363"/>
                <a:ext cx="1509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2182" fill="none" extrusionOk="0">
                    <a:moveTo>
                      <a:pt x="0" y="255"/>
                    </a:moveTo>
                    <a:lnTo>
                      <a:pt x="3563" y="2182"/>
                    </a:lnTo>
                    <a:lnTo>
                      <a:pt x="3963" y="0"/>
                    </a:lnTo>
                    <a:lnTo>
                      <a:pt x="6036" y="2109"/>
                    </a:lnTo>
                    <a:lnTo>
                      <a:pt x="5891" y="109"/>
                    </a:lnTo>
                  </a:path>
                </a:pathLst>
              </a:custGeom>
              <a:noFill/>
              <a:ln w="6375" cap="rnd" cmpd="sng">
                <a:solidFill>
                  <a:srgbClr val="5A9E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1723125" y="3481363"/>
                <a:ext cx="118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728" fill="none" extrusionOk="0">
                    <a:moveTo>
                      <a:pt x="1" y="728"/>
                    </a:moveTo>
                    <a:lnTo>
                      <a:pt x="4728" y="1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1"/>
              <p:cNvSpPr/>
              <p:nvPr/>
            </p:nvSpPr>
            <p:spPr>
              <a:xfrm>
                <a:off x="11536775" y="3495913"/>
                <a:ext cx="599075" cy="933600"/>
              </a:xfrm>
              <a:custGeom>
                <a:avLst/>
                <a:gdLst/>
                <a:ahLst/>
                <a:cxnLst/>
                <a:rect l="l" t="t" r="r" b="b"/>
                <a:pathLst>
                  <a:path w="23963" h="37344" extrusionOk="0">
                    <a:moveTo>
                      <a:pt x="19490" y="0"/>
                    </a:moveTo>
                    <a:lnTo>
                      <a:pt x="9927" y="2982"/>
                    </a:lnTo>
                    <a:lnTo>
                      <a:pt x="1" y="2400"/>
                    </a:lnTo>
                    <a:lnTo>
                      <a:pt x="1" y="2400"/>
                    </a:lnTo>
                    <a:cubicBezTo>
                      <a:pt x="3964" y="13599"/>
                      <a:pt x="5782" y="25453"/>
                      <a:pt x="5309" y="37343"/>
                    </a:cubicBezTo>
                    <a:lnTo>
                      <a:pt x="23090" y="37162"/>
                    </a:lnTo>
                    <a:cubicBezTo>
                      <a:pt x="23963" y="24653"/>
                      <a:pt x="22763" y="12109"/>
                      <a:pt x="194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1"/>
              <p:cNvSpPr/>
              <p:nvPr/>
            </p:nvSpPr>
            <p:spPr>
              <a:xfrm>
                <a:off x="11818575" y="3569538"/>
                <a:ext cx="120025" cy="839050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3562" fill="none" extrusionOk="0">
                    <a:moveTo>
                      <a:pt x="4800" y="33562"/>
                    </a:moveTo>
                    <a:cubicBezTo>
                      <a:pt x="4400" y="24181"/>
                      <a:pt x="3273" y="14872"/>
                      <a:pt x="1455" y="5673"/>
                    </a:cubicBezTo>
                    <a:cubicBezTo>
                      <a:pt x="1091" y="3746"/>
                      <a:pt x="619" y="1855"/>
                      <a:pt x="1" y="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1"/>
              <p:cNvSpPr/>
              <p:nvPr/>
            </p:nvSpPr>
            <p:spPr>
              <a:xfrm>
                <a:off x="11910400" y="3717713"/>
                <a:ext cx="140000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7528" fill="none" extrusionOk="0">
                    <a:moveTo>
                      <a:pt x="4400" y="0"/>
                    </a:moveTo>
                    <a:lnTo>
                      <a:pt x="0" y="400"/>
                    </a:lnTo>
                    <a:lnTo>
                      <a:pt x="800" y="5709"/>
                    </a:lnTo>
                    <a:lnTo>
                      <a:pt x="3636" y="7527"/>
                    </a:lnTo>
                    <a:lnTo>
                      <a:pt x="5600" y="5127"/>
                    </a:lnTo>
                    <a:close/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11509500" y="4256313"/>
                <a:ext cx="30455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182" h="12351" extrusionOk="0">
                    <a:moveTo>
                      <a:pt x="6896" y="1"/>
                    </a:moveTo>
                    <a:cubicBezTo>
                      <a:pt x="6682" y="1"/>
                      <a:pt x="6473" y="55"/>
                      <a:pt x="6291" y="164"/>
                    </a:cubicBezTo>
                    <a:cubicBezTo>
                      <a:pt x="5419" y="528"/>
                      <a:pt x="4728" y="1219"/>
                      <a:pt x="4328" y="2091"/>
                    </a:cubicBezTo>
                    <a:lnTo>
                      <a:pt x="2910" y="1110"/>
                    </a:lnTo>
                    <a:lnTo>
                      <a:pt x="1" y="4891"/>
                    </a:lnTo>
                    <a:lnTo>
                      <a:pt x="1383" y="5655"/>
                    </a:lnTo>
                    <a:cubicBezTo>
                      <a:pt x="1274" y="5836"/>
                      <a:pt x="1237" y="6091"/>
                      <a:pt x="1128" y="6309"/>
                    </a:cubicBezTo>
                    <a:cubicBezTo>
                      <a:pt x="474" y="7400"/>
                      <a:pt x="401" y="8782"/>
                      <a:pt x="946" y="9945"/>
                    </a:cubicBezTo>
                    <a:cubicBezTo>
                      <a:pt x="1383" y="11036"/>
                      <a:pt x="2401" y="11836"/>
                      <a:pt x="3564" y="12018"/>
                    </a:cubicBezTo>
                    <a:cubicBezTo>
                      <a:pt x="3805" y="12237"/>
                      <a:pt x="4125" y="12350"/>
                      <a:pt x="4453" y="12350"/>
                    </a:cubicBezTo>
                    <a:cubicBezTo>
                      <a:pt x="4669" y="12350"/>
                      <a:pt x="4889" y="12301"/>
                      <a:pt x="5091" y="12200"/>
                    </a:cubicBezTo>
                    <a:cubicBezTo>
                      <a:pt x="5562" y="11864"/>
                      <a:pt x="5846" y="11310"/>
                      <a:pt x="5829" y="10712"/>
                    </a:cubicBezTo>
                    <a:lnTo>
                      <a:pt x="5829" y="10712"/>
                    </a:lnTo>
                    <a:cubicBezTo>
                      <a:pt x="5983" y="10758"/>
                      <a:pt x="6141" y="10782"/>
                      <a:pt x="6297" y="10782"/>
                    </a:cubicBezTo>
                    <a:cubicBezTo>
                      <a:pt x="6615" y="10782"/>
                      <a:pt x="6922" y="10685"/>
                      <a:pt x="7164" y="10491"/>
                    </a:cubicBezTo>
                    <a:cubicBezTo>
                      <a:pt x="7564" y="10127"/>
                      <a:pt x="7782" y="9618"/>
                      <a:pt x="7782" y="9109"/>
                    </a:cubicBezTo>
                    <a:cubicBezTo>
                      <a:pt x="7907" y="9275"/>
                      <a:pt x="8103" y="9358"/>
                      <a:pt x="8302" y="9358"/>
                    </a:cubicBezTo>
                    <a:cubicBezTo>
                      <a:pt x="8452" y="9358"/>
                      <a:pt x="8603" y="9312"/>
                      <a:pt x="8728" y="9218"/>
                    </a:cubicBezTo>
                    <a:cubicBezTo>
                      <a:pt x="9018" y="8964"/>
                      <a:pt x="9164" y="8600"/>
                      <a:pt x="9200" y="8236"/>
                    </a:cubicBezTo>
                    <a:cubicBezTo>
                      <a:pt x="9237" y="7873"/>
                      <a:pt x="9273" y="7509"/>
                      <a:pt x="9309" y="7145"/>
                    </a:cubicBezTo>
                    <a:cubicBezTo>
                      <a:pt x="9818" y="7400"/>
                      <a:pt x="10400" y="7545"/>
                      <a:pt x="10982" y="7545"/>
                    </a:cubicBezTo>
                    <a:cubicBezTo>
                      <a:pt x="11564" y="7545"/>
                      <a:pt x="12073" y="7109"/>
                      <a:pt x="12182" y="6527"/>
                    </a:cubicBezTo>
                    <a:cubicBezTo>
                      <a:pt x="12145" y="6055"/>
                      <a:pt x="11891" y="5582"/>
                      <a:pt x="11527" y="5291"/>
                    </a:cubicBezTo>
                    <a:cubicBezTo>
                      <a:pt x="10400" y="4128"/>
                      <a:pt x="9018" y="3218"/>
                      <a:pt x="7528" y="2637"/>
                    </a:cubicBezTo>
                    <a:cubicBezTo>
                      <a:pt x="7855" y="2128"/>
                      <a:pt x="8000" y="1509"/>
                      <a:pt x="7891" y="891"/>
                    </a:cubicBezTo>
                    <a:cubicBezTo>
                      <a:pt x="7855" y="600"/>
                      <a:pt x="7746" y="346"/>
                      <a:pt x="7528" y="164"/>
                    </a:cubicBezTo>
                    <a:cubicBezTo>
                      <a:pt x="7328" y="55"/>
                      <a:pt x="7109" y="1"/>
                      <a:pt x="6896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11274975" y="3551663"/>
                <a:ext cx="368175" cy="836950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33478" extrusionOk="0">
                    <a:moveTo>
                      <a:pt x="10346" y="0"/>
                    </a:moveTo>
                    <a:cubicBezTo>
                      <a:pt x="9708" y="0"/>
                      <a:pt x="9071" y="202"/>
                      <a:pt x="8546" y="606"/>
                    </a:cubicBezTo>
                    <a:cubicBezTo>
                      <a:pt x="5237" y="3479"/>
                      <a:pt x="2764" y="7224"/>
                      <a:pt x="1382" y="11369"/>
                    </a:cubicBezTo>
                    <a:cubicBezTo>
                      <a:pt x="1" y="15478"/>
                      <a:pt x="37" y="19951"/>
                      <a:pt x="1455" y="24059"/>
                    </a:cubicBezTo>
                    <a:cubicBezTo>
                      <a:pt x="2910" y="28168"/>
                      <a:pt x="5891" y="31550"/>
                      <a:pt x="9782" y="33477"/>
                    </a:cubicBezTo>
                    <a:lnTo>
                      <a:pt x="13273" y="29368"/>
                    </a:lnTo>
                    <a:cubicBezTo>
                      <a:pt x="11236" y="27623"/>
                      <a:pt x="9164" y="25805"/>
                      <a:pt x="7891" y="23478"/>
                    </a:cubicBezTo>
                    <a:cubicBezTo>
                      <a:pt x="6582" y="21114"/>
                      <a:pt x="6073" y="18205"/>
                      <a:pt x="7018" y="15733"/>
                    </a:cubicBezTo>
                    <a:cubicBezTo>
                      <a:pt x="7637" y="14169"/>
                      <a:pt x="8764" y="12897"/>
                      <a:pt x="9927" y="11697"/>
                    </a:cubicBezTo>
                    <a:cubicBezTo>
                      <a:pt x="11091" y="10497"/>
                      <a:pt x="12291" y="9333"/>
                      <a:pt x="13163" y="7915"/>
                    </a:cubicBezTo>
                    <a:cubicBezTo>
                      <a:pt x="14036" y="6497"/>
                      <a:pt x="14727" y="4533"/>
                      <a:pt x="14036" y="3006"/>
                    </a:cubicBezTo>
                    <a:cubicBezTo>
                      <a:pt x="13600" y="1915"/>
                      <a:pt x="12836" y="1006"/>
                      <a:pt x="11818" y="388"/>
                    </a:cubicBezTo>
                    <a:cubicBezTo>
                      <a:pt x="11366" y="130"/>
                      <a:pt x="10856" y="0"/>
                      <a:pt x="103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11449525" y="4240413"/>
                <a:ext cx="8092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37" fill="none" extrusionOk="0">
                    <a:moveTo>
                      <a:pt x="0" y="3636"/>
                    </a:moveTo>
                    <a:lnTo>
                      <a:pt x="3236" y="0"/>
                    </a:ln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11718575" y="4404938"/>
                <a:ext cx="227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83" fill="none" extrusionOk="0">
                    <a:moveTo>
                      <a:pt x="1" y="1"/>
                    </a:moveTo>
                    <a:cubicBezTo>
                      <a:pt x="365" y="255"/>
                      <a:pt x="692" y="582"/>
                      <a:pt x="910" y="982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11664950" y="4454938"/>
                <a:ext cx="336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164" fill="none" extrusionOk="0">
                    <a:moveTo>
                      <a:pt x="1" y="0"/>
                    </a:moveTo>
                    <a:cubicBezTo>
                      <a:pt x="510" y="328"/>
                      <a:pt x="946" y="728"/>
                      <a:pt x="1346" y="1164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11624050" y="4502213"/>
                <a:ext cx="3002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910" fill="none" extrusionOk="0">
                    <a:moveTo>
                      <a:pt x="0" y="0"/>
                    </a:moveTo>
                    <a:cubicBezTo>
                      <a:pt x="437" y="255"/>
                      <a:pt x="800" y="546"/>
                      <a:pt x="1200" y="909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12787600" y="3543188"/>
                <a:ext cx="1445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327" extrusionOk="0">
                    <a:moveTo>
                      <a:pt x="5055" y="0"/>
                    </a:moveTo>
                    <a:lnTo>
                      <a:pt x="1" y="1091"/>
                    </a:lnTo>
                    <a:lnTo>
                      <a:pt x="837" y="6327"/>
                    </a:lnTo>
                    <a:lnTo>
                      <a:pt x="5782" y="5636"/>
                    </a:lnTo>
                    <a:lnTo>
                      <a:pt x="5055" y="0"/>
                    </a:ln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11947650" y="3481313"/>
                <a:ext cx="89180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11846" extrusionOk="0">
                    <a:moveTo>
                      <a:pt x="3216" y="1"/>
                    </a:moveTo>
                    <a:cubicBezTo>
                      <a:pt x="3175" y="1"/>
                      <a:pt x="3133" y="1"/>
                      <a:pt x="3092" y="3"/>
                    </a:cubicBezTo>
                    <a:cubicBezTo>
                      <a:pt x="1819" y="39"/>
                      <a:pt x="437" y="912"/>
                      <a:pt x="328" y="2184"/>
                    </a:cubicBezTo>
                    <a:cubicBezTo>
                      <a:pt x="1" y="5820"/>
                      <a:pt x="3310" y="8802"/>
                      <a:pt x="6655" y="10293"/>
                    </a:cubicBezTo>
                    <a:cubicBezTo>
                      <a:pt x="9304" y="11502"/>
                      <a:pt x="12227" y="11845"/>
                      <a:pt x="15153" y="11845"/>
                    </a:cubicBezTo>
                    <a:cubicBezTo>
                      <a:pt x="15921" y="11845"/>
                      <a:pt x="16690" y="11821"/>
                      <a:pt x="17454" y="11784"/>
                    </a:cubicBezTo>
                    <a:cubicBezTo>
                      <a:pt x="23745" y="11420"/>
                      <a:pt x="30035" y="10038"/>
                      <a:pt x="35671" y="7275"/>
                    </a:cubicBezTo>
                    <a:lnTo>
                      <a:pt x="34035" y="2984"/>
                    </a:lnTo>
                    <a:cubicBezTo>
                      <a:pt x="30532" y="3870"/>
                      <a:pt x="26953" y="4310"/>
                      <a:pt x="23382" y="4310"/>
                    </a:cubicBezTo>
                    <a:cubicBezTo>
                      <a:pt x="17723" y="4310"/>
                      <a:pt x="12084" y="3205"/>
                      <a:pt x="6800" y="1021"/>
                    </a:cubicBezTo>
                    <a:cubicBezTo>
                      <a:pt x="5639" y="528"/>
                      <a:pt x="4477" y="1"/>
                      <a:pt x="3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1" name="Google Shape;731;p41"/>
              <p:cNvGrpSpPr/>
              <p:nvPr/>
            </p:nvGrpSpPr>
            <p:grpSpPr>
              <a:xfrm>
                <a:off x="12386725" y="3561363"/>
                <a:ext cx="1147225" cy="1143575"/>
                <a:chOff x="2126925" y="3404275"/>
                <a:chExt cx="1147225" cy="1143575"/>
              </a:xfrm>
            </p:grpSpPr>
            <p:sp>
              <p:nvSpPr>
                <p:cNvPr id="732" name="Google Shape;732;p41"/>
                <p:cNvSpPr/>
                <p:nvPr/>
              </p:nvSpPr>
              <p:spPr>
                <a:xfrm>
                  <a:off x="2126925" y="3404275"/>
                  <a:ext cx="1147225" cy="114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89" h="45743" extrusionOk="0">
                      <a:moveTo>
                        <a:pt x="41852" y="0"/>
                      </a:moveTo>
                      <a:lnTo>
                        <a:pt x="0" y="4982"/>
                      </a:lnTo>
                      <a:lnTo>
                        <a:pt x="437" y="11709"/>
                      </a:lnTo>
                      <a:lnTo>
                        <a:pt x="2691" y="45743"/>
                      </a:lnTo>
                      <a:lnTo>
                        <a:pt x="45888" y="42507"/>
                      </a:lnTo>
                      <a:lnTo>
                        <a:pt x="42470" y="6291"/>
                      </a:lnTo>
                      <a:lnTo>
                        <a:pt x="4185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33" name="Google Shape;733;p41"/>
                <p:cNvGrpSpPr/>
                <p:nvPr/>
              </p:nvGrpSpPr>
              <p:grpSpPr>
                <a:xfrm>
                  <a:off x="2341450" y="3712425"/>
                  <a:ext cx="738150" cy="646350"/>
                  <a:chOff x="2341450" y="3712425"/>
                  <a:chExt cx="738150" cy="646350"/>
                </a:xfrm>
              </p:grpSpPr>
              <p:sp>
                <p:nvSpPr>
                  <p:cNvPr id="734" name="Google Shape;734;p41"/>
                  <p:cNvSpPr/>
                  <p:nvPr/>
                </p:nvSpPr>
                <p:spPr>
                  <a:xfrm>
                    <a:off x="2625975" y="3935150"/>
                    <a:ext cx="202750" cy="2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10" h="8073" fill="none" extrusionOk="0">
                        <a:moveTo>
                          <a:pt x="3019" y="7709"/>
                        </a:moveTo>
                        <a:cubicBezTo>
                          <a:pt x="1673" y="7091"/>
                          <a:pt x="655" y="5854"/>
                          <a:pt x="292" y="4400"/>
                        </a:cubicBezTo>
                        <a:cubicBezTo>
                          <a:pt x="1" y="2982"/>
                          <a:pt x="655" y="1309"/>
                          <a:pt x="1964" y="691"/>
                        </a:cubicBezTo>
                        <a:cubicBezTo>
                          <a:pt x="3419" y="0"/>
                          <a:pt x="5200" y="691"/>
                          <a:pt x="6364" y="1782"/>
                        </a:cubicBezTo>
                        <a:cubicBezTo>
                          <a:pt x="7346" y="2691"/>
                          <a:pt x="8109" y="4036"/>
                          <a:pt x="7818" y="5345"/>
                        </a:cubicBezTo>
                        <a:cubicBezTo>
                          <a:pt x="7455" y="7163"/>
                          <a:pt x="5309" y="8072"/>
                          <a:pt x="3746" y="7018"/>
                        </a:cubicBezTo>
                        <a:cubicBezTo>
                          <a:pt x="2182" y="5964"/>
                          <a:pt x="2182" y="3673"/>
                          <a:pt x="3746" y="2618"/>
                        </a:cubicBez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41"/>
                  <p:cNvSpPr/>
                  <p:nvPr/>
                </p:nvSpPr>
                <p:spPr>
                  <a:xfrm>
                    <a:off x="2475075" y="3802425"/>
                    <a:ext cx="439100" cy="42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64" h="17054" fill="none" extrusionOk="0">
                        <a:moveTo>
                          <a:pt x="1382" y="11454"/>
                        </a:moveTo>
                        <a:cubicBezTo>
                          <a:pt x="1" y="8255"/>
                          <a:pt x="837" y="4582"/>
                          <a:pt x="3455" y="2328"/>
                        </a:cubicBezTo>
                        <a:cubicBezTo>
                          <a:pt x="4837" y="1273"/>
                          <a:pt x="6437" y="582"/>
                          <a:pt x="8146" y="328"/>
                        </a:cubicBezTo>
                        <a:cubicBezTo>
                          <a:pt x="9818" y="1"/>
                          <a:pt x="11564" y="182"/>
                          <a:pt x="13163" y="873"/>
                        </a:cubicBezTo>
                        <a:cubicBezTo>
                          <a:pt x="14691" y="1710"/>
                          <a:pt x="15890" y="3055"/>
                          <a:pt x="16545" y="4691"/>
                        </a:cubicBezTo>
                        <a:cubicBezTo>
                          <a:pt x="17563" y="7091"/>
                          <a:pt x="17490" y="9818"/>
                          <a:pt x="16290" y="12109"/>
                        </a:cubicBezTo>
                        <a:cubicBezTo>
                          <a:pt x="14000" y="16327"/>
                          <a:pt x="7746" y="17054"/>
                          <a:pt x="3964" y="14436"/>
                        </a:cubicBezTo>
                        <a:cubicBezTo>
                          <a:pt x="2837" y="13672"/>
                          <a:pt x="1964" y="12654"/>
                          <a:pt x="1382" y="11454"/>
                        </a:cubicBezTo>
                        <a:close/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41"/>
                  <p:cNvSpPr/>
                  <p:nvPr/>
                </p:nvSpPr>
                <p:spPr>
                  <a:xfrm>
                    <a:off x="2356000" y="3877875"/>
                    <a:ext cx="92750" cy="4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0" h="1746" fill="none" extrusionOk="0">
                        <a:moveTo>
                          <a:pt x="0" y="1"/>
                        </a:moveTo>
                        <a:lnTo>
                          <a:pt x="3709" y="1746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41"/>
                  <p:cNvSpPr/>
                  <p:nvPr/>
                </p:nvSpPr>
                <p:spPr>
                  <a:xfrm>
                    <a:off x="2589625" y="3732425"/>
                    <a:ext cx="19100" cy="6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" h="2656" fill="none" extrusionOk="0">
                        <a:moveTo>
                          <a:pt x="0" y="1"/>
                        </a:moveTo>
                        <a:lnTo>
                          <a:pt x="764" y="2655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" name="Google Shape;738;p41"/>
                  <p:cNvSpPr/>
                  <p:nvPr/>
                </p:nvSpPr>
                <p:spPr>
                  <a:xfrm>
                    <a:off x="2796875" y="3720625"/>
                    <a:ext cx="10925" cy="6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" h="2473" fill="none" extrusionOk="0">
                        <a:moveTo>
                          <a:pt x="437" y="0"/>
                        </a:moveTo>
                        <a:lnTo>
                          <a:pt x="1" y="2473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41"/>
                  <p:cNvSpPr/>
                  <p:nvPr/>
                </p:nvSpPr>
                <p:spPr>
                  <a:xfrm>
                    <a:off x="2901425" y="3712425"/>
                    <a:ext cx="110000" cy="9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0" h="3710" fill="none" extrusionOk="0">
                        <a:moveTo>
                          <a:pt x="0" y="3710"/>
                        </a:moveTo>
                        <a:lnTo>
                          <a:pt x="4400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41"/>
                  <p:cNvSpPr/>
                  <p:nvPr/>
                </p:nvSpPr>
                <p:spPr>
                  <a:xfrm>
                    <a:off x="2959600" y="3933325"/>
                    <a:ext cx="95475" cy="1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" h="619" fill="none" extrusionOk="0">
                        <a:moveTo>
                          <a:pt x="0" y="619"/>
                        </a:moveTo>
                        <a:lnTo>
                          <a:pt x="381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41"/>
                  <p:cNvSpPr/>
                  <p:nvPr/>
                </p:nvSpPr>
                <p:spPr>
                  <a:xfrm>
                    <a:off x="2974125" y="4027875"/>
                    <a:ext cx="105475" cy="20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9" h="801" fill="none" extrusionOk="0">
                        <a:moveTo>
                          <a:pt x="1" y="0"/>
                        </a:moveTo>
                        <a:lnTo>
                          <a:pt x="4219" y="800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41"/>
                  <p:cNvSpPr/>
                  <p:nvPr/>
                </p:nvSpPr>
                <p:spPr>
                  <a:xfrm>
                    <a:off x="2919600" y="4156050"/>
                    <a:ext cx="75475" cy="8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9" h="3309" fill="none" extrusionOk="0">
                        <a:moveTo>
                          <a:pt x="0" y="0"/>
                        </a:moveTo>
                        <a:lnTo>
                          <a:pt x="3018" y="3309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3" name="Google Shape;743;p41"/>
                  <p:cNvSpPr/>
                  <p:nvPr/>
                </p:nvSpPr>
                <p:spPr>
                  <a:xfrm>
                    <a:off x="2668700" y="4185125"/>
                    <a:ext cx="147300" cy="16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2" h="6619" fill="none" extrusionOk="0">
                        <a:moveTo>
                          <a:pt x="1" y="582"/>
                        </a:moveTo>
                        <a:lnTo>
                          <a:pt x="655" y="5491"/>
                        </a:lnTo>
                        <a:cubicBezTo>
                          <a:pt x="910" y="6218"/>
                          <a:pt x="1746" y="6509"/>
                          <a:pt x="2510" y="6546"/>
                        </a:cubicBezTo>
                        <a:cubicBezTo>
                          <a:pt x="3709" y="6618"/>
                          <a:pt x="4909" y="6218"/>
                          <a:pt x="5891" y="5455"/>
                        </a:cubicBezTo>
                        <a:lnTo>
                          <a:pt x="541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41"/>
                  <p:cNvSpPr/>
                  <p:nvPr/>
                </p:nvSpPr>
                <p:spPr>
                  <a:xfrm>
                    <a:off x="2341450" y="4083325"/>
                    <a:ext cx="131825" cy="2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3" h="1092" fill="none" extrusionOk="0">
                        <a:moveTo>
                          <a:pt x="1" y="1091"/>
                        </a:moveTo>
                        <a:lnTo>
                          <a:pt x="5273" y="0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41"/>
                  <p:cNvSpPr/>
                  <p:nvPr/>
                </p:nvSpPr>
                <p:spPr>
                  <a:xfrm>
                    <a:off x="2482350" y="4183300"/>
                    <a:ext cx="84575" cy="140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3" h="5637" fill="none" extrusionOk="0">
                        <a:moveTo>
                          <a:pt x="1" y="5637"/>
                        </a:moveTo>
                        <a:lnTo>
                          <a:pt x="3382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41"/>
                  <p:cNvSpPr/>
                  <p:nvPr/>
                </p:nvSpPr>
                <p:spPr>
                  <a:xfrm>
                    <a:off x="2618700" y="4228750"/>
                    <a:ext cx="8200" cy="130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" h="5201" fill="none" extrusionOk="0">
                        <a:moveTo>
                          <a:pt x="1" y="5201"/>
                        </a:moveTo>
                        <a:lnTo>
                          <a:pt x="328" y="1"/>
                        </a:lnTo>
                      </a:path>
                    </a:pathLst>
                  </a:custGeom>
                  <a:noFill/>
                  <a:ln w="63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47" name="Google Shape;747;p41"/>
                <p:cNvSpPr/>
                <p:nvPr/>
              </p:nvSpPr>
              <p:spPr>
                <a:xfrm>
                  <a:off x="2126925" y="3407000"/>
                  <a:ext cx="1061775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71" h="11709" extrusionOk="0">
                      <a:moveTo>
                        <a:pt x="41852" y="0"/>
                      </a:moveTo>
                      <a:lnTo>
                        <a:pt x="0" y="4982"/>
                      </a:lnTo>
                      <a:lnTo>
                        <a:pt x="437" y="11709"/>
                      </a:lnTo>
                      <a:lnTo>
                        <a:pt x="42470" y="6327"/>
                      </a:lnTo>
                      <a:lnTo>
                        <a:pt x="4185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41"/>
              <p:cNvSpPr/>
              <p:nvPr/>
            </p:nvSpPr>
            <p:spPr>
              <a:xfrm>
                <a:off x="12868500" y="3479463"/>
                <a:ext cx="2436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9348" extrusionOk="0">
                    <a:moveTo>
                      <a:pt x="6553" y="1"/>
                    </a:moveTo>
                    <a:cubicBezTo>
                      <a:pt x="6526" y="1"/>
                      <a:pt x="6500" y="2"/>
                      <a:pt x="6473" y="4"/>
                    </a:cubicBezTo>
                    <a:cubicBezTo>
                      <a:pt x="5964" y="4"/>
                      <a:pt x="5528" y="331"/>
                      <a:pt x="5382" y="767"/>
                    </a:cubicBezTo>
                    <a:cubicBezTo>
                      <a:pt x="5126" y="483"/>
                      <a:pt x="4781" y="332"/>
                      <a:pt x="4434" y="332"/>
                    </a:cubicBezTo>
                    <a:cubicBezTo>
                      <a:pt x="4338" y="332"/>
                      <a:pt x="4241" y="344"/>
                      <a:pt x="4146" y="367"/>
                    </a:cubicBezTo>
                    <a:cubicBezTo>
                      <a:pt x="3673" y="476"/>
                      <a:pt x="3310" y="804"/>
                      <a:pt x="3237" y="1276"/>
                    </a:cubicBezTo>
                    <a:cubicBezTo>
                      <a:pt x="2865" y="1003"/>
                      <a:pt x="2443" y="878"/>
                      <a:pt x="2030" y="878"/>
                    </a:cubicBezTo>
                    <a:cubicBezTo>
                      <a:pt x="1070" y="878"/>
                      <a:pt x="153" y="1554"/>
                      <a:pt x="1" y="2622"/>
                    </a:cubicBezTo>
                    <a:cubicBezTo>
                      <a:pt x="583" y="4040"/>
                      <a:pt x="946" y="5531"/>
                      <a:pt x="1019" y="7094"/>
                    </a:cubicBezTo>
                    <a:cubicBezTo>
                      <a:pt x="1019" y="7385"/>
                      <a:pt x="1092" y="7712"/>
                      <a:pt x="1237" y="8003"/>
                    </a:cubicBezTo>
                    <a:cubicBezTo>
                      <a:pt x="1454" y="8282"/>
                      <a:pt x="1803" y="8456"/>
                      <a:pt x="2172" y="8456"/>
                    </a:cubicBezTo>
                    <a:cubicBezTo>
                      <a:pt x="2236" y="8456"/>
                      <a:pt x="2300" y="8450"/>
                      <a:pt x="2364" y="8440"/>
                    </a:cubicBezTo>
                    <a:cubicBezTo>
                      <a:pt x="2801" y="8367"/>
                      <a:pt x="3201" y="8185"/>
                      <a:pt x="3564" y="7894"/>
                    </a:cubicBezTo>
                    <a:cubicBezTo>
                      <a:pt x="4000" y="8258"/>
                      <a:pt x="3891" y="9130"/>
                      <a:pt x="4400" y="9312"/>
                    </a:cubicBezTo>
                    <a:cubicBezTo>
                      <a:pt x="4467" y="9337"/>
                      <a:pt x="4534" y="9348"/>
                      <a:pt x="4600" y="9348"/>
                    </a:cubicBezTo>
                    <a:cubicBezTo>
                      <a:pt x="4929" y="9348"/>
                      <a:pt x="5237" y="9070"/>
                      <a:pt x="5419" y="8767"/>
                    </a:cubicBezTo>
                    <a:cubicBezTo>
                      <a:pt x="5705" y="8337"/>
                      <a:pt x="5886" y="7836"/>
                      <a:pt x="5926" y="7299"/>
                    </a:cubicBezTo>
                    <a:lnTo>
                      <a:pt x="5926" y="7299"/>
                    </a:lnTo>
                    <a:cubicBezTo>
                      <a:pt x="5901" y="7726"/>
                      <a:pt x="6189" y="8113"/>
                      <a:pt x="6582" y="8149"/>
                    </a:cubicBezTo>
                    <a:cubicBezTo>
                      <a:pt x="6639" y="8158"/>
                      <a:pt x="6695" y="8163"/>
                      <a:pt x="6751" y="8163"/>
                    </a:cubicBezTo>
                    <a:cubicBezTo>
                      <a:pt x="7120" y="8163"/>
                      <a:pt x="7447" y="7961"/>
                      <a:pt x="7637" y="7676"/>
                    </a:cubicBezTo>
                    <a:cubicBezTo>
                      <a:pt x="7863" y="7421"/>
                      <a:pt x="8024" y="7121"/>
                      <a:pt x="8118" y="6812"/>
                    </a:cubicBezTo>
                    <a:lnTo>
                      <a:pt x="8118" y="6812"/>
                    </a:lnTo>
                    <a:cubicBezTo>
                      <a:pt x="8134" y="6960"/>
                      <a:pt x="8228" y="7099"/>
                      <a:pt x="8364" y="7167"/>
                    </a:cubicBezTo>
                    <a:cubicBezTo>
                      <a:pt x="8443" y="7201"/>
                      <a:pt x="8525" y="7217"/>
                      <a:pt x="8606" y="7217"/>
                    </a:cubicBezTo>
                    <a:cubicBezTo>
                      <a:pt x="8788" y="7217"/>
                      <a:pt x="8966" y="7136"/>
                      <a:pt x="9091" y="6985"/>
                    </a:cubicBezTo>
                    <a:cubicBezTo>
                      <a:pt x="9236" y="6803"/>
                      <a:pt x="9346" y="6549"/>
                      <a:pt x="9418" y="6294"/>
                    </a:cubicBezTo>
                    <a:cubicBezTo>
                      <a:pt x="9673" y="5203"/>
                      <a:pt x="9746" y="4076"/>
                      <a:pt x="9636" y="2985"/>
                    </a:cubicBezTo>
                    <a:cubicBezTo>
                      <a:pt x="9600" y="2440"/>
                      <a:pt x="9527" y="1895"/>
                      <a:pt x="9346" y="1386"/>
                    </a:cubicBezTo>
                    <a:cubicBezTo>
                      <a:pt x="9164" y="876"/>
                      <a:pt x="8764" y="476"/>
                      <a:pt x="8255" y="258"/>
                    </a:cubicBezTo>
                    <a:cubicBezTo>
                      <a:pt x="8073" y="367"/>
                      <a:pt x="7818" y="622"/>
                      <a:pt x="7637" y="695"/>
                    </a:cubicBezTo>
                    <a:cubicBezTo>
                      <a:pt x="7431" y="283"/>
                      <a:pt x="6998" y="1"/>
                      <a:pt x="6553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12946675" y="3531363"/>
                <a:ext cx="12750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801" extrusionOk="0">
                    <a:moveTo>
                      <a:pt x="1" y="0"/>
                    </a:moveTo>
                    <a:lnTo>
                      <a:pt x="437" y="4800"/>
                    </a:lnTo>
                    <a:cubicBezTo>
                      <a:pt x="510" y="3164"/>
                      <a:pt x="364" y="1564"/>
                      <a:pt x="1" y="0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12946675" y="3531363"/>
                <a:ext cx="12750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801" fill="none" extrusionOk="0">
                    <a:moveTo>
                      <a:pt x="1" y="0"/>
                    </a:moveTo>
                    <a:cubicBezTo>
                      <a:pt x="364" y="1564"/>
                      <a:pt x="510" y="3164"/>
                      <a:pt x="437" y="4800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13000325" y="3524988"/>
                <a:ext cx="163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801" extrusionOk="0">
                    <a:moveTo>
                      <a:pt x="0" y="1"/>
                    </a:moveTo>
                    <a:lnTo>
                      <a:pt x="473" y="4801"/>
                    </a:lnTo>
                    <a:cubicBezTo>
                      <a:pt x="655" y="3201"/>
                      <a:pt x="473" y="1564"/>
                      <a:pt x="0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13000325" y="3524988"/>
                <a:ext cx="163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801" fill="none" extrusionOk="0">
                    <a:moveTo>
                      <a:pt x="0" y="1"/>
                    </a:moveTo>
                    <a:cubicBezTo>
                      <a:pt x="473" y="1564"/>
                      <a:pt x="655" y="3201"/>
                      <a:pt x="473" y="4801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1"/>
              <p:cNvSpPr/>
              <p:nvPr/>
            </p:nvSpPr>
            <p:spPr>
              <a:xfrm>
                <a:off x="13050300" y="3516813"/>
                <a:ext cx="11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619" extrusionOk="0">
                    <a:moveTo>
                      <a:pt x="1" y="1"/>
                    </a:moveTo>
                    <a:lnTo>
                      <a:pt x="365" y="4618"/>
                    </a:lnTo>
                    <a:cubicBezTo>
                      <a:pt x="474" y="3055"/>
                      <a:pt x="365" y="1528"/>
                      <a:pt x="1" y="1"/>
                    </a:cubicBezTo>
                    <a:close/>
                  </a:path>
                </a:pathLst>
              </a:custGeom>
              <a:solidFill>
                <a:srgbClr val="FFB7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1"/>
              <p:cNvSpPr/>
              <p:nvPr/>
            </p:nvSpPr>
            <p:spPr>
              <a:xfrm>
                <a:off x="13050300" y="3516813"/>
                <a:ext cx="11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619" fill="none" extrusionOk="0">
                    <a:moveTo>
                      <a:pt x="1" y="1"/>
                    </a:moveTo>
                    <a:cubicBezTo>
                      <a:pt x="365" y="1528"/>
                      <a:pt x="474" y="3055"/>
                      <a:pt x="365" y="4618"/>
                    </a:cubicBezTo>
                  </a:path>
                </a:pathLst>
              </a:custGeom>
              <a:noFill/>
              <a:ln w="6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550;p41">
            <a:extLst>
              <a:ext uri="{FF2B5EF4-FFF2-40B4-BE49-F238E27FC236}">
                <a16:creationId xmlns:a16="http://schemas.microsoft.com/office/drawing/2014/main" id="{9ACFD302-C925-D0A3-DBD3-C4FE5B288ED6}"/>
              </a:ext>
            </a:extLst>
          </p:cNvPr>
          <p:cNvSpPr txBox="1">
            <a:spLocks/>
          </p:cNvSpPr>
          <p:nvPr/>
        </p:nvSpPr>
        <p:spPr>
          <a:xfrm>
            <a:off x="4550047" y="2558656"/>
            <a:ext cx="1778647" cy="62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pace Mono"/>
              <a:buNone/>
              <a:defRPr sz="5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Page: </a:t>
            </a:r>
            <a:r>
              <a:rPr lang="en-US" sz="2400" dirty="0">
                <a:solidFill>
                  <a:srgbClr val="0070C0"/>
                </a:solidFill>
                <a:latin typeface="Chewy" panose="02000000000000000000" pitchFamily="2" charset="0"/>
                <a:ea typeface="Chewy" panose="02000000000000000000" pitchFamily="2" charset="0"/>
              </a:rPr>
              <a:t>84</a:t>
            </a:r>
            <a:endParaRPr lang="en-US" sz="4800" b="1" dirty="0">
              <a:solidFill>
                <a:srgbClr val="0070C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43"/>
          <p:cNvGrpSpPr/>
          <p:nvPr/>
        </p:nvGrpSpPr>
        <p:grpSpPr>
          <a:xfrm>
            <a:off x="2574050" y="330890"/>
            <a:ext cx="6020938" cy="3305998"/>
            <a:chOff x="2574050" y="330890"/>
            <a:chExt cx="6020938" cy="3305998"/>
          </a:xfrm>
        </p:grpSpPr>
        <p:sp>
          <p:nvSpPr>
            <p:cNvPr id="792" name="Google Shape;792;p43"/>
            <p:cNvSpPr/>
            <p:nvPr/>
          </p:nvSpPr>
          <p:spPr>
            <a:xfrm>
              <a:off x="2574050" y="31681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7978188" y="3021013"/>
              <a:ext cx="616800" cy="615875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4817213" y="149496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5613850" y="330890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Free Download - Red Paint Brush Png , Free Transparent Clipart - ClipartKey">
            <a:extLst>
              <a:ext uri="{FF2B5EF4-FFF2-40B4-BE49-F238E27FC236}">
                <a16:creationId xmlns:a16="http://schemas.microsoft.com/office/drawing/2014/main" id="{AC551224-D969-B5D1-65AC-A646D226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89706" l="7173" r="89873">
                        <a14:foregroundMark x1="8650" y1="48529" x2="7173" y2="7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7" y="181822"/>
            <a:ext cx="569646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2" name="Google Shape;832;p43"/>
          <p:cNvSpPr txBox="1">
            <a:spLocks noGrp="1"/>
          </p:cNvSpPr>
          <p:nvPr>
            <p:ph type="title" idx="21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Objectives:</a:t>
            </a:r>
            <a:endParaRPr b="1" dirty="0"/>
          </a:p>
        </p:txBody>
      </p:sp>
      <p:grpSp>
        <p:nvGrpSpPr>
          <p:cNvPr id="833" name="Google Shape;833;p43"/>
          <p:cNvGrpSpPr/>
          <p:nvPr/>
        </p:nvGrpSpPr>
        <p:grpSpPr>
          <a:xfrm>
            <a:off x="7502172" y="80150"/>
            <a:ext cx="1403160" cy="1274511"/>
            <a:chOff x="7502172" y="80150"/>
            <a:chExt cx="1403160" cy="1274511"/>
          </a:xfrm>
        </p:grpSpPr>
        <p:grpSp>
          <p:nvGrpSpPr>
            <p:cNvPr id="834" name="Google Shape;834;p43"/>
            <p:cNvGrpSpPr/>
            <p:nvPr/>
          </p:nvGrpSpPr>
          <p:grpSpPr>
            <a:xfrm>
              <a:off x="7502172" y="80150"/>
              <a:ext cx="1403160" cy="1274511"/>
              <a:chOff x="11324450" y="1413600"/>
              <a:chExt cx="1599225" cy="1452600"/>
            </a:xfrm>
          </p:grpSpPr>
          <p:sp>
            <p:nvSpPr>
              <p:cNvPr id="835" name="Google Shape;835;p43"/>
              <p:cNvSpPr/>
              <p:nvPr/>
            </p:nvSpPr>
            <p:spPr>
              <a:xfrm>
                <a:off x="11324450" y="1413600"/>
                <a:ext cx="1599225" cy="1452600"/>
              </a:xfrm>
              <a:custGeom>
                <a:avLst/>
                <a:gdLst/>
                <a:ahLst/>
                <a:cxnLst/>
                <a:rect l="l" t="t" r="r" b="b"/>
                <a:pathLst>
                  <a:path w="63969" h="58104" extrusionOk="0">
                    <a:moveTo>
                      <a:pt x="57114" y="0"/>
                    </a:moveTo>
                    <a:lnTo>
                      <a:pt x="0" y="7809"/>
                    </a:lnTo>
                    <a:lnTo>
                      <a:pt x="6855" y="58103"/>
                    </a:lnTo>
                    <a:lnTo>
                      <a:pt x="63969" y="50295"/>
                    </a:lnTo>
                    <a:lnTo>
                      <a:pt x="571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11526075" y="1700450"/>
                <a:ext cx="417000" cy="32170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2868" extrusionOk="0">
                    <a:moveTo>
                      <a:pt x="15763" y="0"/>
                    </a:moveTo>
                    <a:lnTo>
                      <a:pt x="0" y="734"/>
                    </a:lnTo>
                    <a:lnTo>
                      <a:pt x="2896" y="12867"/>
                    </a:lnTo>
                    <a:lnTo>
                      <a:pt x="16680" y="9971"/>
                    </a:lnTo>
                    <a:lnTo>
                      <a:pt x="157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11612225" y="2199000"/>
                <a:ext cx="389500" cy="353775"/>
              </a:xfrm>
              <a:custGeom>
                <a:avLst/>
                <a:gdLst/>
                <a:ahLst/>
                <a:cxnLst/>
                <a:rect l="l" t="t" r="r" b="b"/>
                <a:pathLst>
                  <a:path w="15580" h="14151" extrusionOk="0">
                    <a:moveTo>
                      <a:pt x="367" y="0"/>
                    </a:moveTo>
                    <a:lnTo>
                      <a:pt x="0" y="11804"/>
                    </a:lnTo>
                    <a:lnTo>
                      <a:pt x="13600" y="14150"/>
                    </a:lnTo>
                    <a:lnTo>
                      <a:pt x="15580" y="234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11979700" y="1990975"/>
                <a:ext cx="20350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405" extrusionOk="0">
                    <a:moveTo>
                      <a:pt x="184" y="0"/>
                    </a:moveTo>
                    <a:lnTo>
                      <a:pt x="1" y="6892"/>
                    </a:lnTo>
                    <a:lnTo>
                      <a:pt x="8139" y="7405"/>
                    </a:lnTo>
                    <a:lnTo>
                      <a:pt x="7223" y="55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12124500" y="2303475"/>
                <a:ext cx="344625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12135" extrusionOk="0">
                    <a:moveTo>
                      <a:pt x="10888" y="0"/>
                    </a:moveTo>
                    <a:lnTo>
                      <a:pt x="1" y="2163"/>
                    </a:lnTo>
                    <a:lnTo>
                      <a:pt x="2714" y="12134"/>
                    </a:lnTo>
                    <a:lnTo>
                      <a:pt x="13784" y="8505"/>
                    </a:lnTo>
                    <a:lnTo>
                      <a:pt x="1088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43"/>
            <p:cNvGrpSpPr/>
            <p:nvPr/>
          </p:nvGrpSpPr>
          <p:grpSpPr>
            <a:xfrm>
              <a:off x="8213143" y="201869"/>
              <a:ext cx="525559" cy="498427"/>
              <a:chOff x="1887325" y="1286225"/>
              <a:chExt cx="688625" cy="653075"/>
            </a:xfrm>
          </p:grpSpPr>
          <p:sp>
            <p:nvSpPr>
              <p:cNvPr id="841" name="Google Shape;841;p43"/>
              <p:cNvSpPr/>
              <p:nvPr/>
            </p:nvSpPr>
            <p:spPr>
              <a:xfrm>
                <a:off x="1922525" y="1286250"/>
                <a:ext cx="652475" cy="652475"/>
              </a:xfrm>
              <a:custGeom>
                <a:avLst/>
                <a:gdLst/>
                <a:ahLst/>
                <a:cxnLst/>
                <a:rect l="l" t="t" r="r" b="b"/>
                <a:pathLst>
                  <a:path w="26099" h="26099" extrusionOk="0">
                    <a:moveTo>
                      <a:pt x="13049" y="1"/>
                    </a:moveTo>
                    <a:cubicBezTo>
                      <a:pt x="5821" y="1"/>
                      <a:pt x="0" y="5821"/>
                      <a:pt x="0" y="13050"/>
                    </a:cubicBezTo>
                    <a:cubicBezTo>
                      <a:pt x="0" y="20278"/>
                      <a:pt x="5821" y="26099"/>
                      <a:pt x="13049" y="26099"/>
                    </a:cubicBezTo>
                    <a:cubicBezTo>
                      <a:pt x="20278" y="26099"/>
                      <a:pt x="26099" y="20278"/>
                      <a:pt x="26099" y="13050"/>
                    </a:cubicBezTo>
                    <a:cubicBezTo>
                      <a:pt x="26099" y="5821"/>
                      <a:pt x="20278" y="1"/>
                      <a:pt x="13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1887325" y="1286225"/>
                <a:ext cx="688625" cy="653075"/>
              </a:xfrm>
              <a:custGeom>
                <a:avLst/>
                <a:gdLst/>
                <a:ahLst/>
                <a:cxnLst/>
                <a:rect l="l" t="t" r="r" b="b"/>
                <a:pathLst>
                  <a:path w="27545" h="26123" extrusionOk="0">
                    <a:moveTo>
                      <a:pt x="14445" y="0"/>
                    </a:moveTo>
                    <a:cubicBezTo>
                      <a:pt x="12187" y="0"/>
                      <a:pt x="9906" y="583"/>
                      <a:pt x="7838" y="1790"/>
                    </a:cubicBezTo>
                    <a:cubicBezTo>
                      <a:pt x="2397" y="4986"/>
                      <a:pt x="1" y="11643"/>
                      <a:pt x="2207" y="17578"/>
                    </a:cubicBezTo>
                    <a:cubicBezTo>
                      <a:pt x="4136" y="22766"/>
                      <a:pt x="9060" y="26123"/>
                      <a:pt x="14436" y="26123"/>
                    </a:cubicBezTo>
                    <a:cubicBezTo>
                      <a:pt x="15210" y="26123"/>
                      <a:pt x="15993" y="26053"/>
                      <a:pt x="16778" y="25910"/>
                    </a:cubicBezTo>
                    <a:cubicBezTo>
                      <a:pt x="22979" y="24806"/>
                      <a:pt x="27545" y="19366"/>
                      <a:pt x="27507" y="13051"/>
                    </a:cubicBezTo>
                    <a:lnTo>
                      <a:pt x="14457" y="13051"/>
                    </a:lnTo>
                    <a:lnTo>
                      <a:pt x="24387" y="4567"/>
                    </a:lnTo>
                    <a:cubicBezTo>
                      <a:pt x="21830" y="1584"/>
                      <a:pt x="18167" y="0"/>
                      <a:pt x="144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666;p28">
            <a:extLst>
              <a:ext uri="{FF2B5EF4-FFF2-40B4-BE49-F238E27FC236}">
                <a16:creationId xmlns:a16="http://schemas.microsoft.com/office/drawing/2014/main" id="{580CA609-641A-0200-4C35-45C6062866CC}"/>
              </a:ext>
            </a:extLst>
          </p:cNvPr>
          <p:cNvSpPr/>
          <p:nvPr/>
        </p:nvSpPr>
        <p:spPr>
          <a:xfrm>
            <a:off x="5388781" y="2533132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667;p28">
            <a:extLst>
              <a:ext uri="{FF2B5EF4-FFF2-40B4-BE49-F238E27FC236}">
                <a16:creationId xmlns:a16="http://schemas.microsoft.com/office/drawing/2014/main" id="{6631FBD9-D133-25FE-8008-2551477B37F0}"/>
              </a:ext>
            </a:extLst>
          </p:cNvPr>
          <p:cNvSpPr/>
          <p:nvPr/>
        </p:nvSpPr>
        <p:spPr>
          <a:xfrm>
            <a:off x="235819" y="1827544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669;p28">
            <a:extLst>
              <a:ext uri="{FF2B5EF4-FFF2-40B4-BE49-F238E27FC236}">
                <a16:creationId xmlns:a16="http://schemas.microsoft.com/office/drawing/2014/main" id="{32292670-62C4-8010-B55D-08F9F04F066E}"/>
              </a:ext>
            </a:extLst>
          </p:cNvPr>
          <p:cNvSpPr txBox="1">
            <a:spLocks/>
          </p:cNvSpPr>
          <p:nvPr/>
        </p:nvSpPr>
        <p:spPr>
          <a:xfrm>
            <a:off x="457480" y="1921118"/>
            <a:ext cx="705672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" sz="4400" b="1" dirty="0"/>
              <a:t>1</a:t>
            </a:r>
          </a:p>
        </p:txBody>
      </p:sp>
      <p:sp>
        <p:nvSpPr>
          <p:cNvPr id="42" name="Google Shape;670;p28">
            <a:extLst>
              <a:ext uri="{FF2B5EF4-FFF2-40B4-BE49-F238E27FC236}">
                <a16:creationId xmlns:a16="http://schemas.microsoft.com/office/drawing/2014/main" id="{6A14872D-A9EA-97D3-9441-90B3E9B8991E}"/>
              </a:ext>
            </a:extLst>
          </p:cNvPr>
          <p:cNvSpPr txBox="1">
            <a:spLocks/>
          </p:cNvSpPr>
          <p:nvPr/>
        </p:nvSpPr>
        <p:spPr>
          <a:xfrm>
            <a:off x="716783" y="2152366"/>
            <a:ext cx="2850726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Mono"/>
              <a:buNone/>
              <a:defRPr sz="22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algn="ctr" rtl="1"/>
            <a:r>
              <a:rPr lang="en-US" sz="2800" b="1" dirty="0">
                <a:latin typeface="Footlight MT Light" panose="0204060206030A020304" pitchFamily="18" charset="0"/>
              </a:rPr>
              <a:t>Read the conversation correctly </a:t>
            </a:r>
            <a:endParaRPr lang="ar-SA" sz="2800" dirty="0">
              <a:latin typeface="Footlight MT Light" panose="0204060206030A020304" pitchFamily="18" charset="0"/>
            </a:endParaRPr>
          </a:p>
        </p:txBody>
      </p:sp>
      <p:sp>
        <p:nvSpPr>
          <p:cNvPr id="43" name="Google Shape;672;p28">
            <a:extLst>
              <a:ext uri="{FF2B5EF4-FFF2-40B4-BE49-F238E27FC236}">
                <a16:creationId xmlns:a16="http://schemas.microsoft.com/office/drawing/2014/main" id="{01A3FA2A-D600-977E-ED4A-B19FB14558DF}"/>
              </a:ext>
            </a:extLst>
          </p:cNvPr>
          <p:cNvSpPr txBox="1">
            <a:spLocks/>
          </p:cNvSpPr>
          <p:nvPr/>
        </p:nvSpPr>
        <p:spPr>
          <a:xfrm>
            <a:off x="5136731" y="2741315"/>
            <a:ext cx="1696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1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 b="0" i="0" u="none" strike="noStrike" cap="none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r>
              <a:rPr lang="en" sz="5400" dirty="0"/>
              <a:t>2</a:t>
            </a:r>
          </a:p>
        </p:txBody>
      </p:sp>
      <p:sp>
        <p:nvSpPr>
          <p:cNvPr id="44" name="Google Shape;673;p28">
            <a:extLst>
              <a:ext uri="{FF2B5EF4-FFF2-40B4-BE49-F238E27FC236}">
                <a16:creationId xmlns:a16="http://schemas.microsoft.com/office/drawing/2014/main" id="{DFAE9CC6-590E-1578-32DD-D9F829F679B9}"/>
              </a:ext>
            </a:extLst>
          </p:cNvPr>
          <p:cNvSpPr txBox="1">
            <a:spLocks/>
          </p:cNvSpPr>
          <p:nvPr/>
        </p:nvSpPr>
        <p:spPr>
          <a:xfrm>
            <a:off x="5197234" y="3325609"/>
            <a:ext cx="3946766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Use the "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real talk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" phrases in new sentences</a:t>
            </a:r>
            <a:br>
              <a:rPr lang="en-US" sz="28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</a:br>
            <a:endParaRPr lang="en-US" sz="2800" dirty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</p:txBody>
      </p:sp>
      <p:grpSp>
        <p:nvGrpSpPr>
          <p:cNvPr id="47" name="Google Shape;3031;p76">
            <a:extLst>
              <a:ext uri="{FF2B5EF4-FFF2-40B4-BE49-F238E27FC236}">
                <a16:creationId xmlns:a16="http://schemas.microsoft.com/office/drawing/2014/main" id="{597E3710-20AA-2441-02F7-227F09468931}"/>
              </a:ext>
            </a:extLst>
          </p:cNvPr>
          <p:cNvGrpSpPr/>
          <p:nvPr/>
        </p:nvGrpSpPr>
        <p:grpSpPr>
          <a:xfrm>
            <a:off x="6329615" y="43135"/>
            <a:ext cx="2698925" cy="2292627"/>
            <a:chOff x="-3312725" y="361750"/>
            <a:chExt cx="3028925" cy="1719900"/>
          </a:xfrm>
        </p:grpSpPr>
        <p:sp>
          <p:nvSpPr>
            <p:cNvPr id="48" name="Google Shape;3032;p76">
              <a:extLst>
                <a:ext uri="{FF2B5EF4-FFF2-40B4-BE49-F238E27FC236}">
                  <a16:creationId xmlns:a16="http://schemas.microsoft.com/office/drawing/2014/main" id="{AE8CD810-878D-29EA-7883-1DD5A4CD86A6}"/>
                </a:ext>
              </a:extLst>
            </p:cNvPr>
            <p:cNvSpPr/>
            <p:nvPr/>
          </p:nvSpPr>
          <p:spPr>
            <a:xfrm>
              <a:off x="-1896450" y="1761250"/>
              <a:ext cx="300000" cy="320400"/>
            </a:xfrm>
            <a:custGeom>
              <a:avLst/>
              <a:gdLst/>
              <a:ahLst/>
              <a:cxnLst/>
              <a:rect l="l" t="t" r="r" b="b"/>
              <a:pathLst>
                <a:path w="12000" h="12816" extrusionOk="0">
                  <a:moveTo>
                    <a:pt x="7255" y="1"/>
                  </a:moveTo>
                  <a:cubicBezTo>
                    <a:pt x="7000" y="1"/>
                    <a:pt x="6739" y="29"/>
                    <a:pt x="6473" y="89"/>
                  </a:cubicBezTo>
                  <a:cubicBezTo>
                    <a:pt x="5782" y="271"/>
                    <a:pt x="5018" y="744"/>
                    <a:pt x="4946" y="1435"/>
                  </a:cubicBezTo>
                  <a:cubicBezTo>
                    <a:pt x="4509" y="5652"/>
                    <a:pt x="2764" y="9616"/>
                    <a:pt x="0" y="12816"/>
                  </a:cubicBezTo>
                  <a:lnTo>
                    <a:pt x="11636" y="12816"/>
                  </a:lnTo>
                  <a:cubicBezTo>
                    <a:pt x="12000" y="8925"/>
                    <a:pt x="11563" y="5034"/>
                    <a:pt x="10363" y="1362"/>
                  </a:cubicBezTo>
                  <a:cubicBezTo>
                    <a:pt x="9413" y="560"/>
                    <a:pt x="8390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33;p76">
              <a:extLst>
                <a:ext uri="{FF2B5EF4-FFF2-40B4-BE49-F238E27FC236}">
                  <a16:creationId xmlns:a16="http://schemas.microsoft.com/office/drawing/2014/main" id="{913B9180-E66B-12F6-0DF9-214AB9A235B8}"/>
                </a:ext>
              </a:extLst>
            </p:cNvPr>
            <p:cNvSpPr/>
            <p:nvPr/>
          </p:nvSpPr>
          <p:spPr>
            <a:xfrm>
              <a:off x="-1886450" y="1405400"/>
              <a:ext cx="323625" cy="508075"/>
            </a:xfrm>
            <a:custGeom>
              <a:avLst/>
              <a:gdLst/>
              <a:ahLst/>
              <a:cxnLst/>
              <a:rect l="l" t="t" r="r" b="b"/>
              <a:pathLst>
                <a:path w="12945" h="20323" extrusionOk="0">
                  <a:moveTo>
                    <a:pt x="4621" y="1"/>
                  </a:moveTo>
                  <a:cubicBezTo>
                    <a:pt x="3857" y="1"/>
                    <a:pt x="3116" y="82"/>
                    <a:pt x="2437" y="288"/>
                  </a:cubicBezTo>
                  <a:cubicBezTo>
                    <a:pt x="1782" y="470"/>
                    <a:pt x="1164" y="833"/>
                    <a:pt x="655" y="1270"/>
                  </a:cubicBezTo>
                  <a:cubicBezTo>
                    <a:pt x="0" y="1851"/>
                    <a:pt x="0" y="2833"/>
                    <a:pt x="73" y="3669"/>
                  </a:cubicBezTo>
                  <a:cubicBezTo>
                    <a:pt x="437" y="9233"/>
                    <a:pt x="2146" y="14650"/>
                    <a:pt x="4982" y="19450"/>
                  </a:cubicBezTo>
                  <a:cubicBezTo>
                    <a:pt x="5328" y="20034"/>
                    <a:pt x="6085" y="20322"/>
                    <a:pt x="6834" y="20322"/>
                  </a:cubicBezTo>
                  <a:cubicBezTo>
                    <a:pt x="7344" y="20322"/>
                    <a:pt x="7850" y="20188"/>
                    <a:pt x="8218" y="19923"/>
                  </a:cubicBezTo>
                  <a:cubicBezTo>
                    <a:pt x="8836" y="19450"/>
                    <a:pt x="9309" y="18832"/>
                    <a:pt x="9600" y="18141"/>
                  </a:cubicBezTo>
                  <a:cubicBezTo>
                    <a:pt x="10981" y="15450"/>
                    <a:pt x="12000" y="12578"/>
                    <a:pt x="12690" y="9633"/>
                  </a:cubicBezTo>
                  <a:lnTo>
                    <a:pt x="12799" y="9196"/>
                  </a:lnTo>
                  <a:cubicBezTo>
                    <a:pt x="12945" y="8469"/>
                    <a:pt x="12909" y="7742"/>
                    <a:pt x="12690" y="7051"/>
                  </a:cubicBezTo>
                  <a:cubicBezTo>
                    <a:pt x="11890" y="4615"/>
                    <a:pt x="10545" y="2397"/>
                    <a:pt x="8727" y="579"/>
                  </a:cubicBezTo>
                  <a:cubicBezTo>
                    <a:pt x="8363" y="506"/>
                    <a:pt x="8000" y="397"/>
                    <a:pt x="7636" y="324"/>
                  </a:cubicBezTo>
                  <a:cubicBezTo>
                    <a:pt x="6649" y="139"/>
                    <a:pt x="5616" y="1"/>
                    <a:pt x="4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34;p76">
              <a:extLst>
                <a:ext uri="{FF2B5EF4-FFF2-40B4-BE49-F238E27FC236}">
                  <a16:creationId xmlns:a16="http://schemas.microsoft.com/office/drawing/2014/main" id="{08060BD9-209D-0406-3965-13BBE418602E}"/>
                </a:ext>
              </a:extLst>
            </p:cNvPr>
            <p:cNvSpPr/>
            <p:nvPr/>
          </p:nvSpPr>
          <p:spPr>
            <a:xfrm>
              <a:off x="-1825550" y="1405025"/>
              <a:ext cx="144550" cy="139400"/>
            </a:xfrm>
            <a:custGeom>
              <a:avLst/>
              <a:gdLst/>
              <a:ahLst/>
              <a:cxnLst/>
              <a:rect l="l" t="t" r="r" b="b"/>
              <a:pathLst>
                <a:path w="5782" h="5576" extrusionOk="0">
                  <a:moveTo>
                    <a:pt x="2176" y="0"/>
                  </a:moveTo>
                  <a:cubicBezTo>
                    <a:pt x="1423" y="0"/>
                    <a:pt x="685" y="85"/>
                    <a:pt x="1" y="303"/>
                  </a:cubicBezTo>
                  <a:cubicBezTo>
                    <a:pt x="1346" y="2375"/>
                    <a:pt x="3091" y="4193"/>
                    <a:pt x="5127" y="5575"/>
                  </a:cubicBezTo>
                  <a:cubicBezTo>
                    <a:pt x="5746" y="3866"/>
                    <a:pt x="5782" y="2048"/>
                    <a:pt x="5200" y="339"/>
                  </a:cubicBezTo>
                  <a:cubicBezTo>
                    <a:pt x="4222" y="152"/>
                    <a:pt x="3185" y="0"/>
                    <a:pt x="2176" y="0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35;p76">
              <a:extLst>
                <a:ext uri="{FF2B5EF4-FFF2-40B4-BE49-F238E27FC236}">
                  <a16:creationId xmlns:a16="http://schemas.microsoft.com/office/drawing/2014/main" id="{A39B88BF-A9CE-9AE4-483E-CB2050DECAD0}"/>
                </a:ext>
              </a:extLst>
            </p:cNvPr>
            <p:cNvSpPr/>
            <p:nvPr/>
          </p:nvSpPr>
          <p:spPr>
            <a:xfrm>
              <a:off x="-1826450" y="1422575"/>
              <a:ext cx="91825" cy="139125"/>
            </a:xfrm>
            <a:custGeom>
              <a:avLst/>
              <a:gdLst/>
              <a:ahLst/>
              <a:cxnLst/>
              <a:rect l="l" t="t" r="r" b="b"/>
              <a:pathLst>
                <a:path w="3673" h="5565" fill="none" extrusionOk="0">
                  <a:moveTo>
                    <a:pt x="0" y="1"/>
                  </a:moveTo>
                  <a:lnTo>
                    <a:pt x="764" y="5564"/>
                  </a:lnTo>
                  <a:lnTo>
                    <a:pt x="3673" y="4219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36;p76">
              <a:extLst>
                <a:ext uri="{FF2B5EF4-FFF2-40B4-BE49-F238E27FC236}">
                  <a16:creationId xmlns:a16="http://schemas.microsoft.com/office/drawing/2014/main" id="{598DA661-5603-D648-8709-FCD3131E53EB}"/>
                </a:ext>
              </a:extLst>
            </p:cNvPr>
            <p:cNvSpPr/>
            <p:nvPr/>
          </p:nvSpPr>
          <p:spPr>
            <a:xfrm>
              <a:off x="-1684650" y="1423500"/>
              <a:ext cx="79100" cy="127275"/>
            </a:xfrm>
            <a:custGeom>
              <a:avLst/>
              <a:gdLst/>
              <a:ahLst/>
              <a:cxnLst/>
              <a:rect l="l" t="t" r="r" b="b"/>
              <a:pathLst>
                <a:path w="3164" h="5091" fill="none" extrusionOk="0">
                  <a:moveTo>
                    <a:pt x="219" y="4182"/>
                  </a:moveTo>
                  <a:lnTo>
                    <a:pt x="255" y="4327"/>
                  </a:lnTo>
                  <a:lnTo>
                    <a:pt x="3164" y="5091"/>
                  </a:lnTo>
                  <a:lnTo>
                    <a:pt x="1" y="0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37;p76">
              <a:extLst>
                <a:ext uri="{FF2B5EF4-FFF2-40B4-BE49-F238E27FC236}">
                  <a16:creationId xmlns:a16="http://schemas.microsoft.com/office/drawing/2014/main" id="{12C40BA9-9530-B41C-58D9-CF04E8652A35}"/>
                </a:ext>
              </a:extLst>
            </p:cNvPr>
            <p:cNvSpPr/>
            <p:nvPr/>
          </p:nvSpPr>
          <p:spPr>
            <a:xfrm>
              <a:off x="-1693750" y="1548925"/>
              <a:ext cx="20950" cy="368200"/>
            </a:xfrm>
            <a:custGeom>
              <a:avLst/>
              <a:gdLst/>
              <a:ahLst/>
              <a:cxnLst/>
              <a:rect l="l" t="t" r="r" b="b"/>
              <a:pathLst>
                <a:path w="838" h="14728" fill="none" extrusionOk="0">
                  <a:moveTo>
                    <a:pt x="1" y="1"/>
                  </a:moveTo>
                  <a:cubicBezTo>
                    <a:pt x="837" y="4873"/>
                    <a:pt x="837" y="9855"/>
                    <a:pt x="1" y="14727"/>
                  </a:cubicBez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38;p76">
              <a:extLst>
                <a:ext uri="{FF2B5EF4-FFF2-40B4-BE49-F238E27FC236}">
                  <a16:creationId xmlns:a16="http://schemas.microsoft.com/office/drawing/2014/main" id="{0D5B9437-FCD5-85AC-D1DF-44D54D6125DD}"/>
                </a:ext>
              </a:extLst>
            </p:cNvPr>
            <p:cNvSpPr/>
            <p:nvPr/>
          </p:nvSpPr>
          <p:spPr>
            <a:xfrm>
              <a:off x="-1829175" y="1583475"/>
              <a:ext cx="107275" cy="122750"/>
            </a:xfrm>
            <a:custGeom>
              <a:avLst/>
              <a:gdLst/>
              <a:ahLst/>
              <a:cxnLst/>
              <a:rect l="l" t="t" r="r" b="b"/>
              <a:pathLst>
                <a:path w="4291" h="4910" fill="none" extrusionOk="0">
                  <a:moveTo>
                    <a:pt x="0" y="1"/>
                  </a:moveTo>
                  <a:lnTo>
                    <a:pt x="4291" y="1"/>
                  </a:lnTo>
                  <a:lnTo>
                    <a:pt x="4182" y="4691"/>
                  </a:lnTo>
                  <a:lnTo>
                    <a:pt x="218" y="4909"/>
                  </a:lnTo>
                  <a:close/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39;p76">
              <a:extLst>
                <a:ext uri="{FF2B5EF4-FFF2-40B4-BE49-F238E27FC236}">
                  <a16:creationId xmlns:a16="http://schemas.microsoft.com/office/drawing/2014/main" id="{77E3E1B2-056B-BF33-8AF2-A663A20C95AE}"/>
                </a:ext>
              </a:extLst>
            </p:cNvPr>
            <p:cNvSpPr/>
            <p:nvPr/>
          </p:nvSpPr>
          <p:spPr>
            <a:xfrm>
              <a:off x="-1661925" y="1576200"/>
              <a:ext cx="82750" cy="110925"/>
            </a:xfrm>
            <a:custGeom>
              <a:avLst/>
              <a:gdLst/>
              <a:ahLst/>
              <a:cxnLst/>
              <a:rect l="l" t="t" r="r" b="b"/>
              <a:pathLst>
                <a:path w="3310" h="4437" fill="none" extrusionOk="0">
                  <a:moveTo>
                    <a:pt x="1" y="255"/>
                  </a:moveTo>
                  <a:lnTo>
                    <a:pt x="3309" y="1"/>
                  </a:lnTo>
                  <a:lnTo>
                    <a:pt x="3164" y="4146"/>
                  </a:lnTo>
                  <a:lnTo>
                    <a:pt x="655" y="4437"/>
                  </a:lnTo>
                  <a:close/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40;p76">
              <a:extLst>
                <a:ext uri="{FF2B5EF4-FFF2-40B4-BE49-F238E27FC236}">
                  <a16:creationId xmlns:a16="http://schemas.microsoft.com/office/drawing/2014/main" id="{F2BDD4B2-A225-5758-D0EE-478F354263FA}"/>
                </a:ext>
              </a:extLst>
            </p:cNvPr>
            <p:cNvSpPr/>
            <p:nvPr/>
          </p:nvSpPr>
          <p:spPr>
            <a:xfrm>
              <a:off x="-1830100" y="1587125"/>
              <a:ext cx="106400" cy="58200"/>
            </a:xfrm>
            <a:custGeom>
              <a:avLst/>
              <a:gdLst/>
              <a:ahLst/>
              <a:cxnLst/>
              <a:rect l="l" t="t" r="r" b="b"/>
              <a:pathLst>
                <a:path w="4256" h="2328" fill="none" extrusionOk="0">
                  <a:moveTo>
                    <a:pt x="1" y="0"/>
                  </a:moveTo>
                  <a:lnTo>
                    <a:pt x="2364" y="2327"/>
                  </a:lnTo>
                  <a:lnTo>
                    <a:pt x="4255" y="0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41;p76">
              <a:extLst>
                <a:ext uri="{FF2B5EF4-FFF2-40B4-BE49-F238E27FC236}">
                  <a16:creationId xmlns:a16="http://schemas.microsoft.com/office/drawing/2014/main" id="{D18B2703-1534-478E-5DDA-CF14B0F2CCA6}"/>
                </a:ext>
              </a:extLst>
            </p:cNvPr>
            <p:cNvSpPr/>
            <p:nvPr/>
          </p:nvSpPr>
          <p:spPr>
            <a:xfrm>
              <a:off x="-1661925" y="1578025"/>
              <a:ext cx="81850" cy="51850"/>
            </a:xfrm>
            <a:custGeom>
              <a:avLst/>
              <a:gdLst/>
              <a:ahLst/>
              <a:cxnLst/>
              <a:rect l="l" t="t" r="r" b="b"/>
              <a:pathLst>
                <a:path w="3274" h="2074" fill="none" extrusionOk="0">
                  <a:moveTo>
                    <a:pt x="1" y="364"/>
                  </a:moveTo>
                  <a:lnTo>
                    <a:pt x="2400" y="2073"/>
                  </a:lnTo>
                  <a:lnTo>
                    <a:pt x="3273" y="1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42;p76">
              <a:extLst>
                <a:ext uri="{FF2B5EF4-FFF2-40B4-BE49-F238E27FC236}">
                  <a16:creationId xmlns:a16="http://schemas.microsoft.com/office/drawing/2014/main" id="{74C0A7D4-2EE6-8AF1-0084-DC95146E946F}"/>
                </a:ext>
              </a:extLst>
            </p:cNvPr>
            <p:cNvSpPr/>
            <p:nvPr/>
          </p:nvSpPr>
          <p:spPr>
            <a:xfrm>
              <a:off x="-1639200" y="1455300"/>
              <a:ext cx="60025" cy="108200"/>
            </a:xfrm>
            <a:custGeom>
              <a:avLst/>
              <a:gdLst/>
              <a:ahLst/>
              <a:cxnLst/>
              <a:rect l="l" t="t" r="r" b="b"/>
              <a:pathLst>
                <a:path w="2401" h="4328" fill="none" extrusionOk="0">
                  <a:moveTo>
                    <a:pt x="1" y="1"/>
                  </a:moveTo>
                  <a:cubicBezTo>
                    <a:pt x="946" y="1346"/>
                    <a:pt x="1746" y="2801"/>
                    <a:pt x="2400" y="4328"/>
                  </a:cubicBezTo>
                </a:path>
              </a:pathLst>
            </a:custGeom>
            <a:noFill/>
            <a:ln w="6375" cap="rnd" cmpd="sng">
              <a:solidFill>
                <a:srgbClr val="ED67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43;p76">
              <a:extLst>
                <a:ext uri="{FF2B5EF4-FFF2-40B4-BE49-F238E27FC236}">
                  <a16:creationId xmlns:a16="http://schemas.microsoft.com/office/drawing/2014/main" id="{AF4B6C01-8F14-1CE2-C23A-AD2F4A99DC47}"/>
                </a:ext>
              </a:extLst>
            </p:cNvPr>
            <p:cNvSpPr/>
            <p:nvPr/>
          </p:nvSpPr>
          <p:spPr>
            <a:xfrm>
              <a:off x="-1105600" y="1168950"/>
              <a:ext cx="179100" cy="155475"/>
            </a:xfrm>
            <a:custGeom>
              <a:avLst/>
              <a:gdLst/>
              <a:ahLst/>
              <a:cxnLst/>
              <a:rect l="l" t="t" r="r" b="b"/>
              <a:pathLst>
                <a:path w="7164" h="6219" extrusionOk="0">
                  <a:moveTo>
                    <a:pt x="6364" y="1"/>
                  </a:moveTo>
                  <a:lnTo>
                    <a:pt x="1" y="3637"/>
                  </a:lnTo>
                  <a:lnTo>
                    <a:pt x="691" y="6219"/>
                  </a:lnTo>
                  <a:lnTo>
                    <a:pt x="7164" y="2001"/>
                  </a:lnTo>
                  <a:lnTo>
                    <a:pt x="6364" y="1"/>
                  </a:ln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44;p76">
              <a:extLst>
                <a:ext uri="{FF2B5EF4-FFF2-40B4-BE49-F238E27FC236}">
                  <a16:creationId xmlns:a16="http://schemas.microsoft.com/office/drawing/2014/main" id="{416EEDC7-E431-EA63-1502-4C204A1306C4}"/>
                </a:ext>
              </a:extLst>
            </p:cNvPr>
            <p:cNvSpPr/>
            <p:nvPr/>
          </p:nvSpPr>
          <p:spPr>
            <a:xfrm>
              <a:off x="-1680100" y="1239875"/>
              <a:ext cx="607250" cy="325450"/>
            </a:xfrm>
            <a:custGeom>
              <a:avLst/>
              <a:gdLst/>
              <a:ahLst/>
              <a:cxnLst/>
              <a:rect l="l" t="t" r="r" b="b"/>
              <a:pathLst>
                <a:path w="24290" h="13018" extrusionOk="0">
                  <a:moveTo>
                    <a:pt x="23453" y="0"/>
                  </a:moveTo>
                  <a:lnTo>
                    <a:pt x="16217" y="3054"/>
                  </a:lnTo>
                  <a:cubicBezTo>
                    <a:pt x="15127" y="3527"/>
                    <a:pt x="14036" y="4000"/>
                    <a:pt x="12909" y="4436"/>
                  </a:cubicBezTo>
                  <a:cubicBezTo>
                    <a:pt x="8763" y="6000"/>
                    <a:pt x="4436" y="6909"/>
                    <a:pt x="0" y="7127"/>
                  </a:cubicBezTo>
                  <a:lnTo>
                    <a:pt x="3782" y="13017"/>
                  </a:lnTo>
                  <a:cubicBezTo>
                    <a:pt x="11090" y="10872"/>
                    <a:pt x="17963" y="7272"/>
                    <a:pt x="24290" y="2982"/>
                  </a:cubicBezTo>
                  <a:lnTo>
                    <a:pt x="234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45;p76">
              <a:extLst>
                <a:ext uri="{FF2B5EF4-FFF2-40B4-BE49-F238E27FC236}">
                  <a16:creationId xmlns:a16="http://schemas.microsoft.com/office/drawing/2014/main" id="{837E2BE3-AFB5-1304-0DD3-0E25BEB4BA2F}"/>
                </a:ext>
              </a:extLst>
            </p:cNvPr>
            <p:cNvSpPr/>
            <p:nvPr/>
          </p:nvSpPr>
          <p:spPr>
            <a:xfrm>
              <a:off x="-1269225" y="1230775"/>
              <a:ext cx="224550" cy="260000"/>
            </a:xfrm>
            <a:custGeom>
              <a:avLst/>
              <a:gdLst/>
              <a:ahLst/>
              <a:cxnLst/>
              <a:rect l="l" t="t" r="r" b="b"/>
              <a:pathLst>
                <a:path w="8982" h="10400" extrusionOk="0">
                  <a:moveTo>
                    <a:pt x="7091" y="1"/>
                  </a:moveTo>
                  <a:lnTo>
                    <a:pt x="1" y="2909"/>
                  </a:lnTo>
                  <a:lnTo>
                    <a:pt x="3273" y="10400"/>
                  </a:lnTo>
                  <a:lnTo>
                    <a:pt x="8982" y="6727"/>
                  </a:lnTo>
                  <a:lnTo>
                    <a:pt x="7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46;p76">
              <a:extLst>
                <a:ext uri="{FF2B5EF4-FFF2-40B4-BE49-F238E27FC236}">
                  <a16:creationId xmlns:a16="http://schemas.microsoft.com/office/drawing/2014/main" id="{C5873F4B-81F5-97A9-5433-9A861486606B}"/>
                </a:ext>
              </a:extLst>
            </p:cNvPr>
            <p:cNvSpPr/>
            <p:nvPr/>
          </p:nvSpPr>
          <p:spPr>
            <a:xfrm>
              <a:off x="-1261950" y="1322575"/>
              <a:ext cx="36375" cy="79125"/>
            </a:xfrm>
            <a:custGeom>
              <a:avLst/>
              <a:gdLst/>
              <a:ahLst/>
              <a:cxnLst/>
              <a:rect l="l" t="t" r="r" b="b"/>
              <a:pathLst>
                <a:path w="1455" h="3165" fill="none" extrusionOk="0">
                  <a:moveTo>
                    <a:pt x="1455" y="3164"/>
                  </a:moveTo>
                  <a:lnTo>
                    <a:pt x="0" y="1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47;p76">
              <a:extLst>
                <a:ext uri="{FF2B5EF4-FFF2-40B4-BE49-F238E27FC236}">
                  <a16:creationId xmlns:a16="http://schemas.microsoft.com/office/drawing/2014/main" id="{25C785A5-2630-EAC7-3BA3-6AB11C9F7F98}"/>
                </a:ext>
              </a:extLst>
            </p:cNvPr>
            <p:cNvSpPr/>
            <p:nvPr/>
          </p:nvSpPr>
          <p:spPr>
            <a:xfrm>
              <a:off x="-2456425" y="361750"/>
              <a:ext cx="1322675" cy="1042800"/>
            </a:xfrm>
            <a:custGeom>
              <a:avLst/>
              <a:gdLst/>
              <a:ahLst/>
              <a:cxnLst/>
              <a:rect l="l" t="t" r="r" b="b"/>
              <a:pathLst>
                <a:path w="52907" h="41712" extrusionOk="0">
                  <a:moveTo>
                    <a:pt x="25308" y="0"/>
                  </a:moveTo>
                  <a:cubicBezTo>
                    <a:pt x="23963" y="0"/>
                    <a:pt x="22690" y="1055"/>
                    <a:pt x="22145" y="2327"/>
                  </a:cubicBezTo>
                  <a:cubicBezTo>
                    <a:pt x="21636" y="3673"/>
                    <a:pt x="21563" y="5091"/>
                    <a:pt x="21890" y="6472"/>
                  </a:cubicBezTo>
                  <a:cubicBezTo>
                    <a:pt x="21636" y="5891"/>
                    <a:pt x="21272" y="5382"/>
                    <a:pt x="20872" y="4873"/>
                  </a:cubicBezTo>
                  <a:cubicBezTo>
                    <a:pt x="20472" y="4363"/>
                    <a:pt x="19927" y="4000"/>
                    <a:pt x="19309" y="3818"/>
                  </a:cubicBezTo>
                  <a:cubicBezTo>
                    <a:pt x="19157" y="3782"/>
                    <a:pt x="19002" y="3764"/>
                    <a:pt x="18849" y="3764"/>
                  </a:cubicBezTo>
                  <a:cubicBezTo>
                    <a:pt x="18379" y="3764"/>
                    <a:pt x="17920" y="3934"/>
                    <a:pt x="17563" y="4291"/>
                  </a:cubicBezTo>
                  <a:cubicBezTo>
                    <a:pt x="17200" y="4727"/>
                    <a:pt x="17018" y="5273"/>
                    <a:pt x="17054" y="5854"/>
                  </a:cubicBezTo>
                  <a:cubicBezTo>
                    <a:pt x="17091" y="6436"/>
                    <a:pt x="17200" y="7018"/>
                    <a:pt x="17382" y="7563"/>
                  </a:cubicBezTo>
                  <a:cubicBezTo>
                    <a:pt x="16654" y="6909"/>
                    <a:pt x="15818" y="6363"/>
                    <a:pt x="14873" y="6000"/>
                  </a:cubicBezTo>
                  <a:cubicBezTo>
                    <a:pt x="14393" y="5808"/>
                    <a:pt x="13883" y="5717"/>
                    <a:pt x="13369" y="5717"/>
                  </a:cubicBezTo>
                  <a:cubicBezTo>
                    <a:pt x="12909" y="5717"/>
                    <a:pt x="12446" y="5790"/>
                    <a:pt x="12000" y="5927"/>
                  </a:cubicBezTo>
                  <a:cubicBezTo>
                    <a:pt x="10400" y="6509"/>
                    <a:pt x="9455" y="8254"/>
                    <a:pt x="9418" y="9927"/>
                  </a:cubicBezTo>
                  <a:cubicBezTo>
                    <a:pt x="9382" y="11563"/>
                    <a:pt x="9855" y="13163"/>
                    <a:pt x="10764" y="14508"/>
                  </a:cubicBezTo>
                  <a:cubicBezTo>
                    <a:pt x="9053" y="13550"/>
                    <a:pt x="7182" y="12753"/>
                    <a:pt x="5240" y="12753"/>
                  </a:cubicBezTo>
                  <a:cubicBezTo>
                    <a:pt x="5118" y="12753"/>
                    <a:pt x="4996" y="12756"/>
                    <a:pt x="4873" y="12763"/>
                  </a:cubicBezTo>
                  <a:cubicBezTo>
                    <a:pt x="2801" y="12908"/>
                    <a:pt x="655" y="14254"/>
                    <a:pt x="292" y="16326"/>
                  </a:cubicBezTo>
                  <a:cubicBezTo>
                    <a:pt x="1" y="17708"/>
                    <a:pt x="583" y="19199"/>
                    <a:pt x="1383" y="20399"/>
                  </a:cubicBezTo>
                  <a:cubicBezTo>
                    <a:pt x="2946" y="22908"/>
                    <a:pt x="5382" y="24799"/>
                    <a:pt x="8219" y="25635"/>
                  </a:cubicBezTo>
                  <a:cubicBezTo>
                    <a:pt x="7723" y="25511"/>
                    <a:pt x="7228" y="25446"/>
                    <a:pt x="6732" y="25446"/>
                  </a:cubicBezTo>
                  <a:cubicBezTo>
                    <a:pt x="6355" y="25446"/>
                    <a:pt x="5978" y="25484"/>
                    <a:pt x="5601" y="25562"/>
                  </a:cubicBezTo>
                  <a:cubicBezTo>
                    <a:pt x="4764" y="25780"/>
                    <a:pt x="4001" y="26580"/>
                    <a:pt x="4110" y="27453"/>
                  </a:cubicBezTo>
                  <a:cubicBezTo>
                    <a:pt x="4182" y="27998"/>
                    <a:pt x="4546" y="28507"/>
                    <a:pt x="5055" y="28762"/>
                  </a:cubicBezTo>
                  <a:cubicBezTo>
                    <a:pt x="5564" y="29016"/>
                    <a:pt x="6073" y="29198"/>
                    <a:pt x="6619" y="29307"/>
                  </a:cubicBezTo>
                  <a:cubicBezTo>
                    <a:pt x="5201" y="29380"/>
                    <a:pt x="3710" y="29453"/>
                    <a:pt x="2401" y="30071"/>
                  </a:cubicBezTo>
                  <a:cubicBezTo>
                    <a:pt x="1128" y="30689"/>
                    <a:pt x="74" y="32034"/>
                    <a:pt x="219" y="33453"/>
                  </a:cubicBezTo>
                  <a:cubicBezTo>
                    <a:pt x="401" y="35052"/>
                    <a:pt x="1928" y="36107"/>
                    <a:pt x="3419" y="36689"/>
                  </a:cubicBezTo>
                  <a:cubicBezTo>
                    <a:pt x="4879" y="37249"/>
                    <a:pt x="6474" y="37548"/>
                    <a:pt x="8067" y="37548"/>
                  </a:cubicBezTo>
                  <a:cubicBezTo>
                    <a:pt x="9885" y="37548"/>
                    <a:pt x="11700" y="37158"/>
                    <a:pt x="13309" y="36325"/>
                  </a:cubicBezTo>
                  <a:lnTo>
                    <a:pt x="13309" y="36325"/>
                  </a:lnTo>
                  <a:cubicBezTo>
                    <a:pt x="13018" y="36580"/>
                    <a:pt x="12800" y="36907"/>
                    <a:pt x="12618" y="37234"/>
                  </a:cubicBezTo>
                  <a:cubicBezTo>
                    <a:pt x="12436" y="37598"/>
                    <a:pt x="12473" y="38034"/>
                    <a:pt x="12691" y="38361"/>
                  </a:cubicBezTo>
                  <a:cubicBezTo>
                    <a:pt x="12964" y="38607"/>
                    <a:pt x="13318" y="38729"/>
                    <a:pt x="13693" y="38729"/>
                  </a:cubicBezTo>
                  <a:cubicBezTo>
                    <a:pt x="13818" y="38729"/>
                    <a:pt x="13945" y="38716"/>
                    <a:pt x="14073" y="38689"/>
                  </a:cubicBezTo>
                  <a:cubicBezTo>
                    <a:pt x="14895" y="38617"/>
                    <a:pt x="15681" y="38405"/>
                    <a:pt x="16433" y="37984"/>
                  </a:cubicBezTo>
                  <a:lnTo>
                    <a:pt x="16433" y="37984"/>
                  </a:lnTo>
                  <a:cubicBezTo>
                    <a:pt x="15732" y="38392"/>
                    <a:pt x="15386" y="39212"/>
                    <a:pt x="15600" y="39998"/>
                  </a:cubicBezTo>
                  <a:cubicBezTo>
                    <a:pt x="15818" y="40761"/>
                    <a:pt x="16436" y="41343"/>
                    <a:pt x="17236" y="41597"/>
                  </a:cubicBezTo>
                  <a:cubicBezTo>
                    <a:pt x="17554" y="41673"/>
                    <a:pt x="17879" y="41711"/>
                    <a:pt x="18204" y="41711"/>
                  </a:cubicBezTo>
                  <a:cubicBezTo>
                    <a:pt x="18660" y="41711"/>
                    <a:pt x="19118" y="41637"/>
                    <a:pt x="19563" y="41488"/>
                  </a:cubicBezTo>
                  <a:cubicBezTo>
                    <a:pt x="20290" y="41197"/>
                    <a:pt x="20981" y="40797"/>
                    <a:pt x="21636" y="40361"/>
                  </a:cubicBezTo>
                  <a:cubicBezTo>
                    <a:pt x="22327" y="39925"/>
                    <a:pt x="23018" y="39379"/>
                    <a:pt x="23236" y="38579"/>
                  </a:cubicBezTo>
                  <a:lnTo>
                    <a:pt x="23236" y="38579"/>
                  </a:lnTo>
                  <a:cubicBezTo>
                    <a:pt x="23163" y="39198"/>
                    <a:pt x="23199" y="39852"/>
                    <a:pt x="23308" y="40434"/>
                  </a:cubicBezTo>
                  <a:cubicBezTo>
                    <a:pt x="23381" y="40797"/>
                    <a:pt x="23527" y="41125"/>
                    <a:pt x="23781" y="41416"/>
                  </a:cubicBezTo>
                  <a:cubicBezTo>
                    <a:pt x="24008" y="41607"/>
                    <a:pt x="24301" y="41707"/>
                    <a:pt x="24597" y="41707"/>
                  </a:cubicBezTo>
                  <a:cubicBezTo>
                    <a:pt x="24919" y="41707"/>
                    <a:pt x="25244" y="41589"/>
                    <a:pt x="25490" y="41343"/>
                  </a:cubicBezTo>
                  <a:cubicBezTo>
                    <a:pt x="25963" y="40907"/>
                    <a:pt x="26217" y="40252"/>
                    <a:pt x="26145" y="39561"/>
                  </a:cubicBezTo>
                  <a:lnTo>
                    <a:pt x="26145" y="39561"/>
                  </a:lnTo>
                  <a:cubicBezTo>
                    <a:pt x="26472" y="40216"/>
                    <a:pt x="26945" y="40725"/>
                    <a:pt x="27490" y="41161"/>
                  </a:cubicBezTo>
                  <a:cubicBezTo>
                    <a:pt x="27878" y="41452"/>
                    <a:pt x="28346" y="41597"/>
                    <a:pt x="28810" y="41597"/>
                  </a:cubicBezTo>
                  <a:cubicBezTo>
                    <a:pt x="29041" y="41597"/>
                    <a:pt x="29272" y="41561"/>
                    <a:pt x="29490" y="41488"/>
                  </a:cubicBezTo>
                  <a:cubicBezTo>
                    <a:pt x="30072" y="41270"/>
                    <a:pt x="30472" y="40761"/>
                    <a:pt x="30544" y="40143"/>
                  </a:cubicBezTo>
                  <a:cubicBezTo>
                    <a:pt x="30635" y="39628"/>
                    <a:pt x="30625" y="39087"/>
                    <a:pt x="30324" y="38711"/>
                  </a:cubicBezTo>
                  <a:lnTo>
                    <a:pt x="30324" y="38711"/>
                  </a:lnTo>
                  <a:cubicBezTo>
                    <a:pt x="31208" y="39497"/>
                    <a:pt x="32354" y="39970"/>
                    <a:pt x="33562" y="40070"/>
                  </a:cubicBezTo>
                  <a:cubicBezTo>
                    <a:pt x="33645" y="40076"/>
                    <a:pt x="33728" y="40079"/>
                    <a:pt x="33813" y="40079"/>
                  </a:cubicBezTo>
                  <a:cubicBezTo>
                    <a:pt x="34247" y="40079"/>
                    <a:pt x="34699" y="39998"/>
                    <a:pt x="35126" y="39816"/>
                  </a:cubicBezTo>
                  <a:cubicBezTo>
                    <a:pt x="35598" y="39598"/>
                    <a:pt x="35962" y="39161"/>
                    <a:pt x="36108" y="38616"/>
                  </a:cubicBezTo>
                  <a:cubicBezTo>
                    <a:pt x="36217" y="38107"/>
                    <a:pt x="36180" y="37561"/>
                    <a:pt x="35708" y="37343"/>
                  </a:cubicBezTo>
                  <a:lnTo>
                    <a:pt x="35708" y="37343"/>
                  </a:lnTo>
                  <a:cubicBezTo>
                    <a:pt x="37338" y="38012"/>
                    <a:pt x="39068" y="38346"/>
                    <a:pt x="40808" y="38346"/>
                  </a:cubicBezTo>
                  <a:cubicBezTo>
                    <a:pt x="41435" y="38346"/>
                    <a:pt x="42063" y="38302"/>
                    <a:pt x="42689" y="38216"/>
                  </a:cubicBezTo>
                  <a:cubicBezTo>
                    <a:pt x="44107" y="38034"/>
                    <a:pt x="45671" y="37452"/>
                    <a:pt x="46252" y="36180"/>
                  </a:cubicBezTo>
                  <a:cubicBezTo>
                    <a:pt x="46580" y="35343"/>
                    <a:pt x="46543" y="34434"/>
                    <a:pt x="46107" y="33634"/>
                  </a:cubicBezTo>
                  <a:cubicBezTo>
                    <a:pt x="45780" y="32834"/>
                    <a:pt x="45234" y="32180"/>
                    <a:pt x="44543" y="31707"/>
                  </a:cubicBezTo>
                  <a:lnTo>
                    <a:pt x="44543" y="31707"/>
                  </a:lnTo>
                  <a:cubicBezTo>
                    <a:pt x="45018" y="31758"/>
                    <a:pt x="45496" y="31783"/>
                    <a:pt x="45973" y="31783"/>
                  </a:cubicBezTo>
                  <a:cubicBezTo>
                    <a:pt x="47214" y="31783"/>
                    <a:pt x="48452" y="31612"/>
                    <a:pt x="49634" y="31271"/>
                  </a:cubicBezTo>
                  <a:cubicBezTo>
                    <a:pt x="50434" y="31053"/>
                    <a:pt x="51343" y="30653"/>
                    <a:pt x="51597" y="29853"/>
                  </a:cubicBezTo>
                  <a:cubicBezTo>
                    <a:pt x="51743" y="29126"/>
                    <a:pt x="51561" y="28398"/>
                    <a:pt x="51125" y="27853"/>
                  </a:cubicBezTo>
                  <a:cubicBezTo>
                    <a:pt x="50092" y="26393"/>
                    <a:pt x="48432" y="25561"/>
                    <a:pt x="46691" y="25561"/>
                  </a:cubicBezTo>
                  <a:cubicBezTo>
                    <a:pt x="46654" y="25561"/>
                    <a:pt x="46617" y="25561"/>
                    <a:pt x="46580" y="25562"/>
                  </a:cubicBezTo>
                  <a:cubicBezTo>
                    <a:pt x="47998" y="25308"/>
                    <a:pt x="49416" y="25089"/>
                    <a:pt x="50652" y="24326"/>
                  </a:cubicBezTo>
                  <a:cubicBezTo>
                    <a:pt x="51888" y="23599"/>
                    <a:pt x="52906" y="22362"/>
                    <a:pt x="52834" y="20872"/>
                  </a:cubicBezTo>
                  <a:cubicBezTo>
                    <a:pt x="52761" y="19381"/>
                    <a:pt x="51561" y="18108"/>
                    <a:pt x="50143" y="17635"/>
                  </a:cubicBezTo>
                  <a:cubicBezTo>
                    <a:pt x="49512" y="17466"/>
                    <a:pt x="48862" y="17382"/>
                    <a:pt x="48211" y="17382"/>
                  </a:cubicBezTo>
                  <a:cubicBezTo>
                    <a:pt x="47324" y="17382"/>
                    <a:pt x="46437" y="17539"/>
                    <a:pt x="45598" y="17854"/>
                  </a:cubicBezTo>
                  <a:cubicBezTo>
                    <a:pt x="46289" y="17381"/>
                    <a:pt x="46907" y="16835"/>
                    <a:pt x="47489" y="16217"/>
                  </a:cubicBezTo>
                  <a:cubicBezTo>
                    <a:pt x="48034" y="15563"/>
                    <a:pt x="48398" y="14763"/>
                    <a:pt x="48470" y="13927"/>
                  </a:cubicBezTo>
                  <a:cubicBezTo>
                    <a:pt x="48543" y="13090"/>
                    <a:pt x="48179" y="12254"/>
                    <a:pt x="47452" y="11745"/>
                  </a:cubicBezTo>
                  <a:cubicBezTo>
                    <a:pt x="46989" y="11499"/>
                    <a:pt x="46484" y="11377"/>
                    <a:pt x="45954" y="11377"/>
                  </a:cubicBezTo>
                  <a:cubicBezTo>
                    <a:pt x="45777" y="11377"/>
                    <a:pt x="45598" y="11390"/>
                    <a:pt x="45416" y="11418"/>
                  </a:cubicBezTo>
                  <a:cubicBezTo>
                    <a:pt x="43962" y="11599"/>
                    <a:pt x="42543" y="12181"/>
                    <a:pt x="41344" y="13090"/>
                  </a:cubicBezTo>
                  <a:cubicBezTo>
                    <a:pt x="42362" y="12072"/>
                    <a:pt x="43380" y="11018"/>
                    <a:pt x="43889" y="9672"/>
                  </a:cubicBezTo>
                  <a:cubicBezTo>
                    <a:pt x="44398" y="8327"/>
                    <a:pt x="44252" y="6618"/>
                    <a:pt x="43162" y="5672"/>
                  </a:cubicBezTo>
                  <a:cubicBezTo>
                    <a:pt x="42591" y="5178"/>
                    <a:pt x="41862" y="4962"/>
                    <a:pt x="41114" y="4962"/>
                  </a:cubicBezTo>
                  <a:cubicBezTo>
                    <a:pt x="40431" y="4962"/>
                    <a:pt x="39733" y="5142"/>
                    <a:pt x="39126" y="5454"/>
                  </a:cubicBezTo>
                  <a:cubicBezTo>
                    <a:pt x="37817" y="6145"/>
                    <a:pt x="36907" y="7200"/>
                    <a:pt x="35998" y="8291"/>
                  </a:cubicBezTo>
                  <a:cubicBezTo>
                    <a:pt x="36580" y="6727"/>
                    <a:pt x="36762" y="5091"/>
                    <a:pt x="36508" y="3454"/>
                  </a:cubicBezTo>
                  <a:cubicBezTo>
                    <a:pt x="36398" y="2509"/>
                    <a:pt x="36071" y="1527"/>
                    <a:pt x="35271" y="1055"/>
                  </a:cubicBezTo>
                  <a:cubicBezTo>
                    <a:pt x="34917" y="855"/>
                    <a:pt x="34536" y="764"/>
                    <a:pt x="34152" y="764"/>
                  </a:cubicBezTo>
                  <a:cubicBezTo>
                    <a:pt x="33906" y="764"/>
                    <a:pt x="33659" y="802"/>
                    <a:pt x="33417" y="873"/>
                  </a:cubicBezTo>
                  <a:cubicBezTo>
                    <a:pt x="32799" y="1091"/>
                    <a:pt x="32253" y="1418"/>
                    <a:pt x="31781" y="1891"/>
                  </a:cubicBezTo>
                  <a:cubicBezTo>
                    <a:pt x="30399" y="3164"/>
                    <a:pt x="29599" y="4982"/>
                    <a:pt x="29599" y="6872"/>
                  </a:cubicBezTo>
                  <a:cubicBezTo>
                    <a:pt x="29526" y="5382"/>
                    <a:pt x="29417" y="3854"/>
                    <a:pt x="28763" y="2473"/>
                  </a:cubicBezTo>
                  <a:cubicBezTo>
                    <a:pt x="28144" y="1127"/>
                    <a:pt x="26799" y="0"/>
                    <a:pt x="25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048;p76">
              <a:extLst>
                <a:ext uri="{FF2B5EF4-FFF2-40B4-BE49-F238E27FC236}">
                  <a16:creationId xmlns:a16="http://schemas.microsoft.com/office/drawing/2014/main" id="{46B7F788-FD11-24FC-E2D6-536E351CE782}"/>
                </a:ext>
              </a:extLst>
            </p:cNvPr>
            <p:cNvSpPr/>
            <p:nvPr/>
          </p:nvSpPr>
          <p:spPr>
            <a:xfrm>
              <a:off x="-1486475" y="1116575"/>
              <a:ext cx="92750" cy="76750"/>
            </a:xfrm>
            <a:custGeom>
              <a:avLst/>
              <a:gdLst/>
              <a:ahLst/>
              <a:cxnLst/>
              <a:rect l="l" t="t" r="r" b="b"/>
              <a:pathLst>
                <a:path w="3710" h="3070" extrusionOk="0">
                  <a:moveTo>
                    <a:pt x="2221" y="1"/>
                  </a:moveTo>
                  <a:cubicBezTo>
                    <a:pt x="2136" y="1"/>
                    <a:pt x="2050" y="8"/>
                    <a:pt x="1964" y="23"/>
                  </a:cubicBezTo>
                  <a:cubicBezTo>
                    <a:pt x="1237" y="205"/>
                    <a:pt x="0" y="1369"/>
                    <a:pt x="291" y="2205"/>
                  </a:cubicBezTo>
                  <a:cubicBezTo>
                    <a:pt x="509" y="2641"/>
                    <a:pt x="946" y="2969"/>
                    <a:pt x="1418" y="3041"/>
                  </a:cubicBezTo>
                  <a:cubicBezTo>
                    <a:pt x="1524" y="3060"/>
                    <a:pt x="1632" y="3069"/>
                    <a:pt x="1738" y="3069"/>
                  </a:cubicBezTo>
                  <a:cubicBezTo>
                    <a:pt x="2255" y="3069"/>
                    <a:pt x="2766" y="2857"/>
                    <a:pt x="3127" y="2496"/>
                  </a:cubicBezTo>
                  <a:cubicBezTo>
                    <a:pt x="3564" y="2060"/>
                    <a:pt x="3709" y="1369"/>
                    <a:pt x="3455" y="787"/>
                  </a:cubicBezTo>
                  <a:cubicBezTo>
                    <a:pt x="3235" y="286"/>
                    <a:pt x="2747" y="1"/>
                    <a:pt x="2221" y="1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049;p76">
              <a:extLst>
                <a:ext uri="{FF2B5EF4-FFF2-40B4-BE49-F238E27FC236}">
                  <a16:creationId xmlns:a16="http://schemas.microsoft.com/office/drawing/2014/main" id="{40F54F79-C9E8-52FE-75D6-0B954E6930CF}"/>
                </a:ext>
              </a:extLst>
            </p:cNvPr>
            <p:cNvSpPr/>
            <p:nvPr/>
          </p:nvSpPr>
          <p:spPr>
            <a:xfrm>
              <a:off x="-1453750" y="1141675"/>
              <a:ext cx="37300" cy="18225"/>
            </a:xfrm>
            <a:custGeom>
              <a:avLst/>
              <a:gdLst/>
              <a:ahLst/>
              <a:cxnLst/>
              <a:rect l="l" t="t" r="r" b="b"/>
              <a:pathLst>
                <a:path w="1492" h="729" extrusionOk="0">
                  <a:moveTo>
                    <a:pt x="1172" y="0"/>
                  </a:moveTo>
                  <a:cubicBezTo>
                    <a:pt x="670" y="0"/>
                    <a:pt x="211" y="277"/>
                    <a:pt x="0" y="728"/>
                  </a:cubicBezTo>
                  <a:lnTo>
                    <a:pt x="1491" y="37"/>
                  </a:lnTo>
                  <a:cubicBezTo>
                    <a:pt x="1384" y="12"/>
                    <a:pt x="1277" y="0"/>
                    <a:pt x="1172" y="0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050;p76">
              <a:extLst>
                <a:ext uri="{FF2B5EF4-FFF2-40B4-BE49-F238E27FC236}">
                  <a16:creationId xmlns:a16="http://schemas.microsoft.com/office/drawing/2014/main" id="{81D9D025-2E81-890C-3E76-C3693DC6D08D}"/>
                </a:ext>
              </a:extLst>
            </p:cNvPr>
            <p:cNvSpPr/>
            <p:nvPr/>
          </p:nvSpPr>
          <p:spPr>
            <a:xfrm>
              <a:off x="-1453750" y="1138975"/>
              <a:ext cx="37300" cy="20925"/>
            </a:xfrm>
            <a:custGeom>
              <a:avLst/>
              <a:gdLst/>
              <a:ahLst/>
              <a:cxnLst/>
              <a:rect l="l" t="t" r="r" b="b"/>
              <a:pathLst>
                <a:path w="1492" h="837" fill="none" extrusionOk="0">
                  <a:moveTo>
                    <a:pt x="0" y="836"/>
                  </a:moveTo>
                  <a:cubicBezTo>
                    <a:pt x="255" y="291"/>
                    <a:pt x="873" y="0"/>
                    <a:pt x="1491" y="145"/>
                  </a:cubicBez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3051;p76">
              <a:extLst>
                <a:ext uri="{FF2B5EF4-FFF2-40B4-BE49-F238E27FC236}">
                  <a16:creationId xmlns:a16="http://schemas.microsoft.com/office/drawing/2014/main" id="{A4634EC0-550C-8DE6-40F3-D83365ED26B7}"/>
                </a:ext>
              </a:extLst>
            </p:cNvPr>
            <p:cNvSpPr/>
            <p:nvPr/>
          </p:nvSpPr>
          <p:spPr>
            <a:xfrm>
              <a:off x="-1487400" y="1028050"/>
              <a:ext cx="89125" cy="150025"/>
            </a:xfrm>
            <a:custGeom>
              <a:avLst/>
              <a:gdLst/>
              <a:ahLst/>
              <a:cxnLst/>
              <a:rect l="l" t="t" r="r" b="b"/>
              <a:pathLst>
                <a:path w="3565" h="6001" extrusionOk="0">
                  <a:moveTo>
                    <a:pt x="2837" y="1"/>
                  </a:moveTo>
                  <a:cubicBezTo>
                    <a:pt x="2037" y="510"/>
                    <a:pt x="1383" y="1201"/>
                    <a:pt x="910" y="2001"/>
                  </a:cubicBezTo>
                  <a:cubicBezTo>
                    <a:pt x="546" y="2801"/>
                    <a:pt x="255" y="3601"/>
                    <a:pt x="1" y="4437"/>
                  </a:cubicBezTo>
                  <a:cubicBezTo>
                    <a:pt x="74" y="4801"/>
                    <a:pt x="219" y="5164"/>
                    <a:pt x="437" y="5491"/>
                  </a:cubicBezTo>
                  <a:cubicBezTo>
                    <a:pt x="619" y="5819"/>
                    <a:pt x="983" y="6001"/>
                    <a:pt x="1383" y="6001"/>
                  </a:cubicBezTo>
                  <a:cubicBezTo>
                    <a:pt x="1710" y="5928"/>
                    <a:pt x="1964" y="5746"/>
                    <a:pt x="2110" y="5455"/>
                  </a:cubicBezTo>
                  <a:cubicBezTo>
                    <a:pt x="2255" y="5201"/>
                    <a:pt x="2328" y="4873"/>
                    <a:pt x="2364" y="4582"/>
                  </a:cubicBezTo>
                  <a:cubicBezTo>
                    <a:pt x="2401" y="3855"/>
                    <a:pt x="2328" y="3164"/>
                    <a:pt x="2183" y="2474"/>
                  </a:cubicBezTo>
                  <a:lnTo>
                    <a:pt x="2183" y="2474"/>
                  </a:lnTo>
                  <a:cubicBezTo>
                    <a:pt x="2292" y="2583"/>
                    <a:pt x="2473" y="2692"/>
                    <a:pt x="2619" y="2764"/>
                  </a:cubicBezTo>
                  <a:cubicBezTo>
                    <a:pt x="2719" y="2824"/>
                    <a:pt x="2819" y="2851"/>
                    <a:pt x="2919" y="2851"/>
                  </a:cubicBezTo>
                  <a:cubicBezTo>
                    <a:pt x="3001" y="2851"/>
                    <a:pt x="3083" y="2833"/>
                    <a:pt x="3164" y="2801"/>
                  </a:cubicBezTo>
                  <a:cubicBezTo>
                    <a:pt x="3310" y="2728"/>
                    <a:pt x="3419" y="2583"/>
                    <a:pt x="3492" y="2437"/>
                  </a:cubicBezTo>
                  <a:cubicBezTo>
                    <a:pt x="3528" y="2255"/>
                    <a:pt x="3564" y="2074"/>
                    <a:pt x="3528" y="1928"/>
                  </a:cubicBezTo>
                  <a:cubicBezTo>
                    <a:pt x="3492" y="1201"/>
                    <a:pt x="3237" y="546"/>
                    <a:pt x="2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3052;p76">
              <a:extLst>
                <a:ext uri="{FF2B5EF4-FFF2-40B4-BE49-F238E27FC236}">
                  <a16:creationId xmlns:a16="http://schemas.microsoft.com/office/drawing/2014/main" id="{3F052814-EBFD-4888-9261-13E026B32289}"/>
                </a:ext>
              </a:extLst>
            </p:cNvPr>
            <p:cNvSpPr/>
            <p:nvPr/>
          </p:nvSpPr>
          <p:spPr>
            <a:xfrm>
              <a:off x="-2117350" y="682625"/>
              <a:ext cx="703625" cy="610000"/>
            </a:xfrm>
            <a:custGeom>
              <a:avLst/>
              <a:gdLst/>
              <a:ahLst/>
              <a:cxnLst/>
              <a:rect l="l" t="t" r="r" b="b"/>
              <a:pathLst>
                <a:path w="28145" h="24400" extrusionOk="0">
                  <a:moveTo>
                    <a:pt x="11309" y="1"/>
                  </a:moveTo>
                  <a:cubicBezTo>
                    <a:pt x="5055" y="1"/>
                    <a:pt x="1" y="5055"/>
                    <a:pt x="1" y="11309"/>
                  </a:cubicBezTo>
                  <a:lnTo>
                    <a:pt x="1" y="13091"/>
                  </a:lnTo>
                  <a:cubicBezTo>
                    <a:pt x="1" y="19345"/>
                    <a:pt x="5055" y="24399"/>
                    <a:pt x="11309" y="24399"/>
                  </a:cubicBezTo>
                  <a:lnTo>
                    <a:pt x="16836" y="24399"/>
                  </a:lnTo>
                  <a:cubicBezTo>
                    <a:pt x="23126" y="24399"/>
                    <a:pt x="28144" y="19345"/>
                    <a:pt x="28144" y="13091"/>
                  </a:cubicBezTo>
                  <a:lnTo>
                    <a:pt x="28144" y="11309"/>
                  </a:lnTo>
                  <a:cubicBezTo>
                    <a:pt x="28144" y="5055"/>
                    <a:pt x="23126" y="1"/>
                    <a:pt x="16836" y="1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3053;p76">
              <a:extLst>
                <a:ext uri="{FF2B5EF4-FFF2-40B4-BE49-F238E27FC236}">
                  <a16:creationId xmlns:a16="http://schemas.microsoft.com/office/drawing/2014/main" id="{CF8BB809-E46E-E228-186C-9FDEC16A44CF}"/>
                </a:ext>
              </a:extLst>
            </p:cNvPr>
            <p:cNvSpPr/>
            <p:nvPr/>
          </p:nvSpPr>
          <p:spPr>
            <a:xfrm>
              <a:off x="-1911900" y="889900"/>
              <a:ext cx="180925" cy="182725"/>
            </a:xfrm>
            <a:custGeom>
              <a:avLst/>
              <a:gdLst/>
              <a:ahLst/>
              <a:cxnLst/>
              <a:rect l="l" t="t" r="r" b="b"/>
              <a:pathLst>
                <a:path w="7237" h="7309" extrusionOk="0">
                  <a:moveTo>
                    <a:pt x="3636" y="0"/>
                  </a:moveTo>
                  <a:cubicBezTo>
                    <a:pt x="1637" y="0"/>
                    <a:pt x="0" y="1636"/>
                    <a:pt x="0" y="3636"/>
                  </a:cubicBezTo>
                  <a:cubicBezTo>
                    <a:pt x="0" y="5672"/>
                    <a:pt x="1637" y="7309"/>
                    <a:pt x="3636" y="7309"/>
                  </a:cubicBezTo>
                  <a:cubicBezTo>
                    <a:pt x="5636" y="7309"/>
                    <a:pt x="7236" y="5672"/>
                    <a:pt x="7236" y="3636"/>
                  </a:cubicBezTo>
                  <a:cubicBezTo>
                    <a:pt x="7236" y="1636"/>
                    <a:pt x="5636" y="0"/>
                    <a:pt x="3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3054;p76">
              <a:extLst>
                <a:ext uri="{FF2B5EF4-FFF2-40B4-BE49-F238E27FC236}">
                  <a16:creationId xmlns:a16="http://schemas.microsoft.com/office/drawing/2014/main" id="{9A0D353B-E497-157F-E6AB-1D315BC1845E}"/>
                </a:ext>
              </a:extLst>
            </p:cNvPr>
            <p:cNvSpPr/>
            <p:nvPr/>
          </p:nvSpPr>
          <p:spPr>
            <a:xfrm>
              <a:off x="-1916450" y="882625"/>
              <a:ext cx="190000" cy="98200"/>
            </a:xfrm>
            <a:custGeom>
              <a:avLst/>
              <a:gdLst/>
              <a:ahLst/>
              <a:cxnLst/>
              <a:rect l="l" t="t" r="r" b="b"/>
              <a:pathLst>
                <a:path w="7600" h="3928" fill="none" extrusionOk="0">
                  <a:moveTo>
                    <a:pt x="182" y="3927"/>
                  </a:moveTo>
                  <a:cubicBezTo>
                    <a:pt x="0" y="1818"/>
                    <a:pt x="1673" y="0"/>
                    <a:pt x="3818" y="0"/>
                  </a:cubicBezTo>
                  <a:cubicBezTo>
                    <a:pt x="5927" y="0"/>
                    <a:pt x="7600" y="1818"/>
                    <a:pt x="7418" y="3927"/>
                  </a:cubicBezTo>
                </a:path>
              </a:pathLst>
            </a:custGeom>
            <a:noFill/>
            <a:ln w="63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3055;p76">
              <a:extLst>
                <a:ext uri="{FF2B5EF4-FFF2-40B4-BE49-F238E27FC236}">
                  <a16:creationId xmlns:a16="http://schemas.microsoft.com/office/drawing/2014/main" id="{9319D6BF-0882-1200-386A-4FC63029F040}"/>
                </a:ext>
              </a:extLst>
            </p:cNvPr>
            <p:cNvSpPr/>
            <p:nvPr/>
          </p:nvSpPr>
          <p:spPr>
            <a:xfrm>
              <a:off x="-1870100" y="917150"/>
              <a:ext cx="134575" cy="136400"/>
            </a:xfrm>
            <a:custGeom>
              <a:avLst/>
              <a:gdLst/>
              <a:ahLst/>
              <a:cxnLst/>
              <a:rect l="l" t="t" r="r" b="b"/>
              <a:pathLst>
                <a:path w="5383" h="5456" extrusionOk="0">
                  <a:moveTo>
                    <a:pt x="2692" y="1"/>
                  </a:moveTo>
                  <a:cubicBezTo>
                    <a:pt x="1237" y="1"/>
                    <a:pt x="1" y="1237"/>
                    <a:pt x="1" y="2728"/>
                  </a:cubicBezTo>
                  <a:cubicBezTo>
                    <a:pt x="1" y="4219"/>
                    <a:pt x="1237" y="5455"/>
                    <a:pt x="2692" y="5455"/>
                  </a:cubicBezTo>
                  <a:cubicBezTo>
                    <a:pt x="4182" y="5455"/>
                    <a:pt x="5382" y="4219"/>
                    <a:pt x="5382" y="2728"/>
                  </a:cubicBezTo>
                  <a:cubicBezTo>
                    <a:pt x="5382" y="1237"/>
                    <a:pt x="4182" y="1"/>
                    <a:pt x="2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3056;p76">
              <a:extLst>
                <a:ext uri="{FF2B5EF4-FFF2-40B4-BE49-F238E27FC236}">
                  <a16:creationId xmlns:a16="http://schemas.microsoft.com/office/drawing/2014/main" id="{1E894485-6477-7946-E402-183F2C7AAF92}"/>
                </a:ext>
              </a:extLst>
            </p:cNvPr>
            <p:cNvSpPr/>
            <p:nvPr/>
          </p:nvSpPr>
          <p:spPr>
            <a:xfrm>
              <a:off x="-1667375" y="878075"/>
              <a:ext cx="130925" cy="182725"/>
            </a:xfrm>
            <a:custGeom>
              <a:avLst/>
              <a:gdLst/>
              <a:ahLst/>
              <a:cxnLst/>
              <a:rect l="l" t="t" r="r" b="b"/>
              <a:pathLst>
                <a:path w="5237" h="7309" extrusionOk="0">
                  <a:moveTo>
                    <a:pt x="2618" y="0"/>
                  </a:moveTo>
                  <a:cubicBezTo>
                    <a:pt x="1164" y="0"/>
                    <a:pt x="0" y="1637"/>
                    <a:pt x="0" y="3673"/>
                  </a:cubicBezTo>
                  <a:cubicBezTo>
                    <a:pt x="0" y="5673"/>
                    <a:pt x="1164" y="7309"/>
                    <a:pt x="2618" y="7309"/>
                  </a:cubicBezTo>
                  <a:cubicBezTo>
                    <a:pt x="4073" y="7309"/>
                    <a:pt x="5236" y="5673"/>
                    <a:pt x="5236" y="3673"/>
                  </a:cubicBezTo>
                  <a:cubicBezTo>
                    <a:pt x="5236" y="1637"/>
                    <a:pt x="4073" y="0"/>
                    <a:pt x="2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3057;p76">
              <a:extLst>
                <a:ext uri="{FF2B5EF4-FFF2-40B4-BE49-F238E27FC236}">
                  <a16:creationId xmlns:a16="http://schemas.microsoft.com/office/drawing/2014/main" id="{13CAE36C-37F3-F7CA-2AD5-0CA5ED19715E}"/>
                </a:ext>
              </a:extLst>
            </p:cNvPr>
            <p:cNvSpPr/>
            <p:nvPr/>
          </p:nvSpPr>
          <p:spPr>
            <a:xfrm>
              <a:off x="-1667375" y="878975"/>
              <a:ext cx="130925" cy="90925"/>
            </a:xfrm>
            <a:custGeom>
              <a:avLst/>
              <a:gdLst/>
              <a:ahLst/>
              <a:cxnLst/>
              <a:rect l="l" t="t" r="r" b="b"/>
              <a:pathLst>
                <a:path w="5237" h="3637" fill="none" extrusionOk="0">
                  <a:moveTo>
                    <a:pt x="0" y="3637"/>
                  </a:moveTo>
                  <a:cubicBezTo>
                    <a:pt x="0" y="1601"/>
                    <a:pt x="1164" y="1"/>
                    <a:pt x="2618" y="1"/>
                  </a:cubicBezTo>
                  <a:cubicBezTo>
                    <a:pt x="4073" y="1"/>
                    <a:pt x="5236" y="1637"/>
                    <a:pt x="5236" y="3637"/>
                  </a:cubicBezTo>
                </a:path>
              </a:pathLst>
            </a:custGeom>
            <a:noFill/>
            <a:ln w="63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3058;p76">
              <a:extLst>
                <a:ext uri="{FF2B5EF4-FFF2-40B4-BE49-F238E27FC236}">
                  <a16:creationId xmlns:a16="http://schemas.microsoft.com/office/drawing/2014/main" id="{56468E49-BF5F-5E3C-50E8-9DA357326C29}"/>
                </a:ext>
              </a:extLst>
            </p:cNvPr>
            <p:cNvSpPr/>
            <p:nvPr/>
          </p:nvSpPr>
          <p:spPr>
            <a:xfrm>
              <a:off x="-1667375" y="909875"/>
              <a:ext cx="95475" cy="133675"/>
            </a:xfrm>
            <a:custGeom>
              <a:avLst/>
              <a:gdLst/>
              <a:ahLst/>
              <a:cxnLst/>
              <a:rect l="l" t="t" r="r" b="b"/>
              <a:pathLst>
                <a:path w="3819" h="5347" extrusionOk="0">
                  <a:moveTo>
                    <a:pt x="1891" y="1"/>
                  </a:moveTo>
                  <a:cubicBezTo>
                    <a:pt x="837" y="1"/>
                    <a:pt x="0" y="1201"/>
                    <a:pt x="0" y="2692"/>
                  </a:cubicBezTo>
                  <a:cubicBezTo>
                    <a:pt x="0" y="4146"/>
                    <a:pt x="837" y="5346"/>
                    <a:pt x="1891" y="5346"/>
                  </a:cubicBezTo>
                  <a:cubicBezTo>
                    <a:pt x="2946" y="5346"/>
                    <a:pt x="3818" y="4146"/>
                    <a:pt x="3818" y="2692"/>
                  </a:cubicBezTo>
                  <a:cubicBezTo>
                    <a:pt x="3818" y="1201"/>
                    <a:pt x="2946" y="1"/>
                    <a:pt x="1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3059;p76">
              <a:extLst>
                <a:ext uri="{FF2B5EF4-FFF2-40B4-BE49-F238E27FC236}">
                  <a16:creationId xmlns:a16="http://schemas.microsoft.com/office/drawing/2014/main" id="{DE69953D-9BE5-8492-3F91-D9E726FB28DD}"/>
                </a:ext>
              </a:extLst>
            </p:cNvPr>
            <p:cNvSpPr/>
            <p:nvPr/>
          </p:nvSpPr>
          <p:spPr>
            <a:xfrm>
              <a:off x="-1755550" y="1024475"/>
              <a:ext cx="157275" cy="96325"/>
            </a:xfrm>
            <a:custGeom>
              <a:avLst/>
              <a:gdLst/>
              <a:ahLst/>
              <a:cxnLst/>
              <a:rect l="l" t="t" r="r" b="b"/>
              <a:pathLst>
                <a:path w="6291" h="3853" extrusionOk="0">
                  <a:moveTo>
                    <a:pt x="3726" y="1"/>
                  </a:moveTo>
                  <a:cubicBezTo>
                    <a:pt x="3279" y="1"/>
                    <a:pt x="2839" y="114"/>
                    <a:pt x="2437" y="326"/>
                  </a:cubicBezTo>
                  <a:cubicBezTo>
                    <a:pt x="1746" y="689"/>
                    <a:pt x="1164" y="1198"/>
                    <a:pt x="655" y="1780"/>
                  </a:cubicBezTo>
                  <a:cubicBezTo>
                    <a:pt x="437" y="1998"/>
                    <a:pt x="291" y="2217"/>
                    <a:pt x="146" y="2471"/>
                  </a:cubicBezTo>
                  <a:cubicBezTo>
                    <a:pt x="0" y="2726"/>
                    <a:pt x="0" y="3016"/>
                    <a:pt x="109" y="3307"/>
                  </a:cubicBezTo>
                  <a:cubicBezTo>
                    <a:pt x="207" y="3536"/>
                    <a:pt x="423" y="3677"/>
                    <a:pt x="676" y="3677"/>
                  </a:cubicBezTo>
                  <a:cubicBezTo>
                    <a:pt x="705" y="3677"/>
                    <a:pt x="734" y="3675"/>
                    <a:pt x="764" y="3671"/>
                  </a:cubicBezTo>
                  <a:lnTo>
                    <a:pt x="4764" y="3853"/>
                  </a:lnTo>
                  <a:cubicBezTo>
                    <a:pt x="6291" y="3089"/>
                    <a:pt x="6254" y="871"/>
                    <a:pt x="4691" y="180"/>
                  </a:cubicBezTo>
                  <a:cubicBezTo>
                    <a:pt x="4372" y="59"/>
                    <a:pt x="4047" y="1"/>
                    <a:pt x="3726" y="1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3060;p76">
              <a:extLst>
                <a:ext uri="{FF2B5EF4-FFF2-40B4-BE49-F238E27FC236}">
                  <a16:creationId xmlns:a16="http://schemas.microsoft.com/office/drawing/2014/main" id="{A39D0AD9-8E53-88BF-7B72-119768198CDC}"/>
                </a:ext>
              </a:extLst>
            </p:cNvPr>
            <p:cNvSpPr/>
            <p:nvPr/>
          </p:nvSpPr>
          <p:spPr>
            <a:xfrm>
              <a:off x="-1755550" y="1021700"/>
              <a:ext cx="157275" cy="99100"/>
            </a:xfrm>
            <a:custGeom>
              <a:avLst/>
              <a:gdLst/>
              <a:ahLst/>
              <a:cxnLst/>
              <a:rect l="l" t="t" r="r" b="b"/>
              <a:pathLst>
                <a:path w="6291" h="3964" fill="none" extrusionOk="0">
                  <a:moveTo>
                    <a:pt x="764" y="3782"/>
                  </a:moveTo>
                  <a:cubicBezTo>
                    <a:pt x="473" y="3818"/>
                    <a:pt x="219" y="3673"/>
                    <a:pt x="109" y="3418"/>
                  </a:cubicBezTo>
                  <a:cubicBezTo>
                    <a:pt x="0" y="3127"/>
                    <a:pt x="0" y="2837"/>
                    <a:pt x="146" y="2582"/>
                  </a:cubicBezTo>
                  <a:cubicBezTo>
                    <a:pt x="291" y="2328"/>
                    <a:pt x="437" y="2109"/>
                    <a:pt x="655" y="1891"/>
                  </a:cubicBezTo>
                  <a:cubicBezTo>
                    <a:pt x="1164" y="1309"/>
                    <a:pt x="1746" y="800"/>
                    <a:pt x="2437" y="437"/>
                  </a:cubicBezTo>
                  <a:cubicBezTo>
                    <a:pt x="3127" y="73"/>
                    <a:pt x="3927" y="0"/>
                    <a:pt x="4691" y="291"/>
                  </a:cubicBezTo>
                  <a:cubicBezTo>
                    <a:pt x="6254" y="982"/>
                    <a:pt x="6291" y="3200"/>
                    <a:pt x="4764" y="3964"/>
                  </a:cubicBezTo>
                </a:path>
              </a:pathLst>
            </a:custGeom>
            <a:noFill/>
            <a:ln w="6375" cap="rnd" cmpd="sng">
              <a:solidFill>
                <a:srgbClr val="8F4A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3061;p76">
              <a:extLst>
                <a:ext uri="{FF2B5EF4-FFF2-40B4-BE49-F238E27FC236}">
                  <a16:creationId xmlns:a16="http://schemas.microsoft.com/office/drawing/2014/main" id="{A69DE6CF-D6F9-69E3-450C-9CA14FAA5FD8}"/>
                </a:ext>
              </a:extLst>
            </p:cNvPr>
            <p:cNvSpPr/>
            <p:nvPr/>
          </p:nvSpPr>
          <p:spPr>
            <a:xfrm>
              <a:off x="-1935550" y="954425"/>
              <a:ext cx="26400" cy="28525"/>
            </a:xfrm>
            <a:custGeom>
              <a:avLst/>
              <a:gdLst/>
              <a:ahLst/>
              <a:cxnLst/>
              <a:rect l="l" t="t" r="r" b="b"/>
              <a:pathLst>
                <a:path w="1056" h="1141" extrusionOk="0">
                  <a:moveTo>
                    <a:pt x="583" y="1"/>
                  </a:moveTo>
                  <a:cubicBezTo>
                    <a:pt x="437" y="1"/>
                    <a:pt x="292" y="73"/>
                    <a:pt x="183" y="182"/>
                  </a:cubicBezTo>
                  <a:cubicBezTo>
                    <a:pt x="1" y="437"/>
                    <a:pt x="37" y="728"/>
                    <a:pt x="255" y="946"/>
                  </a:cubicBezTo>
                  <a:cubicBezTo>
                    <a:pt x="425" y="1087"/>
                    <a:pt x="637" y="1141"/>
                    <a:pt x="843" y="1141"/>
                  </a:cubicBezTo>
                  <a:cubicBezTo>
                    <a:pt x="903" y="1141"/>
                    <a:pt x="962" y="1136"/>
                    <a:pt x="1019" y="1128"/>
                  </a:cubicBezTo>
                  <a:cubicBezTo>
                    <a:pt x="983" y="764"/>
                    <a:pt x="1019" y="401"/>
                    <a:pt x="1055" y="37"/>
                  </a:cubicBezTo>
                  <a:cubicBezTo>
                    <a:pt x="874" y="1"/>
                    <a:pt x="728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3062;p76">
              <a:extLst>
                <a:ext uri="{FF2B5EF4-FFF2-40B4-BE49-F238E27FC236}">
                  <a16:creationId xmlns:a16="http://schemas.microsoft.com/office/drawing/2014/main" id="{4FEA3A87-E602-ABA8-3700-3E0520818C1F}"/>
                </a:ext>
              </a:extLst>
            </p:cNvPr>
            <p:cNvSpPr/>
            <p:nvPr/>
          </p:nvSpPr>
          <p:spPr>
            <a:xfrm>
              <a:off x="-1537375" y="944650"/>
              <a:ext cx="19100" cy="26175"/>
            </a:xfrm>
            <a:custGeom>
              <a:avLst/>
              <a:gdLst/>
              <a:ahLst/>
              <a:cxnLst/>
              <a:rect l="l" t="t" r="r" b="b"/>
              <a:pathLst>
                <a:path w="764" h="1047" extrusionOk="0">
                  <a:moveTo>
                    <a:pt x="386" y="0"/>
                  </a:moveTo>
                  <a:cubicBezTo>
                    <a:pt x="261" y="0"/>
                    <a:pt x="127" y="75"/>
                    <a:pt x="73" y="210"/>
                  </a:cubicBezTo>
                  <a:cubicBezTo>
                    <a:pt x="0" y="464"/>
                    <a:pt x="0" y="755"/>
                    <a:pt x="73" y="1046"/>
                  </a:cubicBezTo>
                  <a:cubicBezTo>
                    <a:pt x="218" y="1046"/>
                    <a:pt x="400" y="1010"/>
                    <a:pt x="545" y="901"/>
                  </a:cubicBezTo>
                  <a:cubicBezTo>
                    <a:pt x="691" y="792"/>
                    <a:pt x="764" y="610"/>
                    <a:pt x="764" y="428"/>
                  </a:cubicBezTo>
                  <a:cubicBezTo>
                    <a:pt x="764" y="283"/>
                    <a:pt x="691" y="101"/>
                    <a:pt x="509" y="28"/>
                  </a:cubicBezTo>
                  <a:cubicBezTo>
                    <a:pt x="472" y="9"/>
                    <a:pt x="429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063;p76">
              <a:extLst>
                <a:ext uri="{FF2B5EF4-FFF2-40B4-BE49-F238E27FC236}">
                  <a16:creationId xmlns:a16="http://schemas.microsoft.com/office/drawing/2014/main" id="{84C67E00-ECEE-2CBA-406F-CF397E4D14F5}"/>
                </a:ext>
              </a:extLst>
            </p:cNvPr>
            <p:cNvSpPr/>
            <p:nvPr/>
          </p:nvSpPr>
          <p:spPr>
            <a:xfrm>
              <a:off x="-1710100" y="1087150"/>
              <a:ext cx="30925" cy="25475"/>
            </a:xfrm>
            <a:custGeom>
              <a:avLst/>
              <a:gdLst/>
              <a:ahLst/>
              <a:cxnLst/>
              <a:rect l="l" t="t" r="r" b="b"/>
              <a:pathLst>
                <a:path w="1237" h="1019" extrusionOk="0">
                  <a:moveTo>
                    <a:pt x="619" y="0"/>
                  </a:moveTo>
                  <a:cubicBezTo>
                    <a:pt x="291" y="0"/>
                    <a:pt x="0" y="219"/>
                    <a:pt x="0" y="509"/>
                  </a:cubicBezTo>
                  <a:cubicBezTo>
                    <a:pt x="0" y="800"/>
                    <a:pt x="291" y="1019"/>
                    <a:pt x="619" y="1019"/>
                  </a:cubicBezTo>
                  <a:cubicBezTo>
                    <a:pt x="982" y="1019"/>
                    <a:pt x="1237" y="800"/>
                    <a:pt x="1237" y="509"/>
                  </a:cubicBezTo>
                  <a:cubicBezTo>
                    <a:pt x="1237" y="219"/>
                    <a:pt x="982" y="0"/>
                    <a:pt x="619" y="0"/>
                  </a:cubicBezTo>
                  <a:close/>
                </a:path>
              </a:pathLst>
            </a:custGeom>
            <a:solidFill>
              <a:srgbClr val="B0613C"/>
            </a:solidFill>
            <a:ln w="6375" cap="rnd" cmpd="sng">
              <a:solidFill>
                <a:srgbClr val="8F4A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064;p76">
              <a:extLst>
                <a:ext uri="{FF2B5EF4-FFF2-40B4-BE49-F238E27FC236}">
                  <a16:creationId xmlns:a16="http://schemas.microsoft.com/office/drawing/2014/main" id="{34A0E5E7-2B57-A839-7DE2-55ABA9913BD0}"/>
                </a:ext>
              </a:extLst>
            </p:cNvPr>
            <p:cNvSpPr/>
            <p:nvPr/>
          </p:nvSpPr>
          <p:spPr>
            <a:xfrm>
              <a:off x="-1663750" y="1086225"/>
              <a:ext cx="25475" cy="25625"/>
            </a:xfrm>
            <a:custGeom>
              <a:avLst/>
              <a:gdLst/>
              <a:ahLst/>
              <a:cxnLst/>
              <a:rect l="l" t="t" r="r" b="b"/>
              <a:pathLst>
                <a:path w="1019" h="1025" extrusionOk="0">
                  <a:moveTo>
                    <a:pt x="647" y="1"/>
                  </a:moveTo>
                  <a:cubicBezTo>
                    <a:pt x="472" y="1"/>
                    <a:pt x="295" y="132"/>
                    <a:pt x="183" y="328"/>
                  </a:cubicBezTo>
                  <a:cubicBezTo>
                    <a:pt x="1" y="583"/>
                    <a:pt x="37" y="874"/>
                    <a:pt x="255" y="983"/>
                  </a:cubicBezTo>
                  <a:cubicBezTo>
                    <a:pt x="303" y="1011"/>
                    <a:pt x="358" y="1025"/>
                    <a:pt x="416" y="1025"/>
                  </a:cubicBezTo>
                  <a:cubicBezTo>
                    <a:pt x="579" y="1025"/>
                    <a:pt x="766" y="916"/>
                    <a:pt x="874" y="728"/>
                  </a:cubicBezTo>
                  <a:cubicBezTo>
                    <a:pt x="1019" y="474"/>
                    <a:pt x="983" y="147"/>
                    <a:pt x="801" y="37"/>
                  </a:cubicBezTo>
                  <a:cubicBezTo>
                    <a:pt x="751" y="12"/>
                    <a:pt x="699" y="1"/>
                    <a:pt x="647" y="1"/>
                  </a:cubicBezTo>
                  <a:close/>
                </a:path>
              </a:pathLst>
            </a:custGeom>
            <a:solidFill>
              <a:srgbClr val="B0613C"/>
            </a:solidFill>
            <a:ln w="6375" cap="rnd" cmpd="sng">
              <a:solidFill>
                <a:srgbClr val="8F4A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065;p76">
              <a:extLst>
                <a:ext uri="{FF2B5EF4-FFF2-40B4-BE49-F238E27FC236}">
                  <a16:creationId xmlns:a16="http://schemas.microsoft.com/office/drawing/2014/main" id="{16BB92C2-B7F0-909F-1F38-8FC1E40D0125}"/>
                </a:ext>
              </a:extLst>
            </p:cNvPr>
            <p:cNvSpPr/>
            <p:nvPr/>
          </p:nvSpPr>
          <p:spPr>
            <a:xfrm>
              <a:off x="-1879175" y="865350"/>
              <a:ext cx="114550" cy="31825"/>
            </a:xfrm>
            <a:custGeom>
              <a:avLst/>
              <a:gdLst/>
              <a:ahLst/>
              <a:cxnLst/>
              <a:rect l="l" t="t" r="r" b="b"/>
              <a:pathLst>
                <a:path w="4582" h="1273" fill="none" extrusionOk="0">
                  <a:moveTo>
                    <a:pt x="0" y="1273"/>
                  </a:moveTo>
                  <a:cubicBezTo>
                    <a:pt x="1273" y="73"/>
                    <a:pt x="3236" y="0"/>
                    <a:pt x="4582" y="1164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066;p76">
              <a:extLst>
                <a:ext uri="{FF2B5EF4-FFF2-40B4-BE49-F238E27FC236}">
                  <a16:creationId xmlns:a16="http://schemas.microsoft.com/office/drawing/2014/main" id="{68C82333-ACA0-6AAC-CA23-21C8B75A7238}"/>
                </a:ext>
              </a:extLst>
            </p:cNvPr>
            <p:cNvSpPr/>
            <p:nvPr/>
          </p:nvSpPr>
          <p:spPr>
            <a:xfrm>
              <a:off x="-1638300" y="867175"/>
              <a:ext cx="70950" cy="13650"/>
            </a:xfrm>
            <a:custGeom>
              <a:avLst/>
              <a:gdLst/>
              <a:ahLst/>
              <a:cxnLst/>
              <a:rect l="l" t="t" r="r" b="b"/>
              <a:pathLst>
                <a:path w="2838" h="546" fill="none" extrusionOk="0">
                  <a:moveTo>
                    <a:pt x="1" y="509"/>
                  </a:moveTo>
                  <a:cubicBezTo>
                    <a:pt x="437" y="255"/>
                    <a:pt x="946" y="73"/>
                    <a:pt x="1455" y="36"/>
                  </a:cubicBezTo>
                  <a:cubicBezTo>
                    <a:pt x="1964" y="0"/>
                    <a:pt x="2474" y="182"/>
                    <a:pt x="2837" y="545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067;p76">
              <a:extLst>
                <a:ext uri="{FF2B5EF4-FFF2-40B4-BE49-F238E27FC236}">
                  <a16:creationId xmlns:a16="http://schemas.microsoft.com/office/drawing/2014/main" id="{77FA6518-6AFD-6885-C517-3489089B6D35}"/>
                </a:ext>
              </a:extLst>
            </p:cNvPr>
            <p:cNvSpPr/>
            <p:nvPr/>
          </p:nvSpPr>
          <p:spPr>
            <a:xfrm>
              <a:off x="-1964625" y="1065325"/>
              <a:ext cx="372725" cy="208375"/>
            </a:xfrm>
            <a:custGeom>
              <a:avLst/>
              <a:gdLst/>
              <a:ahLst/>
              <a:cxnLst/>
              <a:rect l="l" t="t" r="r" b="b"/>
              <a:pathLst>
                <a:path w="14909" h="8335" extrusionOk="0">
                  <a:moveTo>
                    <a:pt x="109" y="1"/>
                  </a:moveTo>
                  <a:cubicBezTo>
                    <a:pt x="0" y="1528"/>
                    <a:pt x="291" y="3091"/>
                    <a:pt x="909" y="4546"/>
                  </a:cubicBezTo>
                  <a:cubicBezTo>
                    <a:pt x="1200" y="5164"/>
                    <a:pt x="1600" y="5782"/>
                    <a:pt x="2109" y="6291"/>
                  </a:cubicBezTo>
                  <a:cubicBezTo>
                    <a:pt x="2691" y="6909"/>
                    <a:pt x="3382" y="7382"/>
                    <a:pt x="4182" y="7746"/>
                  </a:cubicBezTo>
                  <a:cubicBezTo>
                    <a:pt x="5120" y="8138"/>
                    <a:pt x="6124" y="8335"/>
                    <a:pt x="7130" y="8335"/>
                  </a:cubicBezTo>
                  <a:cubicBezTo>
                    <a:pt x="7801" y="8335"/>
                    <a:pt x="8472" y="8247"/>
                    <a:pt x="9127" y="8073"/>
                  </a:cubicBezTo>
                  <a:cubicBezTo>
                    <a:pt x="11563" y="7455"/>
                    <a:pt x="13672" y="5564"/>
                    <a:pt x="14908" y="3346"/>
                  </a:cubicBezTo>
                  <a:lnTo>
                    <a:pt x="14908" y="3346"/>
                  </a:lnTo>
                  <a:cubicBezTo>
                    <a:pt x="14363" y="3455"/>
                    <a:pt x="13818" y="3564"/>
                    <a:pt x="13236" y="3637"/>
                  </a:cubicBezTo>
                  <a:cubicBezTo>
                    <a:pt x="12545" y="3715"/>
                    <a:pt x="11853" y="3754"/>
                    <a:pt x="11164" y="3754"/>
                  </a:cubicBezTo>
                  <a:cubicBezTo>
                    <a:pt x="7355" y="3754"/>
                    <a:pt x="3619" y="2570"/>
                    <a:pt x="509" y="292"/>
                  </a:cubicBezTo>
                  <a:cubicBezTo>
                    <a:pt x="364" y="183"/>
                    <a:pt x="218" y="110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068;p76">
              <a:extLst>
                <a:ext uri="{FF2B5EF4-FFF2-40B4-BE49-F238E27FC236}">
                  <a16:creationId xmlns:a16="http://schemas.microsoft.com/office/drawing/2014/main" id="{E9A976C4-8712-0E65-812E-99F688BA4D54}"/>
                </a:ext>
              </a:extLst>
            </p:cNvPr>
            <p:cNvSpPr/>
            <p:nvPr/>
          </p:nvSpPr>
          <p:spPr>
            <a:xfrm>
              <a:off x="-1951900" y="1072600"/>
              <a:ext cx="318175" cy="142925"/>
            </a:xfrm>
            <a:custGeom>
              <a:avLst/>
              <a:gdLst/>
              <a:ahLst/>
              <a:cxnLst/>
              <a:rect l="l" t="t" r="r" b="b"/>
              <a:pathLst>
                <a:path w="12727" h="5717" extrusionOk="0">
                  <a:moveTo>
                    <a:pt x="0" y="1"/>
                  </a:moveTo>
                  <a:lnTo>
                    <a:pt x="0" y="1"/>
                  </a:lnTo>
                  <a:cubicBezTo>
                    <a:pt x="509" y="1346"/>
                    <a:pt x="1382" y="2546"/>
                    <a:pt x="2546" y="3455"/>
                  </a:cubicBezTo>
                  <a:cubicBezTo>
                    <a:pt x="3855" y="4437"/>
                    <a:pt x="5345" y="5128"/>
                    <a:pt x="6945" y="5455"/>
                  </a:cubicBezTo>
                  <a:cubicBezTo>
                    <a:pt x="7642" y="5613"/>
                    <a:pt x="8373" y="5716"/>
                    <a:pt x="9097" y="5716"/>
                  </a:cubicBezTo>
                  <a:cubicBezTo>
                    <a:pt x="10035" y="5716"/>
                    <a:pt x="10960" y="5543"/>
                    <a:pt x="11781" y="5091"/>
                  </a:cubicBezTo>
                  <a:cubicBezTo>
                    <a:pt x="12363" y="4764"/>
                    <a:pt x="12545" y="4037"/>
                    <a:pt x="12727" y="3346"/>
                  </a:cubicBezTo>
                  <a:lnTo>
                    <a:pt x="12727" y="3346"/>
                  </a:lnTo>
                  <a:cubicBezTo>
                    <a:pt x="12014" y="3432"/>
                    <a:pt x="11300" y="3475"/>
                    <a:pt x="10590" y="3475"/>
                  </a:cubicBezTo>
                  <a:cubicBezTo>
                    <a:pt x="6803" y="3475"/>
                    <a:pt x="3092" y="226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069;p76">
              <a:extLst>
                <a:ext uri="{FF2B5EF4-FFF2-40B4-BE49-F238E27FC236}">
                  <a16:creationId xmlns:a16="http://schemas.microsoft.com/office/drawing/2014/main" id="{D7C1984D-AA04-B5DC-3C1B-93A5FA6404F4}"/>
                </a:ext>
              </a:extLst>
            </p:cNvPr>
            <p:cNvSpPr/>
            <p:nvPr/>
          </p:nvSpPr>
          <p:spPr>
            <a:xfrm>
              <a:off x="-1941900" y="1171200"/>
              <a:ext cx="110925" cy="87775"/>
            </a:xfrm>
            <a:custGeom>
              <a:avLst/>
              <a:gdLst/>
              <a:ahLst/>
              <a:cxnLst/>
              <a:rect l="l" t="t" r="r" b="b"/>
              <a:pathLst>
                <a:path w="4437" h="3511" extrusionOk="0">
                  <a:moveTo>
                    <a:pt x="874" y="0"/>
                  </a:moveTo>
                  <a:cubicBezTo>
                    <a:pt x="650" y="0"/>
                    <a:pt x="423" y="47"/>
                    <a:pt x="219" y="129"/>
                  </a:cubicBezTo>
                  <a:cubicBezTo>
                    <a:pt x="146" y="165"/>
                    <a:pt x="73" y="238"/>
                    <a:pt x="0" y="311"/>
                  </a:cubicBezTo>
                  <a:cubicBezTo>
                    <a:pt x="291" y="929"/>
                    <a:pt x="691" y="1547"/>
                    <a:pt x="1200" y="2056"/>
                  </a:cubicBezTo>
                  <a:cubicBezTo>
                    <a:pt x="1782" y="2674"/>
                    <a:pt x="2473" y="3183"/>
                    <a:pt x="3273" y="3511"/>
                  </a:cubicBezTo>
                  <a:cubicBezTo>
                    <a:pt x="3746" y="3474"/>
                    <a:pt x="4109" y="3183"/>
                    <a:pt x="4291" y="2783"/>
                  </a:cubicBezTo>
                  <a:cubicBezTo>
                    <a:pt x="4436" y="2274"/>
                    <a:pt x="4109" y="1765"/>
                    <a:pt x="3746" y="1438"/>
                  </a:cubicBezTo>
                  <a:cubicBezTo>
                    <a:pt x="3055" y="820"/>
                    <a:pt x="2255" y="347"/>
                    <a:pt x="1382" y="93"/>
                  </a:cubicBezTo>
                  <a:cubicBezTo>
                    <a:pt x="1223" y="29"/>
                    <a:pt x="1049" y="0"/>
                    <a:pt x="874" y="0"/>
                  </a:cubicBezTo>
                  <a:close/>
                </a:path>
              </a:pathLst>
            </a:custGeom>
            <a:solidFill>
              <a:srgbClr val="FF8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070;p76">
              <a:extLst>
                <a:ext uri="{FF2B5EF4-FFF2-40B4-BE49-F238E27FC236}">
                  <a16:creationId xmlns:a16="http://schemas.microsoft.com/office/drawing/2014/main" id="{23B44211-4A48-2678-BA66-1781CCFD02E2}"/>
                </a:ext>
              </a:extLst>
            </p:cNvPr>
            <p:cNvSpPr/>
            <p:nvPr/>
          </p:nvSpPr>
          <p:spPr>
            <a:xfrm>
              <a:off x="-1879175" y="819525"/>
              <a:ext cx="91825" cy="35425"/>
            </a:xfrm>
            <a:custGeom>
              <a:avLst/>
              <a:gdLst/>
              <a:ahLst/>
              <a:cxnLst/>
              <a:rect l="l" t="t" r="r" b="b"/>
              <a:pathLst>
                <a:path w="3673" h="1417" extrusionOk="0">
                  <a:moveTo>
                    <a:pt x="2756" y="1"/>
                  </a:moveTo>
                  <a:cubicBezTo>
                    <a:pt x="2586" y="1"/>
                    <a:pt x="2415" y="28"/>
                    <a:pt x="2255" y="88"/>
                  </a:cubicBezTo>
                  <a:cubicBezTo>
                    <a:pt x="1891" y="161"/>
                    <a:pt x="1564" y="306"/>
                    <a:pt x="1200" y="452"/>
                  </a:cubicBezTo>
                  <a:cubicBezTo>
                    <a:pt x="873" y="561"/>
                    <a:pt x="582" y="706"/>
                    <a:pt x="291" y="888"/>
                  </a:cubicBezTo>
                  <a:cubicBezTo>
                    <a:pt x="0" y="1179"/>
                    <a:pt x="582" y="1251"/>
                    <a:pt x="764" y="1288"/>
                  </a:cubicBezTo>
                  <a:cubicBezTo>
                    <a:pt x="1152" y="1370"/>
                    <a:pt x="1551" y="1417"/>
                    <a:pt x="1949" y="1417"/>
                  </a:cubicBezTo>
                  <a:cubicBezTo>
                    <a:pt x="2260" y="1417"/>
                    <a:pt x="2570" y="1388"/>
                    <a:pt x="2873" y="1324"/>
                  </a:cubicBezTo>
                  <a:cubicBezTo>
                    <a:pt x="3200" y="1251"/>
                    <a:pt x="3600" y="1070"/>
                    <a:pt x="3636" y="742"/>
                  </a:cubicBezTo>
                  <a:cubicBezTo>
                    <a:pt x="3673" y="415"/>
                    <a:pt x="3455" y="124"/>
                    <a:pt x="3164" y="52"/>
                  </a:cubicBezTo>
                  <a:cubicBezTo>
                    <a:pt x="3033" y="19"/>
                    <a:pt x="2895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071;p76">
              <a:extLst>
                <a:ext uri="{FF2B5EF4-FFF2-40B4-BE49-F238E27FC236}">
                  <a16:creationId xmlns:a16="http://schemas.microsoft.com/office/drawing/2014/main" id="{005757A2-AF20-14F6-0E36-150CC2F21CAB}"/>
                </a:ext>
              </a:extLst>
            </p:cNvPr>
            <p:cNvSpPr/>
            <p:nvPr/>
          </p:nvSpPr>
          <p:spPr>
            <a:xfrm>
              <a:off x="-1661025" y="815700"/>
              <a:ext cx="75475" cy="25450"/>
            </a:xfrm>
            <a:custGeom>
              <a:avLst/>
              <a:gdLst/>
              <a:ahLst/>
              <a:cxnLst/>
              <a:rect l="l" t="t" r="r" b="b"/>
              <a:pathLst>
                <a:path w="3019" h="1018" extrusionOk="0">
                  <a:moveTo>
                    <a:pt x="866" y="1"/>
                  </a:moveTo>
                  <a:cubicBezTo>
                    <a:pt x="735" y="1"/>
                    <a:pt x="605" y="8"/>
                    <a:pt x="474" y="23"/>
                  </a:cubicBezTo>
                  <a:cubicBezTo>
                    <a:pt x="365" y="59"/>
                    <a:pt x="255" y="95"/>
                    <a:pt x="146" y="168"/>
                  </a:cubicBezTo>
                  <a:cubicBezTo>
                    <a:pt x="37" y="241"/>
                    <a:pt x="1" y="386"/>
                    <a:pt x="37" y="495"/>
                  </a:cubicBezTo>
                  <a:cubicBezTo>
                    <a:pt x="74" y="714"/>
                    <a:pt x="292" y="823"/>
                    <a:pt x="474" y="859"/>
                  </a:cubicBezTo>
                  <a:cubicBezTo>
                    <a:pt x="835" y="970"/>
                    <a:pt x="1196" y="1018"/>
                    <a:pt x="1573" y="1018"/>
                  </a:cubicBezTo>
                  <a:cubicBezTo>
                    <a:pt x="1690" y="1018"/>
                    <a:pt x="1808" y="1013"/>
                    <a:pt x="1928" y="1005"/>
                  </a:cubicBezTo>
                  <a:cubicBezTo>
                    <a:pt x="2146" y="1005"/>
                    <a:pt x="3019" y="1005"/>
                    <a:pt x="2692" y="568"/>
                  </a:cubicBezTo>
                  <a:cubicBezTo>
                    <a:pt x="2619" y="459"/>
                    <a:pt x="2473" y="386"/>
                    <a:pt x="2364" y="350"/>
                  </a:cubicBezTo>
                  <a:cubicBezTo>
                    <a:pt x="1899" y="117"/>
                    <a:pt x="1387" y="1"/>
                    <a:pt x="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072;p76">
              <a:extLst>
                <a:ext uri="{FF2B5EF4-FFF2-40B4-BE49-F238E27FC236}">
                  <a16:creationId xmlns:a16="http://schemas.microsoft.com/office/drawing/2014/main" id="{28DA9353-DB62-06C5-D87D-FF4D33874F9E}"/>
                </a:ext>
              </a:extLst>
            </p:cNvPr>
            <p:cNvSpPr/>
            <p:nvPr/>
          </p:nvSpPr>
          <p:spPr>
            <a:xfrm>
              <a:off x="-2156425" y="1112950"/>
              <a:ext cx="140000" cy="97050"/>
            </a:xfrm>
            <a:custGeom>
              <a:avLst/>
              <a:gdLst/>
              <a:ahLst/>
              <a:cxnLst/>
              <a:rect l="l" t="t" r="r" b="b"/>
              <a:pathLst>
                <a:path w="5600" h="3882" extrusionOk="0">
                  <a:moveTo>
                    <a:pt x="1925" y="1"/>
                  </a:moveTo>
                  <a:cubicBezTo>
                    <a:pt x="1541" y="1"/>
                    <a:pt x="1147" y="111"/>
                    <a:pt x="800" y="314"/>
                  </a:cubicBezTo>
                  <a:cubicBezTo>
                    <a:pt x="291" y="714"/>
                    <a:pt x="0" y="1368"/>
                    <a:pt x="109" y="2023"/>
                  </a:cubicBezTo>
                  <a:cubicBezTo>
                    <a:pt x="255" y="2677"/>
                    <a:pt x="655" y="3223"/>
                    <a:pt x="1236" y="3514"/>
                  </a:cubicBezTo>
                  <a:cubicBezTo>
                    <a:pt x="1673" y="3759"/>
                    <a:pt x="2150" y="3882"/>
                    <a:pt x="2637" y="3882"/>
                  </a:cubicBezTo>
                  <a:cubicBezTo>
                    <a:pt x="2800" y="3882"/>
                    <a:pt x="2964" y="3868"/>
                    <a:pt x="3127" y="3841"/>
                  </a:cubicBezTo>
                  <a:cubicBezTo>
                    <a:pt x="4291" y="3659"/>
                    <a:pt x="5600" y="3005"/>
                    <a:pt x="4873" y="1732"/>
                  </a:cubicBezTo>
                  <a:cubicBezTo>
                    <a:pt x="4327" y="786"/>
                    <a:pt x="3345" y="132"/>
                    <a:pt x="2218" y="23"/>
                  </a:cubicBezTo>
                  <a:cubicBezTo>
                    <a:pt x="2122" y="8"/>
                    <a:pt x="2024" y="1"/>
                    <a:pt x="1925" y="1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073;p76">
              <a:extLst>
                <a:ext uri="{FF2B5EF4-FFF2-40B4-BE49-F238E27FC236}">
                  <a16:creationId xmlns:a16="http://schemas.microsoft.com/office/drawing/2014/main" id="{217BD5D4-FD64-766B-2724-991364A827D5}"/>
                </a:ext>
              </a:extLst>
            </p:cNvPr>
            <p:cNvSpPr/>
            <p:nvPr/>
          </p:nvSpPr>
          <p:spPr>
            <a:xfrm>
              <a:off x="-2129175" y="1147650"/>
              <a:ext cx="69125" cy="22250"/>
            </a:xfrm>
            <a:custGeom>
              <a:avLst/>
              <a:gdLst/>
              <a:ahLst/>
              <a:cxnLst/>
              <a:rect l="l" t="t" r="r" b="b"/>
              <a:pathLst>
                <a:path w="2765" h="890" extrusionOk="0">
                  <a:moveTo>
                    <a:pt x="992" y="0"/>
                  </a:moveTo>
                  <a:cubicBezTo>
                    <a:pt x="655" y="0"/>
                    <a:pt x="316" y="77"/>
                    <a:pt x="1" y="235"/>
                  </a:cubicBezTo>
                  <a:lnTo>
                    <a:pt x="2764" y="889"/>
                  </a:lnTo>
                  <a:cubicBezTo>
                    <a:pt x="2328" y="308"/>
                    <a:pt x="1665" y="0"/>
                    <a:pt x="992" y="0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074;p76">
              <a:extLst>
                <a:ext uri="{FF2B5EF4-FFF2-40B4-BE49-F238E27FC236}">
                  <a16:creationId xmlns:a16="http://schemas.microsoft.com/office/drawing/2014/main" id="{1C8DBDAB-D3CF-1271-8D9A-D14B84F7E8B3}"/>
                </a:ext>
              </a:extLst>
            </p:cNvPr>
            <p:cNvSpPr/>
            <p:nvPr/>
          </p:nvSpPr>
          <p:spPr>
            <a:xfrm>
              <a:off x="-2129175" y="1141700"/>
              <a:ext cx="69125" cy="28200"/>
            </a:xfrm>
            <a:custGeom>
              <a:avLst/>
              <a:gdLst/>
              <a:ahLst/>
              <a:cxnLst/>
              <a:rect l="l" t="t" r="r" b="b"/>
              <a:pathLst>
                <a:path w="2765" h="1128" fill="none" extrusionOk="0">
                  <a:moveTo>
                    <a:pt x="1" y="473"/>
                  </a:moveTo>
                  <a:cubicBezTo>
                    <a:pt x="946" y="0"/>
                    <a:pt x="2110" y="255"/>
                    <a:pt x="2764" y="1127"/>
                  </a:cubicBez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075;p76">
              <a:extLst>
                <a:ext uri="{FF2B5EF4-FFF2-40B4-BE49-F238E27FC236}">
                  <a16:creationId xmlns:a16="http://schemas.microsoft.com/office/drawing/2014/main" id="{8758470D-BC0A-8301-2067-3BAD9F45017E}"/>
                </a:ext>
              </a:extLst>
            </p:cNvPr>
            <p:cNvSpPr/>
            <p:nvPr/>
          </p:nvSpPr>
          <p:spPr>
            <a:xfrm>
              <a:off x="-2165525" y="658225"/>
              <a:ext cx="736350" cy="500500"/>
            </a:xfrm>
            <a:custGeom>
              <a:avLst/>
              <a:gdLst/>
              <a:ahLst/>
              <a:cxnLst/>
              <a:rect l="l" t="t" r="r" b="b"/>
              <a:pathLst>
                <a:path w="29454" h="20020" extrusionOk="0">
                  <a:moveTo>
                    <a:pt x="17206" y="0"/>
                  </a:moveTo>
                  <a:cubicBezTo>
                    <a:pt x="16878" y="0"/>
                    <a:pt x="16548" y="11"/>
                    <a:pt x="16218" y="31"/>
                  </a:cubicBezTo>
                  <a:cubicBezTo>
                    <a:pt x="13381" y="213"/>
                    <a:pt x="10545" y="758"/>
                    <a:pt x="7855" y="1704"/>
                  </a:cubicBezTo>
                  <a:cubicBezTo>
                    <a:pt x="6546" y="2140"/>
                    <a:pt x="5237" y="2613"/>
                    <a:pt x="4218" y="3522"/>
                  </a:cubicBezTo>
                  <a:cubicBezTo>
                    <a:pt x="3346" y="4431"/>
                    <a:pt x="2619" y="5449"/>
                    <a:pt x="2146" y="6613"/>
                  </a:cubicBezTo>
                  <a:cubicBezTo>
                    <a:pt x="1237" y="8431"/>
                    <a:pt x="328" y="10322"/>
                    <a:pt x="146" y="12358"/>
                  </a:cubicBezTo>
                  <a:cubicBezTo>
                    <a:pt x="1" y="14394"/>
                    <a:pt x="1455" y="16030"/>
                    <a:pt x="2437" y="17812"/>
                  </a:cubicBezTo>
                  <a:cubicBezTo>
                    <a:pt x="2873" y="18612"/>
                    <a:pt x="3528" y="19303"/>
                    <a:pt x="4291" y="19775"/>
                  </a:cubicBezTo>
                  <a:cubicBezTo>
                    <a:pt x="4526" y="19904"/>
                    <a:pt x="4823" y="20019"/>
                    <a:pt x="5095" y="20019"/>
                  </a:cubicBezTo>
                  <a:cubicBezTo>
                    <a:pt x="5286" y="20019"/>
                    <a:pt x="5465" y="19962"/>
                    <a:pt x="5600" y="19812"/>
                  </a:cubicBezTo>
                  <a:cubicBezTo>
                    <a:pt x="5782" y="19594"/>
                    <a:pt x="5818" y="19303"/>
                    <a:pt x="5746" y="19048"/>
                  </a:cubicBezTo>
                  <a:cubicBezTo>
                    <a:pt x="5679" y="18892"/>
                    <a:pt x="5598" y="18749"/>
                    <a:pt x="5503" y="18612"/>
                  </a:cubicBezTo>
                  <a:lnTo>
                    <a:pt x="5503" y="18612"/>
                  </a:lnTo>
                  <a:cubicBezTo>
                    <a:pt x="5541" y="18622"/>
                    <a:pt x="5583" y="18626"/>
                    <a:pt x="5629" y="18626"/>
                  </a:cubicBezTo>
                  <a:cubicBezTo>
                    <a:pt x="5789" y="18626"/>
                    <a:pt x="5990" y="18574"/>
                    <a:pt x="6182" y="18539"/>
                  </a:cubicBezTo>
                  <a:cubicBezTo>
                    <a:pt x="6546" y="18430"/>
                    <a:pt x="6873" y="18139"/>
                    <a:pt x="7018" y="17776"/>
                  </a:cubicBezTo>
                  <a:cubicBezTo>
                    <a:pt x="7127" y="17412"/>
                    <a:pt x="7164" y="17012"/>
                    <a:pt x="7164" y="16612"/>
                  </a:cubicBezTo>
                  <a:cubicBezTo>
                    <a:pt x="7127" y="14139"/>
                    <a:pt x="6473" y="11703"/>
                    <a:pt x="5237" y="9558"/>
                  </a:cubicBezTo>
                  <a:lnTo>
                    <a:pt x="5237" y="9558"/>
                  </a:lnTo>
                  <a:cubicBezTo>
                    <a:pt x="5746" y="9885"/>
                    <a:pt x="6291" y="10103"/>
                    <a:pt x="6873" y="10176"/>
                  </a:cubicBezTo>
                  <a:cubicBezTo>
                    <a:pt x="6984" y="10204"/>
                    <a:pt x="7098" y="10218"/>
                    <a:pt x="7212" y="10218"/>
                  </a:cubicBezTo>
                  <a:cubicBezTo>
                    <a:pt x="7543" y="10218"/>
                    <a:pt x="7875" y="10102"/>
                    <a:pt x="8145" y="9885"/>
                  </a:cubicBezTo>
                  <a:cubicBezTo>
                    <a:pt x="8509" y="9522"/>
                    <a:pt x="8400" y="8903"/>
                    <a:pt x="8254" y="8394"/>
                  </a:cubicBezTo>
                  <a:cubicBezTo>
                    <a:pt x="7927" y="7340"/>
                    <a:pt x="7455" y="6394"/>
                    <a:pt x="6800" y="5522"/>
                  </a:cubicBezTo>
                  <a:lnTo>
                    <a:pt x="6800" y="5522"/>
                  </a:lnTo>
                  <a:cubicBezTo>
                    <a:pt x="8541" y="5697"/>
                    <a:pt x="10288" y="5785"/>
                    <a:pt x="12034" y="5785"/>
                  </a:cubicBezTo>
                  <a:cubicBezTo>
                    <a:pt x="16451" y="5785"/>
                    <a:pt x="20863" y="5224"/>
                    <a:pt x="25162" y="4104"/>
                  </a:cubicBezTo>
                  <a:cubicBezTo>
                    <a:pt x="27053" y="5122"/>
                    <a:pt x="28253" y="7013"/>
                    <a:pt x="29453" y="8794"/>
                  </a:cubicBezTo>
                  <a:cubicBezTo>
                    <a:pt x="28871" y="5885"/>
                    <a:pt x="27053" y="3377"/>
                    <a:pt x="24508" y="1886"/>
                  </a:cubicBezTo>
                  <a:cubicBezTo>
                    <a:pt x="22252" y="629"/>
                    <a:pt x="19767" y="0"/>
                    <a:pt x="17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076;p76">
              <a:extLst>
                <a:ext uri="{FF2B5EF4-FFF2-40B4-BE49-F238E27FC236}">
                  <a16:creationId xmlns:a16="http://schemas.microsoft.com/office/drawing/2014/main" id="{4B5EA3BC-D946-CA38-9737-41D043E33948}"/>
                </a:ext>
              </a:extLst>
            </p:cNvPr>
            <p:cNvSpPr/>
            <p:nvPr/>
          </p:nvSpPr>
          <p:spPr>
            <a:xfrm>
              <a:off x="-1820100" y="1284400"/>
              <a:ext cx="112750" cy="138200"/>
            </a:xfrm>
            <a:custGeom>
              <a:avLst/>
              <a:gdLst/>
              <a:ahLst/>
              <a:cxnLst/>
              <a:rect l="l" t="t" r="r" b="b"/>
              <a:pathLst>
                <a:path w="4510" h="5528" extrusionOk="0">
                  <a:moveTo>
                    <a:pt x="1" y="1"/>
                  </a:moveTo>
                  <a:lnTo>
                    <a:pt x="510" y="5419"/>
                  </a:lnTo>
                  <a:lnTo>
                    <a:pt x="4510" y="5528"/>
                  </a:lnTo>
                  <a:lnTo>
                    <a:pt x="4510" y="5528"/>
                  </a:lnTo>
                  <a:lnTo>
                    <a:pt x="2982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077;p76">
              <a:extLst>
                <a:ext uri="{FF2B5EF4-FFF2-40B4-BE49-F238E27FC236}">
                  <a16:creationId xmlns:a16="http://schemas.microsoft.com/office/drawing/2014/main" id="{A2AB6539-D58B-924D-2A18-10C6DE5ADDC6}"/>
                </a:ext>
              </a:extLst>
            </p:cNvPr>
            <p:cNvSpPr/>
            <p:nvPr/>
          </p:nvSpPr>
          <p:spPr>
            <a:xfrm>
              <a:off x="-2615500" y="1227150"/>
              <a:ext cx="199100" cy="163650"/>
            </a:xfrm>
            <a:custGeom>
              <a:avLst/>
              <a:gdLst/>
              <a:ahLst/>
              <a:cxnLst/>
              <a:rect l="l" t="t" r="r" b="b"/>
              <a:pathLst>
                <a:path w="7964" h="6546" extrusionOk="0">
                  <a:moveTo>
                    <a:pt x="1092" y="0"/>
                  </a:moveTo>
                  <a:lnTo>
                    <a:pt x="1" y="2727"/>
                  </a:lnTo>
                  <a:lnTo>
                    <a:pt x="7091" y="6545"/>
                  </a:lnTo>
                  <a:cubicBezTo>
                    <a:pt x="7273" y="5272"/>
                    <a:pt x="7782" y="3854"/>
                    <a:pt x="7964" y="2582"/>
                  </a:cubicBezTo>
                  <a:cubicBezTo>
                    <a:pt x="5600" y="2000"/>
                    <a:pt x="3273" y="1127"/>
                    <a:pt x="1092" y="0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078;p76">
              <a:extLst>
                <a:ext uri="{FF2B5EF4-FFF2-40B4-BE49-F238E27FC236}">
                  <a16:creationId xmlns:a16="http://schemas.microsoft.com/office/drawing/2014/main" id="{E74F59C3-4B87-F295-79BB-B2B38B1B6D43}"/>
                </a:ext>
              </a:extLst>
            </p:cNvPr>
            <p:cNvSpPr/>
            <p:nvPr/>
          </p:nvSpPr>
          <p:spPr>
            <a:xfrm>
              <a:off x="-2460050" y="1287125"/>
              <a:ext cx="620900" cy="313650"/>
            </a:xfrm>
            <a:custGeom>
              <a:avLst/>
              <a:gdLst/>
              <a:ahLst/>
              <a:cxnLst/>
              <a:rect l="l" t="t" r="r" b="b"/>
              <a:pathLst>
                <a:path w="24836" h="12546" extrusionOk="0">
                  <a:moveTo>
                    <a:pt x="1128" y="1"/>
                  </a:moveTo>
                  <a:lnTo>
                    <a:pt x="1" y="4219"/>
                  </a:lnTo>
                  <a:cubicBezTo>
                    <a:pt x="5164" y="7419"/>
                    <a:pt x="10727" y="9855"/>
                    <a:pt x="16581" y="11418"/>
                  </a:cubicBezTo>
                  <a:cubicBezTo>
                    <a:pt x="19345" y="12146"/>
                    <a:pt x="21999" y="12327"/>
                    <a:pt x="24835" y="12546"/>
                  </a:cubicBezTo>
                  <a:lnTo>
                    <a:pt x="23853" y="6110"/>
                  </a:lnTo>
                  <a:cubicBezTo>
                    <a:pt x="19926" y="6110"/>
                    <a:pt x="15927" y="5237"/>
                    <a:pt x="12145" y="4110"/>
                  </a:cubicBezTo>
                  <a:cubicBezTo>
                    <a:pt x="8400" y="2983"/>
                    <a:pt x="4764" y="1492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079;p76">
              <a:extLst>
                <a:ext uri="{FF2B5EF4-FFF2-40B4-BE49-F238E27FC236}">
                  <a16:creationId xmlns:a16="http://schemas.microsoft.com/office/drawing/2014/main" id="{F8AB99DA-D8D1-9CBF-A89B-E7BF3865C3E7}"/>
                </a:ext>
              </a:extLst>
            </p:cNvPr>
            <p:cNvSpPr/>
            <p:nvPr/>
          </p:nvSpPr>
          <p:spPr>
            <a:xfrm>
              <a:off x="-2475500" y="1277125"/>
              <a:ext cx="213650" cy="240925"/>
            </a:xfrm>
            <a:custGeom>
              <a:avLst/>
              <a:gdLst/>
              <a:ahLst/>
              <a:cxnLst/>
              <a:rect l="l" t="t" r="r" b="b"/>
              <a:pathLst>
                <a:path w="8546" h="9637" extrusionOk="0">
                  <a:moveTo>
                    <a:pt x="1309" y="1"/>
                  </a:moveTo>
                  <a:lnTo>
                    <a:pt x="0" y="6110"/>
                  </a:lnTo>
                  <a:lnTo>
                    <a:pt x="8000" y="9637"/>
                  </a:lnTo>
                  <a:lnTo>
                    <a:pt x="8545" y="2619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080;p76">
              <a:extLst>
                <a:ext uri="{FF2B5EF4-FFF2-40B4-BE49-F238E27FC236}">
                  <a16:creationId xmlns:a16="http://schemas.microsoft.com/office/drawing/2014/main" id="{9C81A62A-A5BD-7AF9-511A-8CB8B53B9686}"/>
                </a:ext>
              </a:extLst>
            </p:cNvPr>
            <p:cNvSpPr/>
            <p:nvPr/>
          </p:nvSpPr>
          <p:spPr>
            <a:xfrm>
              <a:off x="-2272800" y="1360775"/>
              <a:ext cx="7300" cy="120000"/>
            </a:xfrm>
            <a:custGeom>
              <a:avLst/>
              <a:gdLst/>
              <a:ahLst/>
              <a:cxnLst/>
              <a:rect l="l" t="t" r="r" b="b"/>
              <a:pathLst>
                <a:path w="292" h="4800" fill="none" extrusionOk="0">
                  <a:moveTo>
                    <a:pt x="292" y="0"/>
                  </a:moveTo>
                  <a:lnTo>
                    <a:pt x="1" y="4800"/>
                  </a:lnTo>
                </a:path>
              </a:pathLst>
            </a:custGeom>
            <a:noFill/>
            <a:ln w="63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081;p76">
              <a:extLst>
                <a:ext uri="{FF2B5EF4-FFF2-40B4-BE49-F238E27FC236}">
                  <a16:creationId xmlns:a16="http://schemas.microsoft.com/office/drawing/2014/main" id="{039CC208-FA02-F341-4547-F0B8EF67B98B}"/>
                </a:ext>
              </a:extLst>
            </p:cNvPr>
            <p:cNvSpPr/>
            <p:nvPr/>
          </p:nvSpPr>
          <p:spPr>
            <a:xfrm>
              <a:off x="-3312725" y="1105325"/>
              <a:ext cx="803600" cy="800875"/>
            </a:xfrm>
            <a:custGeom>
              <a:avLst/>
              <a:gdLst/>
              <a:ahLst/>
              <a:cxnLst/>
              <a:rect l="l" t="t" r="r" b="b"/>
              <a:pathLst>
                <a:path w="32144" h="32035" extrusionOk="0">
                  <a:moveTo>
                    <a:pt x="2801" y="1"/>
                  </a:moveTo>
                  <a:lnTo>
                    <a:pt x="2401" y="4437"/>
                  </a:lnTo>
                  <a:lnTo>
                    <a:pt x="1" y="29781"/>
                  </a:lnTo>
                  <a:lnTo>
                    <a:pt x="30217" y="32035"/>
                  </a:lnTo>
                  <a:lnTo>
                    <a:pt x="31817" y="8218"/>
                  </a:lnTo>
                  <a:lnTo>
                    <a:pt x="32144" y="349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082;p76">
              <a:extLst>
                <a:ext uri="{FF2B5EF4-FFF2-40B4-BE49-F238E27FC236}">
                  <a16:creationId xmlns:a16="http://schemas.microsoft.com/office/drawing/2014/main" id="{6DDDC48F-CEF1-19B4-0E1F-76A0C343B970}"/>
                </a:ext>
              </a:extLst>
            </p:cNvPr>
            <p:cNvSpPr/>
            <p:nvPr/>
          </p:nvSpPr>
          <p:spPr>
            <a:xfrm>
              <a:off x="-3252725" y="1103500"/>
              <a:ext cx="743600" cy="204575"/>
            </a:xfrm>
            <a:custGeom>
              <a:avLst/>
              <a:gdLst/>
              <a:ahLst/>
              <a:cxnLst/>
              <a:rect l="l" t="t" r="r" b="b"/>
              <a:pathLst>
                <a:path w="29744" h="8183" extrusionOk="0">
                  <a:moveTo>
                    <a:pt x="401" y="1"/>
                  </a:moveTo>
                  <a:lnTo>
                    <a:pt x="1" y="4401"/>
                  </a:lnTo>
                  <a:lnTo>
                    <a:pt x="29417" y="8182"/>
                  </a:lnTo>
                  <a:lnTo>
                    <a:pt x="29744" y="349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083;p76">
              <a:extLst>
                <a:ext uri="{FF2B5EF4-FFF2-40B4-BE49-F238E27FC236}">
                  <a16:creationId xmlns:a16="http://schemas.microsoft.com/office/drawing/2014/main" id="{432E305B-0FD6-E079-63E6-D3BD6AF942BE}"/>
                </a:ext>
              </a:extLst>
            </p:cNvPr>
            <p:cNvSpPr/>
            <p:nvPr/>
          </p:nvSpPr>
          <p:spPr>
            <a:xfrm>
              <a:off x="-3090925" y="1358050"/>
              <a:ext cx="388200" cy="365450"/>
            </a:xfrm>
            <a:custGeom>
              <a:avLst/>
              <a:gdLst/>
              <a:ahLst/>
              <a:cxnLst/>
              <a:rect l="l" t="t" r="r" b="b"/>
              <a:pathLst>
                <a:path w="15528" h="14618" fill="none" extrusionOk="0">
                  <a:moveTo>
                    <a:pt x="328" y="12363"/>
                  </a:moveTo>
                  <a:lnTo>
                    <a:pt x="1710" y="3200"/>
                  </a:lnTo>
                  <a:lnTo>
                    <a:pt x="1" y="2873"/>
                  </a:lnTo>
                  <a:lnTo>
                    <a:pt x="9128" y="0"/>
                  </a:lnTo>
                  <a:lnTo>
                    <a:pt x="15527" y="5927"/>
                  </a:lnTo>
                  <a:lnTo>
                    <a:pt x="13273" y="5709"/>
                  </a:lnTo>
                  <a:lnTo>
                    <a:pt x="12836" y="14617"/>
                  </a:lnTo>
                  <a:close/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084;p76">
              <a:extLst>
                <a:ext uri="{FF2B5EF4-FFF2-40B4-BE49-F238E27FC236}">
                  <a16:creationId xmlns:a16="http://schemas.microsoft.com/office/drawing/2014/main" id="{73BD6827-B526-F604-98D6-D715D75CE792}"/>
                </a:ext>
              </a:extLst>
            </p:cNvPr>
            <p:cNvSpPr/>
            <p:nvPr/>
          </p:nvSpPr>
          <p:spPr>
            <a:xfrm>
              <a:off x="-2998200" y="1474400"/>
              <a:ext cx="36400" cy="164550"/>
            </a:xfrm>
            <a:custGeom>
              <a:avLst/>
              <a:gdLst/>
              <a:ahLst/>
              <a:cxnLst/>
              <a:rect l="l" t="t" r="r" b="b"/>
              <a:pathLst>
                <a:path w="1456" h="6582" fill="none" extrusionOk="0">
                  <a:moveTo>
                    <a:pt x="1" y="6582"/>
                  </a:moveTo>
                  <a:lnTo>
                    <a:pt x="1455" y="0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085;p76">
              <a:extLst>
                <a:ext uri="{FF2B5EF4-FFF2-40B4-BE49-F238E27FC236}">
                  <a16:creationId xmlns:a16="http://schemas.microsoft.com/office/drawing/2014/main" id="{12DC1CE0-854A-0E2F-0623-93BF8F41C615}"/>
                </a:ext>
              </a:extLst>
            </p:cNvPr>
            <p:cNvSpPr/>
            <p:nvPr/>
          </p:nvSpPr>
          <p:spPr>
            <a:xfrm>
              <a:off x="-2915475" y="1485300"/>
              <a:ext cx="26400" cy="154575"/>
            </a:xfrm>
            <a:custGeom>
              <a:avLst/>
              <a:gdLst/>
              <a:ahLst/>
              <a:cxnLst/>
              <a:rect l="l" t="t" r="r" b="b"/>
              <a:pathLst>
                <a:path w="1056" h="6183" fill="none" extrusionOk="0">
                  <a:moveTo>
                    <a:pt x="1" y="6182"/>
                  </a:moveTo>
                  <a:lnTo>
                    <a:pt x="1055" y="1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086;p76">
              <a:extLst>
                <a:ext uri="{FF2B5EF4-FFF2-40B4-BE49-F238E27FC236}">
                  <a16:creationId xmlns:a16="http://schemas.microsoft.com/office/drawing/2014/main" id="{F20F2729-2219-AE6C-2725-C83A4D67977A}"/>
                </a:ext>
              </a:extLst>
            </p:cNvPr>
            <p:cNvSpPr/>
            <p:nvPr/>
          </p:nvSpPr>
          <p:spPr>
            <a:xfrm>
              <a:off x="-2850025" y="1479850"/>
              <a:ext cx="20025" cy="202750"/>
            </a:xfrm>
            <a:custGeom>
              <a:avLst/>
              <a:gdLst/>
              <a:ahLst/>
              <a:cxnLst/>
              <a:rect l="l" t="t" r="r" b="b"/>
              <a:pathLst>
                <a:path w="801" h="8110" fill="none" extrusionOk="0">
                  <a:moveTo>
                    <a:pt x="1" y="8109"/>
                  </a:moveTo>
                  <a:lnTo>
                    <a:pt x="801" y="0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087;p76">
              <a:extLst>
                <a:ext uri="{FF2B5EF4-FFF2-40B4-BE49-F238E27FC236}">
                  <a16:creationId xmlns:a16="http://schemas.microsoft.com/office/drawing/2014/main" id="{B11A32CE-A581-CC14-1A89-113FDC789CBA}"/>
                </a:ext>
              </a:extLst>
            </p:cNvPr>
            <p:cNvSpPr/>
            <p:nvPr/>
          </p:nvSpPr>
          <p:spPr>
            <a:xfrm>
              <a:off x="-3015475" y="1511675"/>
              <a:ext cx="217300" cy="21825"/>
            </a:xfrm>
            <a:custGeom>
              <a:avLst/>
              <a:gdLst/>
              <a:ahLst/>
              <a:cxnLst/>
              <a:rect l="l" t="t" r="r" b="b"/>
              <a:pathLst>
                <a:path w="8692" h="873" fill="none" extrusionOk="0">
                  <a:moveTo>
                    <a:pt x="1" y="0"/>
                  </a:moveTo>
                  <a:lnTo>
                    <a:pt x="8691" y="873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088;p76">
              <a:extLst>
                <a:ext uri="{FF2B5EF4-FFF2-40B4-BE49-F238E27FC236}">
                  <a16:creationId xmlns:a16="http://schemas.microsoft.com/office/drawing/2014/main" id="{028948D0-4F9B-ACB7-1E11-7E153F7234C5}"/>
                </a:ext>
              </a:extLst>
            </p:cNvPr>
            <p:cNvSpPr/>
            <p:nvPr/>
          </p:nvSpPr>
          <p:spPr>
            <a:xfrm>
              <a:off x="-3020925" y="1560750"/>
              <a:ext cx="220025" cy="27300"/>
            </a:xfrm>
            <a:custGeom>
              <a:avLst/>
              <a:gdLst/>
              <a:ahLst/>
              <a:cxnLst/>
              <a:rect l="l" t="t" r="r" b="b"/>
              <a:pathLst>
                <a:path w="8801" h="1092" fill="none" extrusionOk="0">
                  <a:moveTo>
                    <a:pt x="1" y="1"/>
                  </a:moveTo>
                  <a:lnTo>
                    <a:pt x="8800" y="1091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3089;p76">
              <a:extLst>
                <a:ext uri="{FF2B5EF4-FFF2-40B4-BE49-F238E27FC236}">
                  <a16:creationId xmlns:a16="http://schemas.microsoft.com/office/drawing/2014/main" id="{117F629D-533C-4512-63ED-70DAC68C43C0}"/>
                </a:ext>
              </a:extLst>
            </p:cNvPr>
            <p:cNvSpPr/>
            <p:nvPr/>
          </p:nvSpPr>
          <p:spPr>
            <a:xfrm>
              <a:off x="-3030000" y="1603475"/>
              <a:ext cx="229100" cy="38200"/>
            </a:xfrm>
            <a:custGeom>
              <a:avLst/>
              <a:gdLst/>
              <a:ahLst/>
              <a:cxnLst/>
              <a:rect l="l" t="t" r="r" b="b"/>
              <a:pathLst>
                <a:path w="9164" h="1528" fill="none" extrusionOk="0">
                  <a:moveTo>
                    <a:pt x="0" y="1"/>
                  </a:moveTo>
                  <a:lnTo>
                    <a:pt x="9163" y="1528"/>
                  </a:ln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3090;p76">
              <a:extLst>
                <a:ext uri="{FF2B5EF4-FFF2-40B4-BE49-F238E27FC236}">
                  <a16:creationId xmlns:a16="http://schemas.microsoft.com/office/drawing/2014/main" id="{CB3ECFBE-13BD-2A89-6D68-F81850CCB228}"/>
                </a:ext>
              </a:extLst>
            </p:cNvPr>
            <p:cNvSpPr/>
            <p:nvPr/>
          </p:nvSpPr>
          <p:spPr>
            <a:xfrm>
              <a:off x="-2705500" y="1132475"/>
              <a:ext cx="157300" cy="164125"/>
            </a:xfrm>
            <a:custGeom>
              <a:avLst/>
              <a:gdLst/>
              <a:ahLst/>
              <a:cxnLst/>
              <a:rect l="l" t="t" r="r" b="b"/>
              <a:pathLst>
                <a:path w="6292" h="6565" extrusionOk="0">
                  <a:moveTo>
                    <a:pt x="954" y="1"/>
                  </a:moveTo>
                  <a:cubicBezTo>
                    <a:pt x="722" y="1"/>
                    <a:pt x="504" y="173"/>
                    <a:pt x="437" y="405"/>
                  </a:cubicBezTo>
                  <a:cubicBezTo>
                    <a:pt x="146" y="1605"/>
                    <a:pt x="1" y="2878"/>
                    <a:pt x="110" y="4114"/>
                  </a:cubicBezTo>
                  <a:cubicBezTo>
                    <a:pt x="110" y="4478"/>
                    <a:pt x="183" y="4951"/>
                    <a:pt x="510" y="5060"/>
                  </a:cubicBezTo>
                  <a:cubicBezTo>
                    <a:pt x="546" y="5278"/>
                    <a:pt x="583" y="5496"/>
                    <a:pt x="655" y="5714"/>
                  </a:cubicBezTo>
                  <a:cubicBezTo>
                    <a:pt x="692" y="5932"/>
                    <a:pt x="837" y="6078"/>
                    <a:pt x="1055" y="6187"/>
                  </a:cubicBezTo>
                  <a:cubicBezTo>
                    <a:pt x="1079" y="6192"/>
                    <a:pt x="1102" y="6194"/>
                    <a:pt x="1126" y="6194"/>
                  </a:cubicBezTo>
                  <a:cubicBezTo>
                    <a:pt x="1290" y="6194"/>
                    <a:pt x="1460" y="6086"/>
                    <a:pt x="1492" y="5896"/>
                  </a:cubicBezTo>
                  <a:lnTo>
                    <a:pt x="1492" y="5896"/>
                  </a:lnTo>
                  <a:cubicBezTo>
                    <a:pt x="1455" y="6187"/>
                    <a:pt x="1637" y="6441"/>
                    <a:pt x="1928" y="6514"/>
                  </a:cubicBezTo>
                  <a:cubicBezTo>
                    <a:pt x="2087" y="6492"/>
                    <a:pt x="2217" y="6398"/>
                    <a:pt x="2275" y="6270"/>
                  </a:cubicBezTo>
                  <a:lnTo>
                    <a:pt x="2275" y="6270"/>
                  </a:lnTo>
                  <a:cubicBezTo>
                    <a:pt x="2341" y="6391"/>
                    <a:pt x="2467" y="6512"/>
                    <a:pt x="2583" y="6551"/>
                  </a:cubicBezTo>
                  <a:cubicBezTo>
                    <a:pt x="2628" y="6560"/>
                    <a:pt x="2676" y="6564"/>
                    <a:pt x="2724" y="6564"/>
                  </a:cubicBezTo>
                  <a:cubicBezTo>
                    <a:pt x="2869" y="6564"/>
                    <a:pt x="3019" y="6523"/>
                    <a:pt x="3128" y="6441"/>
                  </a:cubicBezTo>
                  <a:cubicBezTo>
                    <a:pt x="4873" y="5496"/>
                    <a:pt x="5855" y="3423"/>
                    <a:pt x="6291" y="1533"/>
                  </a:cubicBezTo>
                  <a:cubicBezTo>
                    <a:pt x="6121" y="1064"/>
                    <a:pt x="5688" y="807"/>
                    <a:pt x="5256" y="807"/>
                  </a:cubicBezTo>
                  <a:cubicBezTo>
                    <a:pt x="4951" y="807"/>
                    <a:pt x="4648" y="935"/>
                    <a:pt x="4437" y="1205"/>
                  </a:cubicBezTo>
                  <a:cubicBezTo>
                    <a:pt x="4473" y="805"/>
                    <a:pt x="4219" y="405"/>
                    <a:pt x="3819" y="296"/>
                  </a:cubicBezTo>
                  <a:cubicBezTo>
                    <a:pt x="3748" y="275"/>
                    <a:pt x="3676" y="265"/>
                    <a:pt x="3605" y="265"/>
                  </a:cubicBezTo>
                  <a:cubicBezTo>
                    <a:pt x="3309" y="265"/>
                    <a:pt x="3027" y="440"/>
                    <a:pt x="2910" y="733"/>
                  </a:cubicBezTo>
                  <a:cubicBezTo>
                    <a:pt x="2910" y="369"/>
                    <a:pt x="2655" y="78"/>
                    <a:pt x="2292" y="5"/>
                  </a:cubicBezTo>
                  <a:cubicBezTo>
                    <a:pt x="2271" y="3"/>
                    <a:pt x="2250" y="2"/>
                    <a:pt x="2229" y="2"/>
                  </a:cubicBezTo>
                  <a:cubicBezTo>
                    <a:pt x="1928" y="2"/>
                    <a:pt x="1671" y="245"/>
                    <a:pt x="1637" y="551"/>
                  </a:cubicBezTo>
                  <a:cubicBezTo>
                    <a:pt x="1565" y="260"/>
                    <a:pt x="1310" y="42"/>
                    <a:pt x="1019" y="5"/>
                  </a:cubicBezTo>
                  <a:cubicBezTo>
                    <a:pt x="997" y="2"/>
                    <a:pt x="975" y="1"/>
                    <a:pt x="954" y="1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3091;p76">
              <a:extLst>
                <a:ext uri="{FF2B5EF4-FFF2-40B4-BE49-F238E27FC236}">
                  <a16:creationId xmlns:a16="http://schemas.microsoft.com/office/drawing/2014/main" id="{1651834C-0D9A-901B-9FAA-3FAF97FC677E}"/>
                </a:ext>
              </a:extLst>
            </p:cNvPr>
            <p:cNvSpPr/>
            <p:nvPr/>
          </p:nvSpPr>
          <p:spPr>
            <a:xfrm>
              <a:off x="-2639125" y="1175325"/>
              <a:ext cx="45475" cy="97300"/>
            </a:xfrm>
            <a:custGeom>
              <a:avLst/>
              <a:gdLst/>
              <a:ahLst/>
              <a:cxnLst/>
              <a:rect l="l" t="t" r="r" b="b"/>
              <a:pathLst>
                <a:path w="1819" h="3892" extrusionOk="0">
                  <a:moveTo>
                    <a:pt x="1818" y="0"/>
                  </a:moveTo>
                  <a:lnTo>
                    <a:pt x="1818" y="0"/>
                  </a:lnTo>
                  <a:cubicBezTo>
                    <a:pt x="982" y="1164"/>
                    <a:pt x="400" y="2473"/>
                    <a:pt x="0" y="3891"/>
                  </a:cubicBezTo>
                  <a:lnTo>
                    <a:pt x="1818" y="0"/>
                  </a:ln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3092;p76">
              <a:extLst>
                <a:ext uri="{FF2B5EF4-FFF2-40B4-BE49-F238E27FC236}">
                  <a16:creationId xmlns:a16="http://schemas.microsoft.com/office/drawing/2014/main" id="{ECAD0FDF-A61F-746F-9CDC-00B0DCE501BD}"/>
                </a:ext>
              </a:extLst>
            </p:cNvPr>
            <p:cNvSpPr/>
            <p:nvPr/>
          </p:nvSpPr>
          <p:spPr>
            <a:xfrm>
              <a:off x="-2639125" y="1175325"/>
              <a:ext cx="45475" cy="97300"/>
            </a:xfrm>
            <a:custGeom>
              <a:avLst/>
              <a:gdLst/>
              <a:ahLst/>
              <a:cxnLst/>
              <a:rect l="l" t="t" r="r" b="b"/>
              <a:pathLst>
                <a:path w="1819" h="3892" fill="none" extrusionOk="0">
                  <a:moveTo>
                    <a:pt x="0" y="3891"/>
                  </a:moveTo>
                  <a:cubicBezTo>
                    <a:pt x="400" y="2473"/>
                    <a:pt x="982" y="1164"/>
                    <a:pt x="1818" y="0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3093;p76">
              <a:extLst>
                <a:ext uri="{FF2B5EF4-FFF2-40B4-BE49-F238E27FC236}">
                  <a16:creationId xmlns:a16="http://schemas.microsoft.com/office/drawing/2014/main" id="{66B507DA-0992-FC68-0F9C-CBE162FBE245}"/>
                </a:ext>
              </a:extLst>
            </p:cNvPr>
            <p:cNvSpPr/>
            <p:nvPr/>
          </p:nvSpPr>
          <p:spPr>
            <a:xfrm>
              <a:off x="-2660025" y="1160775"/>
              <a:ext cx="24550" cy="101850"/>
            </a:xfrm>
            <a:custGeom>
              <a:avLst/>
              <a:gdLst/>
              <a:ahLst/>
              <a:cxnLst/>
              <a:rect l="l" t="t" r="r" b="b"/>
              <a:pathLst>
                <a:path w="982" h="4074" extrusionOk="0">
                  <a:moveTo>
                    <a:pt x="982" y="1"/>
                  </a:moveTo>
                  <a:cubicBezTo>
                    <a:pt x="400" y="1273"/>
                    <a:pt x="73" y="2655"/>
                    <a:pt x="0" y="4073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3094;p76">
              <a:extLst>
                <a:ext uri="{FF2B5EF4-FFF2-40B4-BE49-F238E27FC236}">
                  <a16:creationId xmlns:a16="http://schemas.microsoft.com/office/drawing/2014/main" id="{0ED2BB78-1735-A1AC-79E8-6089F042DCC4}"/>
                </a:ext>
              </a:extLst>
            </p:cNvPr>
            <p:cNvSpPr/>
            <p:nvPr/>
          </p:nvSpPr>
          <p:spPr>
            <a:xfrm>
              <a:off x="-2660025" y="1160775"/>
              <a:ext cx="24550" cy="101850"/>
            </a:xfrm>
            <a:custGeom>
              <a:avLst/>
              <a:gdLst/>
              <a:ahLst/>
              <a:cxnLst/>
              <a:rect l="l" t="t" r="r" b="b"/>
              <a:pathLst>
                <a:path w="982" h="4074" fill="none" extrusionOk="0">
                  <a:moveTo>
                    <a:pt x="0" y="4073"/>
                  </a:moveTo>
                  <a:cubicBezTo>
                    <a:pt x="73" y="2655"/>
                    <a:pt x="400" y="1273"/>
                    <a:pt x="982" y="1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3095;p76">
              <a:extLst>
                <a:ext uri="{FF2B5EF4-FFF2-40B4-BE49-F238E27FC236}">
                  <a16:creationId xmlns:a16="http://schemas.microsoft.com/office/drawing/2014/main" id="{FE1CF1F2-7079-5C08-6E5C-1B1CA073782F}"/>
                </a:ext>
              </a:extLst>
            </p:cNvPr>
            <p:cNvSpPr/>
            <p:nvPr/>
          </p:nvSpPr>
          <p:spPr>
            <a:xfrm>
              <a:off x="-2687300" y="1158950"/>
              <a:ext cx="17300" cy="85475"/>
            </a:xfrm>
            <a:custGeom>
              <a:avLst/>
              <a:gdLst/>
              <a:ahLst/>
              <a:cxnLst/>
              <a:rect l="l" t="t" r="r" b="b"/>
              <a:pathLst>
                <a:path w="692" h="3419" extrusionOk="0">
                  <a:moveTo>
                    <a:pt x="691" y="1"/>
                  </a:moveTo>
                  <a:cubicBezTo>
                    <a:pt x="255" y="1092"/>
                    <a:pt x="37" y="2255"/>
                    <a:pt x="0" y="3419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3096;p76">
              <a:extLst>
                <a:ext uri="{FF2B5EF4-FFF2-40B4-BE49-F238E27FC236}">
                  <a16:creationId xmlns:a16="http://schemas.microsoft.com/office/drawing/2014/main" id="{8383C9A7-59A5-2F7B-2877-06CCD11DFDA1}"/>
                </a:ext>
              </a:extLst>
            </p:cNvPr>
            <p:cNvSpPr/>
            <p:nvPr/>
          </p:nvSpPr>
          <p:spPr>
            <a:xfrm>
              <a:off x="-2687300" y="1158950"/>
              <a:ext cx="17300" cy="85475"/>
            </a:xfrm>
            <a:custGeom>
              <a:avLst/>
              <a:gdLst/>
              <a:ahLst/>
              <a:cxnLst/>
              <a:rect l="l" t="t" r="r" b="b"/>
              <a:pathLst>
                <a:path w="692" h="3419" fill="none" extrusionOk="0">
                  <a:moveTo>
                    <a:pt x="0" y="3419"/>
                  </a:moveTo>
                  <a:cubicBezTo>
                    <a:pt x="37" y="2255"/>
                    <a:pt x="255" y="1092"/>
                    <a:pt x="691" y="1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3097;p76">
              <a:extLst>
                <a:ext uri="{FF2B5EF4-FFF2-40B4-BE49-F238E27FC236}">
                  <a16:creationId xmlns:a16="http://schemas.microsoft.com/office/drawing/2014/main" id="{9A1D4D91-6104-E88C-CC97-E03C5D0F34B4}"/>
                </a:ext>
              </a:extLst>
            </p:cNvPr>
            <p:cNvSpPr/>
            <p:nvPr/>
          </p:nvSpPr>
          <p:spPr>
            <a:xfrm>
              <a:off x="-1149225" y="1037150"/>
              <a:ext cx="865425" cy="861800"/>
            </a:xfrm>
            <a:custGeom>
              <a:avLst/>
              <a:gdLst/>
              <a:ahLst/>
              <a:cxnLst/>
              <a:rect l="l" t="t" r="r" b="b"/>
              <a:pathLst>
                <a:path w="34617" h="34472" extrusionOk="0">
                  <a:moveTo>
                    <a:pt x="31562" y="1"/>
                  </a:moveTo>
                  <a:lnTo>
                    <a:pt x="0" y="3746"/>
                  </a:lnTo>
                  <a:lnTo>
                    <a:pt x="364" y="8836"/>
                  </a:lnTo>
                  <a:lnTo>
                    <a:pt x="2073" y="34471"/>
                  </a:lnTo>
                  <a:lnTo>
                    <a:pt x="34616" y="32035"/>
                  </a:lnTo>
                  <a:lnTo>
                    <a:pt x="32034" y="4764"/>
                  </a:lnTo>
                  <a:lnTo>
                    <a:pt x="315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3098;p76">
              <a:extLst>
                <a:ext uri="{FF2B5EF4-FFF2-40B4-BE49-F238E27FC236}">
                  <a16:creationId xmlns:a16="http://schemas.microsoft.com/office/drawing/2014/main" id="{95022FB2-F351-AABE-74C0-C53382D22EAE}"/>
                </a:ext>
              </a:extLst>
            </p:cNvPr>
            <p:cNvSpPr/>
            <p:nvPr/>
          </p:nvSpPr>
          <p:spPr>
            <a:xfrm>
              <a:off x="-1149225" y="1034425"/>
              <a:ext cx="800875" cy="220925"/>
            </a:xfrm>
            <a:custGeom>
              <a:avLst/>
              <a:gdLst/>
              <a:ahLst/>
              <a:cxnLst/>
              <a:rect l="l" t="t" r="r" b="b"/>
              <a:pathLst>
                <a:path w="32035" h="8837" extrusionOk="0">
                  <a:moveTo>
                    <a:pt x="31562" y="0"/>
                  </a:moveTo>
                  <a:lnTo>
                    <a:pt x="0" y="3746"/>
                  </a:lnTo>
                  <a:lnTo>
                    <a:pt x="364" y="8836"/>
                  </a:lnTo>
                  <a:lnTo>
                    <a:pt x="32034" y="4764"/>
                  </a:lnTo>
                  <a:lnTo>
                    <a:pt x="31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3099;p76">
              <a:extLst>
                <a:ext uri="{FF2B5EF4-FFF2-40B4-BE49-F238E27FC236}">
                  <a16:creationId xmlns:a16="http://schemas.microsoft.com/office/drawing/2014/main" id="{CE031AAC-6A73-93E2-8C25-482AFC373316}"/>
                </a:ext>
              </a:extLst>
            </p:cNvPr>
            <p:cNvSpPr/>
            <p:nvPr/>
          </p:nvSpPr>
          <p:spPr>
            <a:xfrm>
              <a:off x="-908350" y="1245325"/>
              <a:ext cx="433650" cy="486350"/>
            </a:xfrm>
            <a:custGeom>
              <a:avLst/>
              <a:gdLst/>
              <a:ahLst/>
              <a:cxnLst/>
              <a:rect l="l" t="t" r="r" b="b"/>
              <a:pathLst>
                <a:path w="17346" h="19454" fill="none" extrusionOk="0">
                  <a:moveTo>
                    <a:pt x="1" y="17708"/>
                  </a:moveTo>
                  <a:lnTo>
                    <a:pt x="2110" y="8654"/>
                  </a:lnTo>
                  <a:lnTo>
                    <a:pt x="10218" y="9818"/>
                  </a:lnTo>
                  <a:lnTo>
                    <a:pt x="12000" y="4982"/>
                  </a:lnTo>
                  <a:lnTo>
                    <a:pt x="9855" y="3746"/>
                  </a:lnTo>
                  <a:lnTo>
                    <a:pt x="15491" y="0"/>
                  </a:lnTo>
                  <a:lnTo>
                    <a:pt x="17345" y="6727"/>
                  </a:lnTo>
                  <a:lnTo>
                    <a:pt x="14982" y="6218"/>
                  </a:lnTo>
                  <a:lnTo>
                    <a:pt x="12946" y="13999"/>
                  </a:lnTo>
                  <a:lnTo>
                    <a:pt x="5346" y="12872"/>
                  </a:lnTo>
                  <a:lnTo>
                    <a:pt x="4728" y="19454"/>
                  </a:lnTo>
                  <a:close/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3100;p76">
              <a:extLst>
                <a:ext uri="{FF2B5EF4-FFF2-40B4-BE49-F238E27FC236}">
                  <a16:creationId xmlns:a16="http://schemas.microsoft.com/office/drawing/2014/main" id="{B5A76F3D-58B2-6DFA-D2C2-E015ED01C3AA}"/>
                </a:ext>
              </a:extLst>
            </p:cNvPr>
            <p:cNvSpPr/>
            <p:nvPr/>
          </p:nvSpPr>
          <p:spPr>
            <a:xfrm>
              <a:off x="-966525" y="1059800"/>
              <a:ext cx="155475" cy="164075"/>
            </a:xfrm>
            <a:custGeom>
              <a:avLst/>
              <a:gdLst/>
              <a:ahLst/>
              <a:cxnLst/>
              <a:rect l="l" t="t" r="r" b="b"/>
              <a:pathLst>
                <a:path w="6219" h="6563" extrusionOk="0">
                  <a:moveTo>
                    <a:pt x="4026" y="0"/>
                  </a:moveTo>
                  <a:cubicBezTo>
                    <a:pt x="4006" y="0"/>
                    <a:pt x="3985" y="1"/>
                    <a:pt x="3964" y="4"/>
                  </a:cubicBezTo>
                  <a:cubicBezTo>
                    <a:pt x="3601" y="76"/>
                    <a:pt x="3346" y="367"/>
                    <a:pt x="3310" y="731"/>
                  </a:cubicBezTo>
                  <a:cubicBezTo>
                    <a:pt x="3193" y="438"/>
                    <a:pt x="2934" y="263"/>
                    <a:pt x="2629" y="263"/>
                  </a:cubicBezTo>
                  <a:cubicBezTo>
                    <a:pt x="2555" y="263"/>
                    <a:pt x="2479" y="273"/>
                    <a:pt x="2401" y="294"/>
                  </a:cubicBezTo>
                  <a:cubicBezTo>
                    <a:pt x="2037" y="440"/>
                    <a:pt x="1783" y="804"/>
                    <a:pt x="1819" y="1240"/>
                  </a:cubicBezTo>
                  <a:cubicBezTo>
                    <a:pt x="1596" y="987"/>
                    <a:pt x="1299" y="868"/>
                    <a:pt x="1007" y="868"/>
                  </a:cubicBezTo>
                  <a:cubicBezTo>
                    <a:pt x="586" y="868"/>
                    <a:pt x="173" y="1116"/>
                    <a:pt x="1" y="1567"/>
                  </a:cubicBezTo>
                  <a:cubicBezTo>
                    <a:pt x="401" y="3458"/>
                    <a:pt x="1383" y="5494"/>
                    <a:pt x="3092" y="6440"/>
                  </a:cubicBezTo>
                  <a:cubicBezTo>
                    <a:pt x="3228" y="6521"/>
                    <a:pt x="3385" y="6562"/>
                    <a:pt x="3531" y="6562"/>
                  </a:cubicBezTo>
                  <a:cubicBezTo>
                    <a:pt x="3580" y="6562"/>
                    <a:pt x="3628" y="6558"/>
                    <a:pt x="3673" y="6549"/>
                  </a:cubicBezTo>
                  <a:cubicBezTo>
                    <a:pt x="3778" y="6507"/>
                    <a:pt x="3906" y="6369"/>
                    <a:pt x="3969" y="6239"/>
                  </a:cubicBezTo>
                  <a:lnTo>
                    <a:pt x="3969" y="6239"/>
                  </a:lnTo>
                  <a:cubicBezTo>
                    <a:pt x="4020" y="6382"/>
                    <a:pt x="4158" y="6488"/>
                    <a:pt x="4328" y="6512"/>
                  </a:cubicBezTo>
                  <a:cubicBezTo>
                    <a:pt x="4582" y="6440"/>
                    <a:pt x="4801" y="6185"/>
                    <a:pt x="4764" y="5894"/>
                  </a:cubicBezTo>
                  <a:lnTo>
                    <a:pt x="4764" y="5894"/>
                  </a:lnTo>
                  <a:cubicBezTo>
                    <a:pt x="4796" y="6085"/>
                    <a:pt x="4966" y="6192"/>
                    <a:pt x="5130" y="6192"/>
                  </a:cubicBezTo>
                  <a:cubicBezTo>
                    <a:pt x="5154" y="6192"/>
                    <a:pt x="5177" y="6190"/>
                    <a:pt x="5200" y="6185"/>
                  </a:cubicBezTo>
                  <a:cubicBezTo>
                    <a:pt x="5419" y="6112"/>
                    <a:pt x="5528" y="5930"/>
                    <a:pt x="5564" y="5712"/>
                  </a:cubicBezTo>
                  <a:cubicBezTo>
                    <a:pt x="5673" y="5494"/>
                    <a:pt x="5710" y="5276"/>
                    <a:pt x="5710" y="5058"/>
                  </a:cubicBezTo>
                  <a:cubicBezTo>
                    <a:pt x="6073" y="4949"/>
                    <a:pt x="6146" y="4476"/>
                    <a:pt x="6146" y="4112"/>
                  </a:cubicBezTo>
                  <a:cubicBezTo>
                    <a:pt x="6219" y="2876"/>
                    <a:pt x="6110" y="1603"/>
                    <a:pt x="5782" y="404"/>
                  </a:cubicBezTo>
                  <a:cubicBezTo>
                    <a:pt x="5710" y="149"/>
                    <a:pt x="5491" y="4"/>
                    <a:pt x="5237" y="4"/>
                  </a:cubicBezTo>
                  <a:cubicBezTo>
                    <a:pt x="4946" y="40"/>
                    <a:pt x="4691" y="258"/>
                    <a:pt x="4582" y="549"/>
                  </a:cubicBezTo>
                  <a:cubicBezTo>
                    <a:pt x="4548" y="243"/>
                    <a:pt x="4323" y="0"/>
                    <a:pt x="4026" y="0"/>
                  </a:cubicBezTo>
                  <a:close/>
                </a:path>
              </a:pathLst>
            </a:custGeom>
            <a:solidFill>
              <a:srgbClr val="D27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3101;p76">
              <a:extLst>
                <a:ext uri="{FF2B5EF4-FFF2-40B4-BE49-F238E27FC236}">
                  <a16:creationId xmlns:a16="http://schemas.microsoft.com/office/drawing/2014/main" id="{0E1673E6-3468-8ABA-8626-18AD83D7960E}"/>
                </a:ext>
              </a:extLst>
            </p:cNvPr>
            <p:cNvSpPr/>
            <p:nvPr/>
          </p:nvSpPr>
          <p:spPr>
            <a:xfrm>
              <a:off x="-916525" y="1100775"/>
              <a:ext cx="42750" cy="104575"/>
            </a:xfrm>
            <a:custGeom>
              <a:avLst/>
              <a:gdLst/>
              <a:ahLst/>
              <a:cxnLst/>
              <a:rect l="l" t="t" r="r" b="b"/>
              <a:pathLst>
                <a:path w="1710" h="4183" fill="none" extrusionOk="0">
                  <a:moveTo>
                    <a:pt x="1" y="1"/>
                  </a:moveTo>
                  <a:cubicBezTo>
                    <a:pt x="873" y="1237"/>
                    <a:pt x="1455" y="2692"/>
                    <a:pt x="1710" y="4182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3102;p76">
              <a:extLst>
                <a:ext uri="{FF2B5EF4-FFF2-40B4-BE49-F238E27FC236}">
                  <a16:creationId xmlns:a16="http://schemas.microsoft.com/office/drawing/2014/main" id="{0DE835AD-C37C-03DE-5A05-C0F48F073F50}"/>
                </a:ext>
              </a:extLst>
            </p:cNvPr>
            <p:cNvSpPr/>
            <p:nvPr/>
          </p:nvSpPr>
          <p:spPr>
            <a:xfrm>
              <a:off x="-881075" y="1088975"/>
              <a:ext cx="28200" cy="110000"/>
            </a:xfrm>
            <a:custGeom>
              <a:avLst/>
              <a:gdLst/>
              <a:ahLst/>
              <a:cxnLst/>
              <a:rect l="l" t="t" r="r" b="b"/>
              <a:pathLst>
                <a:path w="1128" h="4400" fill="none" extrusionOk="0">
                  <a:moveTo>
                    <a:pt x="1" y="0"/>
                  </a:moveTo>
                  <a:cubicBezTo>
                    <a:pt x="619" y="1382"/>
                    <a:pt x="983" y="2873"/>
                    <a:pt x="1128" y="4400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103;p76">
              <a:extLst>
                <a:ext uri="{FF2B5EF4-FFF2-40B4-BE49-F238E27FC236}">
                  <a16:creationId xmlns:a16="http://schemas.microsoft.com/office/drawing/2014/main" id="{1A047DD5-C299-0AF3-CB2F-A39DCA85705E}"/>
                </a:ext>
              </a:extLst>
            </p:cNvPr>
            <p:cNvSpPr/>
            <p:nvPr/>
          </p:nvSpPr>
          <p:spPr>
            <a:xfrm>
              <a:off x="-851975" y="1079875"/>
              <a:ext cx="24575" cy="101825"/>
            </a:xfrm>
            <a:custGeom>
              <a:avLst/>
              <a:gdLst/>
              <a:ahLst/>
              <a:cxnLst/>
              <a:rect l="l" t="t" r="r" b="b"/>
              <a:pathLst>
                <a:path w="983" h="4073" fill="none" extrusionOk="0">
                  <a:moveTo>
                    <a:pt x="0" y="1"/>
                  </a:moveTo>
                  <a:cubicBezTo>
                    <a:pt x="546" y="1273"/>
                    <a:pt x="909" y="2655"/>
                    <a:pt x="982" y="4073"/>
                  </a:cubicBezTo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51"/>
          <p:cNvSpPr txBox="1">
            <a:spLocks noGrp="1"/>
          </p:cNvSpPr>
          <p:nvPr>
            <p:ph type="subTitle" idx="3"/>
          </p:nvPr>
        </p:nvSpPr>
        <p:spPr>
          <a:xfrm>
            <a:off x="480964" y="1714279"/>
            <a:ext cx="4904008" cy="370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hewy" panose="02000000000000000000" pitchFamily="2" charset="0"/>
                <a:ea typeface="Chewy" panose="02000000000000000000" pitchFamily="2" charset="0"/>
              </a:rPr>
              <a:t>What’s your favorite subject?</a:t>
            </a:r>
            <a:endParaRPr sz="5400" b="1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3074" name="Picture 2" descr="Cute Heart Png - Transparent Background Cute Heart Clipart, Png ...">
            <a:extLst>
              <a:ext uri="{FF2B5EF4-FFF2-40B4-BE49-F238E27FC236}">
                <a16:creationId xmlns:a16="http://schemas.microsoft.com/office/drawing/2014/main" id="{DCC9D21C-9400-5F4A-1BB9-D8386E57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9" b="89963" l="9070" r="90000">
                        <a14:foregroundMark x1="90116" y1="33457" x2="90116" y2="33457"/>
                        <a14:foregroundMark x1="9070" y1="37546" x2="9070" y2="3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86" y="831655"/>
            <a:ext cx="667285" cy="6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rt pink sticker freetoedit - Sticker by">
            <a:extLst>
              <a:ext uri="{FF2B5EF4-FFF2-40B4-BE49-F238E27FC236}">
                <a16:creationId xmlns:a16="http://schemas.microsoft.com/office/drawing/2014/main" id="{48B9C822-E660-FDA7-D747-CDDCE3E8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64" y="1280076"/>
            <a:ext cx="1676197" cy="16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7640;p89">
            <a:extLst>
              <a:ext uri="{FF2B5EF4-FFF2-40B4-BE49-F238E27FC236}">
                <a16:creationId xmlns:a16="http://schemas.microsoft.com/office/drawing/2014/main" id="{D8606881-86A5-38FB-01A0-3667F3CE222E}"/>
              </a:ext>
            </a:extLst>
          </p:cNvPr>
          <p:cNvGrpSpPr/>
          <p:nvPr/>
        </p:nvGrpSpPr>
        <p:grpSpPr>
          <a:xfrm>
            <a:off x="2441600" y="3524879"/>
            <a:ext cx="1291611" cy="939875"/>
            <a:chOff x="-40378075" y="3267450"/>
            <a:chExt cx="317425" cy="289075"/>
          </a:xfrm>
        </p:grpSpPr>
        <p:sp>
          <p:nvSpPr>
            <p:cNvPr id="15" name="Google Shape;7641;p89">
              <a:extLst>
                <a:ext uri="{FF2B5EF4-FFF2-40B4-BE49-F238E27FC236}">
                  <a16:creationId xmlns:a16="http://schemas.microsoft.com/office/drawing/2014/main" id="{EA14B183-4369-17EE-2BF7-2DB0E55C3D3A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42;p89">
              <a:extLst>
                <a:ext uri="{FF2B5EF4-FFF2-40B4-BE49-F238E27FC236}">
                  <a16:creationId xmlns:a16="http://schemas.microsoft.com/office/drawing/2014/main" id="{F88C2219-B45D-63E3-A0FC-02FCB62E4195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43;p89">
              <a:extLst>
                <a:ext uri="{FF2B5EF4-FFF2-40B4-BE49-F238E27FC236}">
                  <a16:creationId xmlns:a16="http://schemas.microsoft.com/office/drawing/2014/main" id="{413A7B02-231F-0916-60D4-97CEB4950B63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44;p89">
              <a:extLst>
                <a:ext uri="{FF2B5EF4-FFF2-40B4-BE49-F238E27FC236}">
                  <a16:creationId xmlns:a16="http://schemas.microsoft.com/office/drawing/2014/main" id="{167AB093-CF04-33DE-A786-93B6597C23B4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2740;p75">
            <a:extLst>
              <a:ext uri="{FF2B5EF4-FFF2-40B4-BE49-F238E27FC236}">
                <a16:creationId xmlns:a16="http://schemas.microsoft.com/office/drawing/2014/main" id="{C3F33756-D480-619B-69E8-0A0E211F97C4}"/>
              </a:ext>
            </a:extLst>
          </p:cNvPr>
          <p:cNvGrpSpPr/>
          <p:nvPr/>
        </p:nvGrpSpPr>
        <p:grpSpPr>
          <a:xfrm>
            <a:off x="4879663" y="0"/>
            <a:ext cx="7874854" cy="7999349"/>
            <a:chOff x="5960801" y="539338"/>
            <a:chExt cx="7874854" cy="7999349"/>
          </a:xfrm>
        </p:grpSpPr>
        <p:grpSp>
          <p:nvGrpSpPr>
            <p:cNvPr id="1519" name="Google Shape;2741;p75">
              <a:extLst>
                <a:ext uri="{FF2B5EF4-FFF2-40B4-BE49-F238E27FC236}">
                  <a16:creationId xmlns:a16="http://schemas.microsoft.com/office/drawing/2014/main" id="{D28FCC10-7C5E-AA05-E77D-ACCD2C3BBA65}"/>
                </a:ext>
              </a:extLst>
            </p:cNvPr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140" name="Google Shape;2742;p75">
                <a:extLst>
                  <a:ext uri="{FF2B5EF4-FFF2-40B4-BE49-F238E27FC236}">
                    <a16:creationId xmlns:a16="http://schemas.microsoft.com/office/drawing/2014/main" id="{06E54F0C-80A3-1A4A-F1C5-F3A1D18268EF}"/>
                  </a:ext>
                </a:extLst>
              </p:cNvPr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2743;p75">
                <a:extLst>
                  <a:ext uri="{FF2B5EF4-FFF2-40B4-BE49-F238E27FC236}">
                    <a16:creationId xmlns:a16="http://schemas.microsoft.com/office/drawing/2014/main" id="{184D6CC2-99B3-E108-44F6-8EAF5CD942E9}"/>
                  </a:ext>
                </a:extLst>
              </p:cNvPr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2744;p75">
                <a:extLst>
                  <a:ext uri="{FF2B5EF4-FFF2-40B4-BE49-F238E27FC236}">
                    <a16:creationId xmlns:a16="http://schemas.microsoft.com/office/drawing/2014/main" id="{E82544D5-67FB-ED48-B484-8C73D6AF3459}"/>
                  </a:ext>
                </a:extLst>
              </p:cNvPr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2745;p75">
                <a:extLst>
                  <a:ext uri="{FF2B5EF4-FFF2-40B4-BE49-F238E27FC236}">
                    <a16:creationId xmlns:a16="http://schemas.microsoft.com/office/drawing/2014/main" id="{BD069B79-A59B-0B5D-8F1B-C5A4E5E59FD9}"/>
                  </a:ext>
                </a:extLst>
              </p:cNvPr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2746;p75">
                <a:extLst>
                  <a:ext uri="{FF2B5EF4-FFF2-40B4-BE49-F238E27FC236}">
                    <a16:creationId xmlns:a16="http://schemas.microsoft.com/office/drawing/2014/main" id="{795F511B-0EF8-FC19-0CF4-7629E1183EF2}"/>
                  </a:ext>
                </a:extLst>
              </p:cNvPr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2747;p75">
                <a:extLst>
                  <a:ext uri="{FF2B5EF4-FFF2-40B4-BE49-F238E27FC236}">
                    <a16:creationId xmlns:a16="http://schemas.microsoft.com/office/drawing/2014/main" id="{02ED5B28-745F-B27F-F8BE-77E6BE33ED55}"/>
                  </a:ext>
                </a:extLst>
              </p:cNvPr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2748;p75">
                <a:extLst>
                  <a:ext uri="{FF2B5EF4-FFF2-40B4-BE49-F238E27FC236}">
                    <a16:creationId xmlns:a16="http://schemas.microsoft.com/office/drawing/2014/main" id="{B046FB8F-C543-BFAC-F460-CA15BF23ADA0}"/>
                  </a:ext>
                </a:extLst>
              </p:cNvPr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2749;p75">
                <a:extLst>
                  <a:ext uri="{FF2B5EF4-FFF2-40B4-BE49-F238E27FC236}">
                    <a16:creationId xmlns:a16="http://schemas.microsoft.com/office/drawing/2014/main" id="{454F12F6-2DE9-A6C4-E642-4B6D39D357D9}"/>
                  </a:ext>
                </a:extLst>
              </p:cNvPr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2750;p75">
                <a:extLst>
                  <a:ext uri="{FF2B5EF4-FFF2-40B4-BE49-F238E27FC236}">
                    <a16:creationId xmlns:a16="http://schemas.microsoft.com/office/drawing/2014/main" id="{CE9CB74D-7BA0-FA26-A47F-44D5B70CE1B8}"/>
                  </a:ext>
                </a:extLst>
              </p:cNvPr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2751;p75">
                <a:extLst>
                  <a:ext uri="{FF2B5EF4-FFF2-40B4-BE49-F238E27FC236}">
                    <a16:creationId xmlns:a16="http://schemas.microsoft.com/office/drawing/2014/main" id="{DC285B48-88D8-90E6-EBC9-CA4CAE6F14C3}"/>
                  </a:ext>
                </a:extLst>
              </p:cNvPr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2752;p75">
                <a:extLst>
                  <a:ext uri="{FF2B5EF4-FFF2-40B4-BE49-F238E27FC236}">
                    <a16:creationId xmlns:a16="http://schemas.microsoft.com/office/drawing/2014/main" id="{A3FFE98B-2562-922F-9408-B13C0C32BEB9}"/>
                  </a:ext>
                </a:extLst>
              </p:cNvPr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0" name="Google Shape;2753;p75">
              <a:extLst>
                <a:ext uri="{FF2B5EF4-FFF2-40B4-BE49-F238E27FC236}">
                  <a16:creationId xmlns:a16="http://schemas.microsoft.com/office/drawing/2014/main" id="{9A49E82A-C4F5-123B-3F69-B124DA85B985}"/>
                </a:ext>
              </a:extLst>
            </p:cNvPr>
            <p:cNvSpPr/>
            <p:nvPr/>
          </p:nvSpPr>
          <p:spPr>
            <a:xfrm rot="10800000" flipH="1">
              <a:off x="6393032" y="2243490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2754;p75">
              <a:extLst>
                <a:ext uri="{FF2B5EF4-FFF2-40B4-BE49-F238E27FC236}">
                  <a16:creationId xmlns:a16="http://schemas.microsoft.com/office/drawing/2014/main" id="{246061CE-CA01-6BA3-225F-41EBD9E86D48}"/>
                </a:ext>
              </a:extLst>
            </p:cNvPr>
            <p:cNvSpPr/>
            <p:nvPr/>
          </p:nvSpPr>
          <p:spPr>
            <a:xfrm>
              <a:off x="83872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755;p75">
              <a:extLst>
                <a:ext uri="{FF2B5EF4-FFF2-40B4-BE49-F238E27FC236}">
                  <a16:creationId xmlns:a16="http://schemas.microsoft.com/office/drawing/2014/main" id="{36452563-AFF4-161F-FFA8-C5DC3BC6762D}"/>
                </a:ext>
              </a:extLst>
            </p:cNvPr>
            <p:cNvSpPr/>
            <p:nvPr/>
          </p:nvSpPr>
          <p:spPr>
            <a:xfrm>
              <a:off x="5960801" y="2566596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3" name="Google Shape;2756;p75">
              <a:extLst>
                <a:ext uri="{FF2B5EF4-FFF2-40B4-BE49-F238E27FC236}">
                  <a16:creationId xmlns:a16="http://schemas.microsoft.com/office/drawing/2014/main" id="{49DCF03D-5FEF-1FBC-E8B7-8807567B6A35}"/>
                </a:ext>
              </a:extLst>
            </p:cNvPr>
            <p:cNvGrpSpPr/>
            <p:nvPr/>
          </p:nvGrpSpPr>
          <p:grpSpPr>
            <a:xfrm>
              <a:off x="6389127" y="1573274"/>
              <a:ext cx="2496181" cy="3505689"/>
              <a:chOff x="6389127" y="1573274"/>
              <a:chExt cx="2496181" cy="3505689"/>
            </a:xfrm>
          </p:grpSpPr>
          <p:sp>
            <p:nvSpPr>
              <p:cNvPr id="1524" name="Google Shape;2757;p75">
                <a:extLst>
                  <a:ext uri="{FF2B5EF4-FFF2-40B4-BE49-F238E27FC236}">
                    <a16:creationId xmlns:a16="http://schemas.microsoft.com/office/drawing/2014/main" id="{164004FF-3D13-49A8-96BA-71A891401791}"/>
                  </a:ext>
                </a:extLst>
              </p:cNvPr>
              <p:cNvSpPr/>
              <p:nvPr/>
            </p:nvSpPr>
            <p:spPr>
              <a:xfrm>
                <a:off x="7233101" y="4986863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5" name="Google Shape;2758;p75">
                <a:extLst>
                  <a:ext uri="{FF2B5EF4-FFF2-40B4-BE49-F238E27FC236}">
                    <a16:creationId xmlns:a16="http://schemas.microsoft.com/office/drawing/2014/main" id="{028214C8-889C-1401-FB43-A1C1A04E2B97}"/>
                  </a:ext>
                </a:extLst>
              </p:cNvPr>
              <p:cNvGrpSpPr/>
              <p:nvPr/>
            </p:nvGrpSpPr>
            <p:grpSpPr>
              <a:xfrm>
                <a:off x="6389127" y="1573274"/>
                <a:ext cx="2496181" cy="3447713"/>
                <a:chOff x="4495950" y="2438150"/>
                <a:chExt cx="2127125" cy="2938225"/>
              </a:xfrm>
            </p:grpSpPr>
            <p:sp>
              <p:nvSpPr>
                <p:cNvPr id="1526" name="Google Shape;2759;p75">
                  <a:extLst>
                    <a:ext uri="{FF2B5EF4-FFF2-40B4-BE49-F238E27FC236}">
                      <a16:creationId xmlns:a16="http://schemas.microsoft.com/office/drawing/2014/main" id="{914D4AE2-A7DC-E8A4-C5EE-1B0034BB1333}"/>
                    </a:ext>
                  </a:extLst>
                </p:cNvPr>
                <p:cNvSpPr/>
                <p:nvPr/>
              </p:nvSpPr>
              <p:spPr>
                <a:xfrm>
                  <a:off x="5623200" y="2590325"/>
                  <a:ext cx="197975" cy="38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5581" fill="none" extrusionOk="0">
                      <a:moveTo>
                        <a:pt x="7918" y="15580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175" cap="rnd" cmpd="sng">
                  <a:solidFill>
                    <a:srgbClr val="A0C4A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2760;p75">
                  <a:extLst>
                    <a:ext uri="{FF2B5EF4-FFF2-40B4-BE49-F238E27FC236}">
                      <a16:creationId xmlns:a16="http://schemas.microsoft.com/office/drawing/2014/main" id="{041E58E6-4391-C7C1-0AC5-BA718262BD91}"/>
                    </a:ext>
                  </a:extLst>
                </p:cNvPr>
                <p:cNvSpPr/>
                <p:nvPr/>
              </p:nvSpPr>
              <p:spPr>
                <a:xfrm>
                  <a:off x="5569125" y="5176550"/>
                  <a:ext cx="66000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0" h="4547" extrusionOk="0">
                      <a:moveTo>
                        <a:pt x="0" y="1"/>
                      </a:moveTo>
                      <a:lnTo>
                        <a:pt x="0" y="4546"/>
                      </a:lnTo>
                      <a:lnTo>
                        <a:pt x="2640" y="4546"/>
                      </a:lnTo>
                      <a:lnTo>
                        <a:pt x="2640" y="18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2761;p75">
                  <a:extLst>
                    <a:ext uri="{FF2B5EF4-FFF2-40B4-BE49-F238E27FC236}">
                      <a16:creationId xmlns:a16="http://schemas.microsoft.com/office/drawing/2014/main" id="{9ECE1422-1FDA-759F-BF29-0E028B238414}"/>
                    </a:ext>
                  </a:extLst>
                </p:cNvPr>
                <p:cNvSpPr/>
                <p:nvPr/>
              </p:nvSpPr>
              <p:spPr>
                <a:xfrm>
                  <a:off x="5369325" y="5275650"/>
                  <a:ext cx="2786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9" extrusionOk="0">
                      <a:moveTo>
                        <a:pt x="7250" y="0"/>
                      </a:moveTo>
                      <a:cubicBezTo>
                        <a:pt x="6079" y="0"/>
                        <a:pt x="4931" y="135"/>
                        <a:pt x="3850" y="546"/>
                      </a:cubicBezTo>
                      <a:cubicBezTo>
                        <a:pt x="2200" y="1206"/>
                        <a:pt x="807" y="2452"/>
                        <a:pt x="1" y="4028"/>
                      </a:cubicBezTo>
                      <a:lnTo>
                        <a:pt x="11145" y="4028"/>
                      </a:lnTo>
                      <a:cubicBezTo>
                        <a:pt x="11145" y="2745"/>
                        <a:pt x="10962" y="1499"/>
                        <a:pt x="10668" y="252"/>
                      </a:cubicBezTo>
                      <a:cubicBezTo>
                        <a:pt x="9534" y="126"/>
                        <a:pt x="8381" y="0"/>
                        <a:pt x="72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2762;p75">
                  <a:extLst>
                    <a:ext uri="{FF2B5EF4-FFF2-40B4-BE49-F238E27FC236}">
                      <a16:creationId xmlns:a16="http://schemas.microsoft.com/office/drawing/2014/main" id="{FA541478-5A0F-F359-A424-BED801DAD2A8}"/>
                    </a:ext>
                  </a:extLst>
                </p:cNvPr>
                <p:cNvSpPr/>
                <p:nvPr/>
              </p:nvSpPr>
              <p:spPr>
                <a:xfrm>
                  <a:off x="6325200" y="4363675"/>
                  <a:ext cx="113650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5719" extrusionOk="0">
                      <a:moveTo>
                        <a:pt x="2273" y="0"/>
                      </a:moveTo>
                      <a:lnTo>
                        <a:pt x="0" y="3446"/>
                      </a:lnTo>
                      <a:lnTo>
                        <a:pt x="2016" y="5719"/>
                      </a:lnTo>
                      <a:lnTo>
                        <a:pt x="4546" y="2383"/>
                      </a:lnTo>
                      <a:lnTo>
                        <a:pt x="2273" y="0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2763;p75">
                  <a:extLst>
                    <a:ext uri="{FF2B5EF4-FFF2-40B4-BE49-F238E27FC236}">
                      <a16:creationId xmlns:a16="http://schemas.microsoft.com/office/drawing/2014/main" id="{4952A4E1-C0CD-9306-4F2D-BE6CA9028758}"/>
                    </a:ext>
                  </a:extLst>
                </p:cNvPr>
                <p:cNvSpPr/>
                <p:nvPr/>
              </p:nvSpPr>
              <p:spPr>
                <a:xfrm>
                  <a:off x="6377425" y="4294925"/>
                  <a:ext cx="2456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6" h="8617" extrusionOk="0">
                      <a:moveTo>
                        <a:pt x="2493" y="1"/>
                      </a:moveTo>
                      <a:cubicBezTo>
                        <a:pt x="1577" y="844"/>
                        <a:pt x="734" y="1797"/>
                        <a:pt x="1" y="2860"/>
                      </a:cubicBezTo>
                      <a:cubicBezTo>
                        <a:pt x="1320" y="4730"/>
                        <a:pt x="2677" y="6709"/>
                        <a:pt x="4693" y="7772"/>
                      </a:cubicBezTo>
                      <a:cubicBezTo>
                        <a:pt x="5739" y="8332"/>
                        <a:pt x="6898" y="8617"/>
                        <a:pt x="8063" y="8617"/>
                      </a:cubicBezTo>
                      <a:cubicBezTo>
                        <a:pt x="8653" y="8617"/>
                        <a:pt x="9245" y="8543"/>
                        <a:pt x="9825" y="8395"/>
                      </a:cubicBezTo>
                      <a:lnTo>
                        <a:pt x="249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2764;p75">
                  <a:extLst>
                    <a:ext uri="{FF2B5EF4-FFF2-40B4-BE49-F238E27FC236}">
                      <a16:creationId xmlns:a16="http://schemas.microsoft.com/office/drawing/2014/main" id="{8BBA9C11-B36C-538B-8CF6-25E5D6E4A6E5}"/>
                    </a:ext>
                  </a:extLst>
                </p:cNvPr>
                <p:cNvSpPr/>
                <p:nvPr/>
              </p:nvSpPr>
              <p:spPr>
                <a:xfrm>
                  <a:off x="4758975" y="3252850"/>
                  <a:ext cx="751525" cy="6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61" h="25445" extrusionOk="0">
                      <a:moveTo>
                        <a:pt x="28032" y="0"/>
                      </a:moveTo>
                      <a:cubicBezTo>
                        <a:pt x="28000" y="0"/>
                        <a:pt x="27967" y="1"/>
                        <a:pt x="27934" y="3"/>
                      </a:cubicBezTo>
                      <a:cubicBezTo>
                        <a:pt x="27347" y="150"/>
                        <a:pt x="26871" y="480"/>
                        <a:pt x="26504" y="993"/>
                      </a:cubicBezTo>
                      <a:cubicBezTo>
                        <a:pt x="25038" y="2606"/>
                        <a:pt x="23425" y="4073"/>
                        <a:pt x="21995" y="5722"/>
                      </a:cubicBezTo>
                      <a:cubicBezTo>
                        <a:pt x="15947" y="12760"/>
                        <a:pt x="8578" y="18552"/>
                        <a:pt x="330" y="22805"/>
                      </a:cubicBezTo>
                      <a:cubicBezTo>
                        <a:pt x="0" y="23758"/>
                        <a:pt x="330" y="24858"/>
                        <a:pt x="1174" y="25444"/>
                      </a:cubicBezTo>
                      <a:cubicBezTo>
                        <a:pt x="4986" y="24344"/>
                        <a:pt x="8725" y="22878"/>
                        <a:pt x="12281" y="21119"/>
                      </a:cubicBezTo>
                      <a:cubicBezTo>
                        <a:pt x="15800" y="19396"/>
                        <a:pt x="19099" y="17379"/>
                        <a:pt x="22215" y="15033"/>
                      </a:cubicBezTo>
                      <a:cubicBezTo>
                        <a:pt x="24231" y="13494"/>
                        <a:pt x="26064" y="11661"/>
                        <a:pt x="27531" y="9608"/>
                      </a:cubicBezTo>
                      <a:cubicBezTo>
                        <a:pt x="29034" y="7482"/>
                        <a:pt x="30060" y="4916"/>
                        <a:pt x="29804" y="2350"/>
                      </a:cubicBezTo>
                      <a:cubicBezTo>
                        <a:pt x="29767" y="1800"/>
                        <a:pt x="29620" y="1250"/>
                        <a:pt x="29327" y="773"/>
                      </a:cubicBezTo>
                      <a:cubicBezTo>
                        <a:pt x="29050" y="289"/>
                        <a:pt x="28577" y="0"/>
                        <a:pt x="28032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2765;p75">
                  <a:extLst>
                    <a:ext uri="{FF2B5EF4-FFF2-40B4-BE49-F238E27FC236}">
                      <a16:creationId xmlns:a16="http://schemas.microsoft.com/office/drawing/2014/main" id="{46795F8D-EE0C-0CB8-9494-B4A0E0D489C1}"/>
                    </a:ext>
                  </a:extLst>
                </p:cNvPr>
                <p:cNvSpPr/>
                <p:nvPr/>
              </p:nvSpPr>
              <p:spPr>
                <a:xfrm>
                  <a:off x="5009175" y="3252850"/>
                  <a:ext cx="501325" cy="52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" h="21119" extrusionOk="0">
                      <a:moveTo>
                        <a:pt x="18024" y="0"/>
                      </a:moveTo>
                      <a:cubicBezTo>
                        <a:pt x="17992" y="0"/>
                        <a:pt x="17959" y="1"/>
                        <a:pt x="17926" y="3"/>
                      </a:cubicBezTo>
                      <a:cubicBezTo>
                        <a:pt x="17376" y="150"/>
                        <a:pt x="16863" y="480"/>
                        <a:pt x="16533" y="993"/>
                      </a:cubicBezTo>
                      <a:cubicBezTo>
                        <a:pt x="15067" y="2606"/>
                        <a:pt x="13417" y="4073"/>
                        <a:pt x="11987" y="5722"/>
                      </a:cubicBezTo>
                      <a:cubicBezTo>
                        <a:pt x="8432" y="9864"/>
                        <a:pt x="4399" y="13604"/>
                        <a:pt x="0" y="16830"/>
                      </a:cubicBezTo>
                      <a:lnTo>
                        <a:pt x="2273" y="21119"/>
                      </a:lnTo>
                      <a:cubicBezTo>
                        <a:pt x="5792" y="19396"/>
                        <a:pt x="9091" y="17379"/>
                        <a:pt x="12207" y="15033"/>
                      </a:cubicBezTo>
                      <a:cubicBezTo>
                        <a:pt x="14223" y="13494"/>
                        <a:pt x="16056" y="11661"/>
                        <a:pt x="17523" y="9608"/>
                      </a:cubicBezTo>
                      <a:cubicBezTo>
                        <a:pt x="19026" y="7482"/>
                        <a:pt x="20052" y="4916"/>
                        <a:pt x="19796" y="2350"/>
                      </a:cubicBezTo>
                      <a:cubicBezTo>
                        <a:pt x="19796" y="1800"/>
                        <a:pt x="19612" y="1250"/>
                        <a:pt x="19356" y="773"/>
                      </a:cubicBezTo>
                      <a:cubicBezTo>
                        <a:pt x="19079" y="289"/>
                        <a:pt x="18573" y="0"/>
                        <a:pt x="18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2766;p75">
                  <a:extLst>
                    <a:ext uri="{FF2B5EF4-FFF2-40B4-BE49-F238E27FC236}">
                      <a16:creationId xmlns:a16="http://schemas.microsoft.com/office/drawing/2014/main" id="{2A0E0026-AE80-7244-D255-91E165FD0195}"/>
                    </a:ext>
                  </a:extLst>
                </p:cNvPr>
                <p:cNvSpPr/>
                <p:nvPr/>
              </p:nvSpPr>
              <p:spPr>
                <a:xfrm>
                  <a:off x="4495950" y="3694575"/>
                  <a:ext cx="324450" cy="2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8" h="9510" extrusionOk="0">
                      <a:moveTo>
                        <a:pt x="7301" y="0"/>
                      </a:moveTo>
                      <a:cubicBezTo>
                        <a:pt x="7136" y="0"/>
                        <a:pt x="6933" y="121"/>
                        <a:pt x="6856" y="224"/>
                      </a:cubicBezTo>
                      <a:cubicBezTo>
                        <a:pt x="6746" y="444"/>
                        <a:pt x="6709" y="700"/>
                        <a:pt x="6746" y="993"/>
                      </a:cubicBezTo>
                      <a:cubicBezTo>
                        <a:pt x="6782" y="1433"/>
                        <a:pt x="6856" y="1910"/>
                        <a:pt x="7002" y="2350"/>
                      </a:cubicBezTo>
                      <a:cubicBezTo>
                        <a:pt x="7076" y="2680"/>
                        <a:pt x="7406" y="3193"/>
                        <a:pt x="7259" y="3486"/>
                      </a:cubicBezTo>
                      <a:cubicBezTo>
                        <a:pt x="6966" y="3889"/>
                        <a:pt x="6672" y="4256"/>
                        <a:pt x="6342" y="4586"/>
                      </a:cubicBezTo>
                      <a:cubicBezTo>
                        <a:pt x="4620" y="4916"/>
                        <a:pt x="2933" y="5392"/>
                        <a:pt x="1320" y="6016"/>
                      </a:cubicBezTo>
                      <a:cubicBezTo>
                        <a:pt x="1174" y="6052"/>
                        <a:pt x="1027" y="6162"/>
                        <a:pt x="954" y="6309"/>
                      </a:cubicBezTo>
                      <a:cubicBezTo>
                        <a:pt x="844" y="6419"/>
                        <a:pt x="917" y="6639"/>
                        <a:pt x="1064" y="6675"/>
                      </a:cubicBezTo>
                      <a:cubicBezTo>
                        <a:pt x="880" y="6712"/>
                        <a:pt x="660" y="6749"/>
                        <a:pt x="477" y="6859"/>
                      </a:cubicBezTo>
                      <a:cubicBezTo>
                        <a:pt x="294" y="6932"/>
                        <a:pt x="111" y="7079"/>
                        <a:pt x="74" y="7262"/>
                      </a:cubicBezTo>
                      <a:cubicBezTo>
                        <a:pt x="1" y="7482"/>
                        <a:pt x="74" y="7702"/>
                        <a:pt x="257" y="7812"/>
                      </a:cubicBezTo>
                      <a:cubicBezTo>
                        <a:pt x="367" y="7848"/>
                        <a:pt x="477" y="7885"/>
                        <a:pt x="587" y="7922"/>
                      </a:cubicBezTo>
                      <a:cubicBezTo>
                        <a:pt x="477" y="8032"/>
                        <a:pt x="441" y="8178"/>
                        <a:pt x="514" y="8325"/>
                      </a:cubicBezTo>
                      <a:cubicBezTo>
                        <a:pt x="587" y="8472"/>
                        <a:pt x="697" y="8582"/>
                        <a:pt x="844" y="8618"/>
                      </a:cubicBezTo>
                      <a:cubicBezTo>
                        <a:pt x="990" y="8655"/>
                        <a:pt x="1137" y="8692"/>
                        <a:pt x="1320" y="8692"/>
                      </a:cubicBezTo>
                      <a:cubicBezTo>
                        <a:pt x="1210" y="8802"/>
                        <a:pt x="1320" y="9095"/>
                        <a:pt x="1430" y="9168"/>
                      </a:cubicBezTo>
                      <a:cubicBezTo>
                        <a:pt x="1577" y="9278"/>
                        <a:pt x="1724" y="9315"/>
                        <a:pt x="1907" y="9351"/>
                      </a:cubicBezTo>
                      <a:cubicBezTo>
                        <a:pt x="2660" y="9459"/>
                        <a:pt x="3400" y="9510"/>
                        <a:pt x="4132" y="9510"/>
                      </a:cubicBezTo>
                      <a:cubicBezTo>
                        <a:pt x="6391" y="9510"/>
                        <a:pt x="8572" y="9027"/>
                        <a:pt x="10815" y="8252"/>
                      </a:cubicBezTo>
                      <a:cubicBezTo>
                        <a:pt x="12978" y="7519"/>
                        <a:pt x="11841" y="6016"/>
                        <a:pt x="11475" y="5649"/>
                      </a:cubicBezTo>
                      <a:cubicBezTo>
                        <a:pt x="11218" y="4146"/>
                        <a:pt x="9972" y="2973"/>
                        <a:pt x="8469" y="2826"/>
                      </a:cubicBezTo>
                      <a:cubicBezTo>
                        <a:pt x="8102" y="2240"/>
                        <a:pt x="7845" y="1617"/>
                        <a:pt x="7662" y="957"/>
                      </a:cubicBezTo>
                      <a:cubicBezTo>
                        <a:pt x="7625" y="773"/>
                        <a:pt x="7552" y="627"/>
                        <a:pt x="7516" y="444"/>
                      </a:cubicBezTo>
                      <a:cubicBezTo>
                        <a:pt x="7516" y="370"/>
                        <a:pt x="7516" y="150"/>
                        <a:pt x="7479" y="77"/>
                      </a:cubicBezTo>
                      <a:cubicBezTo>
                        <a:pt x="7435" y="22"/>
                        <a:pt x="7371" y="0"/>
                        <a:pt x="7301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2767;p75">
                  <a:extLst>
                    <a:ext uri="{FF2B5EF4-FFF2-40B4-BE49-F238E27FC236}">
                      <a16:creationId xmlns:a16="http://schemas.microsoft.com/office/drawing/2014/main" id="{4564A569-A3D1-D27E-AF33-85390EABD932}"/>
                    </a:ext>
                  </a:extLst>
                </p:cNvPr>
                <p:cNvSpPr/>
                <p:nvPr/>
              </p:nvSpPr>
              <p:spPr>
                <a:xfrm>
                  <a:off x="4663675" y="3827550"/>
                  <a:ext cx="935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1357" fill="none" extrusionOk="0">
                      <a:moveTo>
                        <a:pt x="0" y="1356"/>
                      </a:moveTo>
                      <a:cubicBezTo>
                        <a:pt x="953" y="367"/>
                        <a:pt x="2419" y="0"/>
                        <a:pt x="3739" y="44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2768;p75">
                  <a:extLst>
                    <a:ext uri="{FF2B5EF4-FFF2-40B4-BE49-F238E27FC236}">
                      <a16:creationId xmlns:a16="http://schemas.microsoft.com/office/drawing/2014/main" id="{B76B92E4-93BA-DC67-3592-35F5F97318A3}"/>
                    </a:ext>
                  </a:extLst>
                </p:cNvPr>
                <p:cNvSpPr/>
                <p:nvPr/>
              </p:nvSpPr>
              <p:spPr>
                <a:xfrm>
                  <a:off x="4598600" y="3833050"/>
                  <a:ext cx="41250" cy="6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2713" fill="none" extrusionOk="0">
                      <a:moveTo>
                        <a:pt x="1650" y="2713"/>
                      </a:moveTo>
                      <a:cubicBezTo>
                        <a:pt x="917" y="1906"/>
                        <a:pt x="367" y="990"/>
                        <a:pt x="0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2769;p75">
                  <a:extLst>
                    <a:ext uri="{FF2B5EF4-FFF2-40B4-BE49-F238E27FC236}">
                      <a16:creationId xmlns:a16="http://schemas.microsoft.com/office/drawing/2014/main" id="{5C6CAF01-8BBE-CFFF-F437-94376B9A5E36}"/>
                    </a:ext>
                  </a:extLst>
                </p:cNvPr>
                <p:cNvSpPr/>
                <p:nvPr/>
              </p:nvSpPr>
              <p:spPr>
                <a:xfrm>
                  <a:off x="4532600" y="3896275"/>
                  <a:ext cx="9077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587" fill="none" extrusionOk="0">
                      <a:moveTo>
                        <a:pt x="1" y="587"/>
                      </a:moveTo>
                      <a:cubicBezTo>
                        <a:pt x="551" y="294"/>
                        <a:pt x="1174" y="147"/>
                        <a:pt x="1797" y="220"/>
                      </a:cubicBezTo>
                      <a:cubicBezTo>
                        <a:pt x="2420" y="257"/>
                        <a:pt x="3044" y="184"/>
                        <a:pt x="3630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2770;p75">
                  <a:extLst>
                    <a:ext uri="{FF2B5EF4-FFF2-40B4-BE49-F238E27FC236}">
                      <a16:creationId xmlns:a16="http://schemas.microsoft.com/office/drawing/2014/main" id="{E4B51164-0474-1D68-C03F-C6E1FBAA68DB}"/>
                    </a:ext>
                  </a:extLst>
                </p:cNvPr>
                <p:cNvSpPr/>
                <p:nvPr/>
              </p:nvSpPr>
              <p:spPr>
                <a:xfrm>
                  <a:off x="4513375" y="3868775"/>
                  <a:ext cx="93500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954" fill="none" extrusionOk="0">
                      <a:moveTo>
                        <a:pt x="0" y="954"/>
                      </a:moveTo>
                      <a:cubicBezTo>
                        <a:pt x="403" y="661"/>
                        <a:pt x="843" y="441"/>
                        <a:pt x="1356" y="367"/>
                      </a:cubicBezTo>
                      <a:cubicBezTo>
                        <a:pt x="2163" y="257"/>
                        <a:pt x="2969" y="294"/>
                        <a:pt x="3739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2771;p75">
                  <a:extLst>
                    <a:ext uri="{FF2B5EF4-FFF2-40B4-BE49-F238E27FC236}">
                      <a16:creationId xmlns:a16="http://schemas.microsoft.com/office/drawing/2014/main" id="{D29705EB-75CA-BDB3-DC50-966D12A22721}"/>
                    </a:ext>
                  </a:extLst>
                </p:cNvPr>
                <p:cNvSpPr/>
                <p:nvPr/>
              </p:nvSpPr>
              <p:spPr>
                <a:xfrm>
                  <a:off x="4523450" y="3849525"/>
                  <a:ext cx="73325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441" fill="none" extrusionOk="0">
                      <a:moveTo>
                        <a:pt x="0" y="441"/>
                      </a:moveTo>
                      <a:cubicBezTo>
                        <a:pt x="990" y="331"/>
                        <a:pt x="1943" y="184"/>
                        <a:pt x="2933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2772;p75">
                  <a:extLst>
                    <a:ext uri="{FF2B5EF4-FFF2-40B4-BE49-F238E27FC236}">
                      <a16:creationId xmlns:a16="http://schemas.microsoft.com/office/drawing/2014/main" id="{52D90EAF-7309-46ED-97B6-3447BE16DD41}"/>
                    </a:ext>
                  </a:extLst>
                </p:cNvPr>
                <p:cNvSpPr/>
                <p:nvPr/>
              </p:nvSpPr>
              <p:spPr>
                <a:xfrm>
                  <a:off x="5378500" y="4002000"/>
                  <a:ext cx="520575" cy="4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3" h="18243" extrusionOk="0">
                      <a:moveTo>
                        <a:pt x="9313" y="0"/>
                      </a:moveTo>
                      <a:cubicBezTo>
                        <a:pt x="9019" y="0"/>
                        <a:pt x="8725" y="20"/>
                        <a:pt x="8432" y="60"/>
                      </a:cubicBezTo>
                      <a:cubicBezTo>
                        <a:pt x="0" y="1197"/>
                        <a:pt x="660" y="12707"/>
                        <a:pt x="3666" y="18243"/>
                      </a:cubicBezTo>
                      <a:lnTo>
                        <a:pt x="20822" y="10655"/>
                      </a:lnTo>
                      <a:cubicBezTo>
                        <a:pt x="20272" y="9995"/>
                        <a:pt x="20016" y="8785"/>
                        <a:pt x="19539" y="8052"/>
                      </a:cubicBezTo>
                      <a:cubicBezTo>
                        <a:pt x="18256" y="6036"/>
                        <a:pt x="16900" y="3946"/>
                        <a:pt x="15067" y="2370"/>
                      </a:cubicBezTo>
                      <a:cubicBezTo>
                        <a:pt x="13460" y="988"/>
                        <a:pt x="11402" y="0"/>
                        <a:pt x="93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2773;p75">
                  <a:extLst>
                    <a:ext uri="{FF2B5EF4-FFF2-40B4-BE49-F238E27FC236}">
                      <a16:creationId xmlns:a16="http://schemas.microsoft.com/office/drawing/2014/main" id="{B0B1E5D8-3798-D5C5-240C-96B8233037FF}"/>
                    </a:ext>
                  </a:extLst>
                </p:cNvPr>
                <p:cNvSpPr/>
                <p:nvPr/>
              </p:nvSpPr>
              <p:spPr>
                <a:xfrm>
                  <a:off x="5411500" y="4089650"/>
                  <a:ext cx="239200" cy="11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44797" extrusionOk="0">
                      <a:moveTo>
                        <a:pt x="1980" y="0"/>
                      </a:moveTo>
                      <a:cubicBezTo>
                        <a:pt x="293" y="3226"/>
                        <a:pt x="0" y="7039"/>
                        <a:pt x="367" y="10668"/>
                      </a:cubicBezTo>
                      <a:cubicBezTo>
                        <a:pt x="770" y="14260"/>
                        <a:pt x="1760" y="17816"/>
                        <a:pt x="2566" y="21335"/>
                      </a:cubicBezTo>
                      <a:cubicBezTo>
                        <a:pt x="4362" y="29033"/>
                        <a:pt x="5242" y="36915"/>
                        <a:pt x="5279" y="44796"/>
                      </a:cubicBezTo>
                      <a:lnTo>
                        <a:pt x="9238" y="44613"/>
                      </a:lnTo>
                      <a:cubicBezTo>
                        <a:pt x="9275" y="33432"/>
                        <a:pt x="9458" y="22215"/>
                        <a:pt x="9531" y="11034"/>
                      </a:cubicBezTo>
                      <a:cubicBezTo>
                        <a:pt x="9568" y="8395"/>
                        <a:pt x="8871" y="5756"/>
                        <a:pt x="7478" y="3519"/>
                      </a:cubicBezTo>
                      <a:cubicBezTo>
                        <a:pt x="6342" y="1723"/>
                        <a:pt x="4032" y="513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2774;p75">
                  <a:extLst>
                    <a:ext uri="{FF2B5EF4-FFF2-40B4-BE49-F238E27FC236}">
                      <a16:creationId xmlns:a16="http://schemas.microsoft.com/office/drawing/2014/main" id="{B154CDAE-4259-74EC-4793-25426B7F3A54}"/>
                    </a:ext>
                  </a:extLst>
                </p:cNvPr>
                <p:cNvSpPr/>
                <p:nvPr/>
              </p:nvSpPr>
              <p:spPr>
                <a:xfrm>
                  <a:off x="5658025" y="4033750"/>
                  <a:ext cx="727675" cy="6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7" h="26862" extrusionOk="0">
                      <a:moveTo>
                        <a:pt x="2053" y="0"/>
                      </a:moveTo>
                      <a:cubicBezTo>
                        <a:pt x="917" y="843"/>
                        <a:pt x="550" y="2346"/>
                        <a:pt x="367" y="3739"/>
                      </a:cubicBezTo>
                      <a:cubicBezTo>
                        <a:pt x="0" y="6892"/>
                        <a:pt x="1246" y="9715"/>
                        <a:pt x="2639" y="12574"/>
                      </a:cubicBezTo>
                      <a:cubicBezTo>
                        <a:pt x="4582" y="16533"/>
                        <a:pt x="6085" y="19502"/>
                        <a:pt x="9385" y="22875"/>
                      </a:cubicBezTo>
                      <a:cubicBezTo>
                        <a:pt x="11144" y="24634"/>
                        <a:pt x="12904" y="25991"/>
                        <a:pt x="15287" y="26614"/>
                      </a:cubicBezTo>
                      <a:cubicBezTo>
                        <a:pt x="15936" y="26783"/>
                        <a:pt x="16640" y="26862"/>
                        <a:pt x="17365" y="26862"/>
                      </a:cubicBezTo>
                      <a:cubicBezTo>
                        <a:pt x="19795" y="26862"/>
                        <a:pt x="22473" y="25972"/>
                        <a:pt x="24194" y="24561"/>
                      </a:cubicBezTo>
                      <a:cubicBezTo>
                        <a:pt x="26137" y="22838"/>
                        <a:pt x="27787" y="20859"/>
                        <a:pt x="29107" y="18659"/>
                      </a:cubicBezTo>
                      <a:lnTo>
                        <a:pt x="26687" y="16130"/>
                      </a:lnTo>
                      <a:cubicBezTo>
                        <a:pt x="25844" y="17559"/>
                        <a:pt x="24744" y="18842"/>
                        <a:pt x="23425" y="19905"/>
                      </a:cubicBezTo>
                      <a:cubicBezTo>
                        <a:pt x="22599" y="20570"/>
                        <a:pt x="21272" y="20862"/>
                        <a:pt x="19999" y="20862"/>
                      </a:cubicBezTo>
                      <a:cubicBezTo>
                        <a:pt x="19237" y="20862"/>
                        <a:pt x="18493" y="20758"/>
                        <a:pt x="17889" y="20565"/>
                      </a:cubicBezTo>
                      <a:cubicBezTo>
                        <a:pt x="16056" y="19979"/>
                        <a:pt x="14590" y="18219"/>
                        <a:pt x="13527" y="16606"/>
                      </a:cubicBezTo>
                      <a:cubicBezTo>
                        <a:pt x="11584" y="13710"/>
                        <a:pt x="10264" y="10448"/>
                        <a:pt x="8541" y="7442"/>
                      </a:cubicBezTo>
                      <a:cubicBezTo>
                        <a:pt x="6819" y="4436"/>
                        <a:pt x="5169" y="1540"/>
                        <a:pt x="205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2775;p75">
                  <a:extLst>
                    <a:ext uri="{FF2B5EF4-FFF2-40B4-BE49-F238E27FC236}">
                      <a16:creationId xmlns:a16="http://schemas.microsoft.com/office/drawing/2014/main" id="{43BED314-B576-EB0B-5C44-3A8EB18BCB09}"/>
                    </a:ext>
                  </a:extLst>
                </p:cNvPr>
                <p:cNvSpPr/>
                <p:nvPr/>
              </p:nvSpPr>
              <p:spPr>
                <a:xfrm>
                  <a:off x="5830300" y="2659725"/>
                  <a:ext cx="518750" cy="6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0" h="25473" extrusionOk="0">
                      <a:moveTo>
                        <a:pt x="10362" y="0"/>
                      </a:moveTo>
                      <a:cubicBezTo>
                        <a:pt x="8515" y="0"/>
                        <a:pt x="6678" y="520"/>
                        <a:pt x="5170" y="1587"/>
                      </a:cubicBezTo>
                      <a:cubicBezTo>
                        <a:pt x="2054" y="3823"/>
                        <a:pt x="587" y="8442"/>
                        <a:pt x="294" y="12218"/>
                      </a:cubicBezTo>
                      <a:cubicBezTo>
                        <a:pt x="1" y="15260"/>
                        <a:pt x="734" y="18303"/>
                        <a:pt x="2347" y="20869"/>
                      </a:cubicBezTo>
                      <a:cubicBezTo>
                        <a:pt x="3997" y="23399"/>
                        <a:pt x="6746" y="25231"/>
                        <a:pt x="9789" y="25451"/>
                      </a:cubicBezTo>
                      <a:cubicBezTo>
                        <a:pt x="9954" y="25466"/>
                        <a:pt x="10119" y="25472"/>
                        <a:pt x="10284" y="25472"/>
                      </a:cubicBezTo>
                      <a:cubicBezTo>
                        <a:pt x="13124" y="25472"/>
                        <a:pt x="15912" y="23433"/>
                        <a:pt x="17193" y="20869"/>
                      </a:cubicBezTo>
                      <a:lnTo>
                        <a:pt x="17193" y="20869"/>
                      </a:lnTo>
                      <a:cubicBezTo>
                        <a:pt x="16460" y="21602"/>
                        <a:pt x="15471" y="22042"/>
                        <a:pt x="14444" y="22152"/>
                      </a:cubicBezTo>
                      <a:cubicBezTo>
                        <a:pt x="13381" y="22152"/>
                        <a:pt x="12281" y="21492"/>
                        <a:pt x="12135" y="20466"/>
                      </a:cubicBezTo>
                      <a:cubicBezTo>
                        <a:pt x="11988" y="19403"/>
                        <a:pt x="12831" y="18486"/>
                        <a:pt x="13784" y="18010"/>
                      </a:cubicBezTo>
                      <a:cubicBezTo>
                        <a:pt x="14701" y="17533"/>
                        <a:pt x="15800" y="17350"/>
                        <a:pt x="16717" y="16837"/>
                      </a:cubicBezTo>
                      <a:cubicBezTo>
                        <a:pt x="18147" y="16030"/>
                        <a:pt x="19063" y="14491"/>
                        <a:pt x="19540" y="12914"/>
                      </a:cubicBezTo>
                      <a:cubicBezTo>
                        <a:pt x="20749" y="9102"/>
                        <a:pt x="19466" y="4593"/>
                        <a:pt x="16350" y="2064"/>
                      </a:cubicBezTo>
                      <a:cubicBezTo>
                        <a:pt x="14675" y="703"/>
                        <a:pt x="12511" y="0"/>
                        <a:pt x="10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2776;p75">
                  <a:extLst>
                    <a:ext uri="{FF2B5EF4-FFF2-40B4-BE49-F238E27FC236}">
                      <a16:creationId xmlns:a16="http://schemas.microsoft.com/office/drawing/2014/main" id="{EB91AB12-614D-3EFD-A72D-971B31468477}"/>
                    </a:ext>
                  </a:extLst>
                </p:cNvPr>
                <p:cNvSpPr/>
                <p:nvPr/>
              </p:nvSpPr>
              <p:spPr>
                <a:xfrm>
                  <a:off x="6049350" y="2694800"/>
                  <a:ext cx="15947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9" h="1577" fill="none" extrusionOk="0">
                      <a:moveTo>
                        <a:pt x="0" y="1577"/>
                      </a:moveTo>
                      <a:cubicBezTo>
                        <a:pt x="1870" y="331"/>
                        <a:pt x="4216" y="1"/>
                        <a:pt x="6379" y="734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2777;p75">
                  <a:extLst>
                    <a:ext uri="{FF2B5EF4-FFF2-40B4-BE49-F238E27FC236}">
                      <a16:creationId xmlns:a16="http://schemas.microsoft.com/office/drawing/2014/main" id="{B565D2D9-8591-4876-008E-76F2174BEA64}"/>
                    </a:ext>
                  </a:extLst>
                </p:cNvPr>
                <p:cNvSpPr/>
                <p:nvPr/>
              </p:nvSpPr>
              <p:spPr>
                <a:xfrm>
                  <a:off x="6038350" y="2738800"/>
                  <a:ext cx="260300" cy="1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2" h="4913" fill="none" extrusionOk="0">
                      <a:moveTo>
                        <a:pt x="0" y="1980"/>
                      </a:moveTo>
                      <a:cubicBezTo>
                        <a:pt x="3666" y="0"/>
                        <a:pt x="8285" y="1283"/>
                        <a:pt x="10411" y="4912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2778;p75">
                  <a:extLst>
                    <a:ext uri="{FF2B5EF4-FFF2-40B4-BE49-F238E27FC236}">
                      <a16:creationId xmlns:a16="http://schemas.microsoft.com/office/drawing/2014/main" id="{7432CF1B-8D91-83E6-061B-7A68F65AC268}"/>
                    </a:ext>
                  </a:extLst>
                </p:cNvPr>
                <p:cNvSpPr/>
                <p:nvPr/>
              </p:nvSpPr>
              <p:spPr>
                <a:xfrm>
                  <a:off x="6036500" y="2822200"/>
                  <a:ext cx="243800" cy="19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2" h="7772" fill="none" extrusionOk="0">
                      <a:moveTo>
                        <a:pt x="1" y="880"/>
                      </a:moveTo>
                      <a:cubicBezTo>
                        <a:pt x="4620" y="0"/>
                        <a:pt x="9019" y="3116"/>
                        <a:pt x="9752" y="7772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2779;p75">
                  <a:extLst>
                    <a:ext uri="{FF2B5EF4-FFF2-40B4-BE49-F238E27FC236}">
                      <a16:creationId xmlns:a16="http://schemas.microsoft.com/office/drawing/2014/main" id="{E00F8288-57F0-439A-5B89-6C9B1A74085B}"/>
                    </a:ext>
                  </a:extLst>
                </p:cNvPr>
                <p:cNvSpPr/>
                <p:nvPr/>
              </p:nvSpPr>
              <p:spPr>
                <a:xfrm>
                  <a:off x="6031925" y="2902850"/>
                  <a:ext cx="173225" cy="19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9" h="7809" fill="none" extrusionOk="0">
                      <a:moveTo>
                        <a:pt x="1" y="0"/>
                      </a:moveTo>
                      <a:cubicBezTo>
                        <a:pt x="4033" y="110"/>
                        <a:pt x="6929" y="3886"/>
                        <a:pt x="6013" y="7808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2780;p75">
                  <a:extLst>
                    <a:ext uri="{FF2B5EF4-FFF2-40B4-BE49-F238E27FC236}">
                      <a16:creationId xmlns:a16="http://schemas.microsoft.com/office/drawing/2014/main" id="{E2BF7CF2-8408-5902-4804-8F6EF567CDE5}"/>
                    </a:ext>
                  </a:extLst>
                </p:cNvPr>
                <p:cNvSpPr/>
                <p:nvPr/>
              </p:nvSpPr>
              <p:spPr>
                <a:xfrm>
                  <a:off x="6021850" y="2932175"/>
                  <a:ext cx="18515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" h="12574" fill="none" extrusionOk="0">
                      <a:moveTo>
                        <a:pt x="0" y="0"/>
                      </a:moveTo>
                      <a:cubicBezTo>
                        <a:pt x="1797" y="843"/>
                        <a:pt x="2896" y="2713"/>
                        <a:pt x="2823" y="4729"/>
                      </a:cubicBezTo>
                      <a:cubicBezTo>
                        <a:pt x="2750" y="5902"/>
                        <a:pt x="2237" y="7002"/>
                        <a:pt x="1980" y="8175"/>
                      </a:cubicBezTo>
                      <a:cubicBezTo>
                        <a:pt x="1687" y="9311"/>
                        <a:pt x="1687" y="10668"/>
                        <a:pt x="2420" y="11547"/>
                      </a:cubicBezTo>
                      <a:cubicBezTo>
                        <a:pt x="3043" y="12207"/>
                        <a:pt x="3886" y="12574"/>
                        <a:pt x="4803" y="12574"/>
                      </a:cubicBezTo>
                      <a:cubicBezTo>
                        <a:pt x="5682" y="12574"/>
                        <a:pt x="6562" y="12427"/>
                        <a:pt x="7405" y="1217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6" name="Google Shape;2781;p75">
                  <a:extLst>
                    <a:ext uri="{FF2B5EF4-FFF2-40B4-BE49-F238E27FC236}">
                      <a16:creationId xmlns:a16="http://schemas.microsoft.com/office/drawing/2014/main" id="{FE7E0578-F2F9-BCEA-F73F-8EC36DA3B15C}"/>
                    </a:ext>
                  </a:extLst>
                </p:cNvPr>
                <p:cNvSpPr/>
                <p:nvPr/>
              </p:nvSpPr>
              <p:spPr>
                <a:xfrm>
                  <a:off x="5970525" y="2999075"/>
                  <a:ext cx="106325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3" h="11145" fill="none" extrusionOk="0">
                      <a:moveTo>
                        <a:pt x="4253" y="11144"/>
                      </a:moveTo>
                      <a:cubicBezTo>
                        <a:pt x="3080" y="10778"/>
                        <a:pt x="2053" y="10118"/>
                        <a:pt x="1210" y="9238"/>
                      </a:cubicBezTo>
                      <a:cubicBezTo>
                        <a:pt x="367" y="8358"/>
                        <a:pt x="1" y="7148"/>
                        <a:pt x="184" y="5939"/>
                      </a:cubicBezTo>
                      <a:cubicBezTo>
                        <a:pt x="367" y="5206"/>
                        <a:pt x="697" y="4546"/>
                        <a:pt x="1100" y="3923"/>
                      </a:cubicBezTo>
                      <a:cubicBezTo>
                        <a:pt x="1503" y="3299"/>
                        <a:pt x="1797" y="2603"/>
                        <a:pt x="1907" y="1870"/>
                      </a:cubicBezTo>
                      <a:cubicBezTo>
                        <a:pt x="2017" y="1100"/>
                        <a:pt x="1613" y="367"/>
                        <a:pt x="954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2782;p75">
                  <a:extLst>
                    <a:ext uri="{FF2B5EF4-FFF2-40B4-BE49-F238E27FC236}">
                      <a16:creationId xmlns:a16="http://schemas.microsoft.com/office/drawing/2014/main" id="{C308BA35-CCAA-A9B0-6539-E89A090A9A65}"/>
                    </a:ext>
                  </a:extLst>
                </p:cNvPr>
                <p:cNvSpPr/>
                <p:nvPr/>
              </p:nvSpPr>
              <p:spPr>
                <a:xfrm>
                  <a:off x="5925625" y="3161275"/>
                  <a:ext cx="18350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2494" fill="none" extrusionOk="0">
                      <a:moveTo>
                        <a:pt x="733" y="2493"/>
                      </a:moveTo>
                      <a:cubicBezTo>
                        <a:pt x="257" y="1760"/>
                        <a:pt x="0" y="880"/>
                        <a:pt x="37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2783;p75">
                  <a:extLst>
                    <a:ext uri="{FF2B5EF4-FFF2-40B4-BE49-F238E27FC236}">
                      <a16:creationId xmlns:a16="http://schemas.microsoft.com/office/drawing/2014/main" id="{0E891D29-39A2-434C-B97B-B6614A529216}"/>
                    </a:ext>
                  </a:extLst>
                </p:cNvPr>
                <p:cNvSpPr/>
                <p:nvPr/>
              </p:nvSpPr>
              <p:spPr>
                <a:xfrm>
                  <a:off x="5240100" y="3249250"/>
                  <a:ext cx="673625" cy="1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5" h="46300" extrusionOk="0">
                      <a:moveTo>
                        <a:pt x="8579" y="1"/>
                      </a:moveTo>
                      <a:lnTo>
                        <a:pt x="8139" y="221"/>
                      </a:lnTo>
                      <a:cubicBezTo>
                        <a:pt x="4437" y="1980"/>
                        <a:pt x="1614" y="5133"/>
                        <a:pt x="258" y="8945"/>
                      </a:cubicBezTo>
                      <a:cubicBezTo>
                        <a:pt x="1" y="9715"/>
                        <a:pt x="1" y="10558"/>
                        <a:pt x="258" y="11328"/>
                      </a:cubicBezTo>
                      <a:cubicBezTo>
                        <a:pt x="1614" y="15544"/>
                        <a:pt x="3264" y="19650"/>
                        <a:pt x="5206" y="23609"/>
                      </a:cubicBezTo>
                      <a:cubicBezTo>
                        <a:pt x="3374" y="31160"/>
                        <a:pt x="3923" y="39078"/>
                        <a:pt x="6783" y="46300"/>
                      </a:cubicBezTo>
                      <a:cubicBezTo>
                        <a:pt x="14004" y="44614"/>
                        <a:pt x="20859" y="41571"/>
                        <a:pt x="26945" y="37355"/>
                      </a:cubicBezTo>
                      <a:cubicBezTo>
                        <a:pt x="23755" y="30647"/>
                        <a:pt x="18293" y="25295"/>
                        <a:pt x="11585" y="22179"/>
                      </a:cubicBezTo>
                      <a:cubicBezTo>
                        <a:pt x="10962" y="18330"/>
                        <a:pt x="17450" y="12611"/>
                        <a:pt x="20933" y="5683"/>
                      </a:cubicBezTo>
                      <a:cubicBezTo>
                        <a:pt x="21556" y="4473"/>
                        <a:pt x="20969" y="3007"/>
                        <a:pt x="19686" y="2604"/>
                      </a:cubicBezTo>
                      <a:lnTo>
                        <a:pt x="19650" y="2604"/>
                      </a:lnTo>
                      <a:cubicBezTo>
                        <a:pt x="16021" y="1540"/>
                        <a:pt x="12318" y="661"/>
                        <a:pt x="85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2784;p75">
                  <a:extLst>
                    <a:ext uri="{FF2B5EF4-FFF2-40B4-BE49-F238E27FC236}">
                      <a16:creationId xmlns:a16="http://schemas.microsoft.com/office/drawing/2014/main" id="{3223543F-97E4-E452-7BBA-6BD3C6C1E5DB}"/>
                    </a:ext>
                  </a:extLst>
                </p:cNvPr>
                <p:cNvSpPr/>
                <p:nvPr/>
              </p:nvSpPr>
              <p:spPr>
                <a:xfrm>
                  <a:off x="5350075" y="3249250"/>
                  <a:ext cx="381275" cy="2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1" h="9752" extrusionOk="0">
                      <a:moveTo>
                        <a:pt x="4180" y="1"/>
                      </a:moveTo>
                      <a:lnTo>
                        <a:pt x="3703" y="221"/>
                      </a:lnTo>
                      <a:cubicBezTo>
                        <a:pt x="1761" y="3043"/>
                        <a:pt x="478" y="6306"/>
                        <a:pt x="1" y="9752"/>
                      </a:cubicBezTo>
                      <a:cubicBezTo>
                        <a:pt x="4583" y="6379"/>
                        <a:pt x="9752" y="3960"/>
                        <a:pt x="15251" y="2604"/>
                      </a:cubicBezTo>
                      <a:cubicBezTo>
                        <a:pt x="11585" y="1540"/>
                        <a:pt x="7919" y="661"/>
                        <a:pt x="4180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2785;p75">
                  <a:extLst>
                    <a:ext uri="{FF2B5EF4-FFF2-40B4-BE49-F238E27FC236}">
                      <a16:creationId xmlns:a16="http://schemas.microsoft.com/office/drawing/2014/main" id="{857D9634-6BC1-C127-A700-C83DA1699639}"/>
                    </a:ext>
                  </a:extLst>
                </p:cNvPr>
                <p:cNvSpPr/>
                <p:nvPr/>
              </p:nvSpPr>
              <p:spPr>
                <a:xfrm>
                  <a:off x="5019250" y="3319175"/>
                  <a:ext cx="820250" cy="7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0" h="30783" extrusionOk="0">
                      <a:moveTo>
                        <a:pt x="29542" y="0"/>
                      </a:moveTo>
                      <a:cubicBezTo>
                        <a:pt x="29163" y="0"/>
                        <a:pt x="28780" y="70"/>
                        <a:pt x="28410" y="210"/>
                      </a:cubicBezTo>
                      <a:cubicBezTo>
                        <a:pt x="27347" y="613"/>
                        <a:pt x="26504" y="1420"/>
                        <a:pt x="26064" y="2446"/>
                      </a:cubicBezTo>
                      <a:cubicBezTo>
                        <a:pt x="22398" y="10584"/>
                        <a:pt x="15360" y="16596"/>
                        <a:pt x="8175" y="22315"/>
                      </a:cubicBezTo>
                      <a:cubicBezTo>
                        <a:pt x="5646" y="24294"/>
                        <a:pt x="3116" y="26274"/>
                        <a:pt x="660" y="28290"/>
                      </a:cubicBezTo>
                      <a:cubicBezTo>
                        <a:pt x="184" y="28693"/>
                        <a:pt x="0" y="29353"/>
                        <a:pt x="184" y="29976"/>
                      </a:cubicBezTo>
                      <a:cubicBezTo>
                        <a:pt x="367" y="30563"/>
                        <a:pt x="954" y="30746"/>
                        <a:pt x="1577" y="30783"/>
                      </a:cubicBezTo>
                      <a:cubicBezTo>
                        <a:pt x="5133" y="29426"/>
                        <a:pt x="8542" y="27777"/>
                        <a:pt x="11804" y="25797"/>
                      </a:cubicBezTo>
                      <a:cubicBezTo>
                        <a:pt x="16460" y="22938"/>
                        <a:pt x="20712" y="19455"/>
                        <a:pt x="24378" y="15386"/>
                      </a:cubicBezTo>
                      <a:cubicBezTo>
                        <a:pt x="26504" y="13003"/>
                        <a:pt x="28557" y="10511"/>
                        <a:pt x="30463" y="7981"/>
                      </a:cubicBezTo>
                      <a:cubicBezTo>
                        <a:pt x="31306" y="6882"/>
                        <a:pt x="32113" y="5782"/>
                        <a:pt x="32443" y="4462"/>
                      </a:cubicBezTo>
                      <a:cubicBezTo>
                        <a:pt x="32809" y="3142"/>
                        <a:pt x="32553" y="1603"/>
                        <a:pt x="31526" y="723"/>
                      </a:cubicBezTo>
                      <a:cubicBezTo>
                        <a:pt x="30952" y="245"/>
                        <a:pt x="30253" y="0"/>
                        <a:pt x="29542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2786;p75">
                  <a:extLst>
                    <a:ext uri="{FF2B5EF4-FFF2-40B4-BE49-F238E27FC236}">
                      <a16:creationId xmlns:a16="http://schemas.microsoft.com/office/drawing/2014/main" id="{5F2ACFF9-B4D8-C179-7BDC-0BD2FA09242A}"/>
                    </a:ext>
                  </a:extLst>
                </p:cNvPr>
                <p:cNvSpPr/>
                <p:nvPr/>
              </p:nvSpPr>
              <p:spPr>
                <a:xfrm>
                  <a:off x="5223625" y="3319175"/>
                  <a:ext cx="615875" cy="6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5" h="25798" extrusionOk="0">
                      <a:moveTo>
                        <a:pt x="21367" y="0"/>
                      </a:moveTo>
                      <a:cubicBezTo>
                        <a:pt x="20988" y="0"/>
                        <a:pt x="20605" y="70"/>
                        <a:pt x="20235" y="210"/>
                      </a:cubicBezTo>
                      <a:cubicBezTo>
                        <a:pt x="19172" y="613"/>
                        <a:pt x="18329" y="1420"/>
                        <a:pt x="17889" y="2446"/>
                      </a:cubicBezTo>
                      <a:cubicBezTo>
                        <a:pt x="14223" y="10584"/>
                        <a:pt x="7185" y="16596"/>
                        <a:pt x="0" y="22315"/>
                      </a:cubicBezTo>
                      <a:lnTo>
                        <a:pt x="3629" y="25797"/>
                      </a:lnTo>
                      <a:cubicBezTo>
                        <a:pt x="8285" y="22938"/>
                        <a:pt x="12537" y="19455"/>
                        <a:pt x="16203" y="15386"/>
                      </a:cubicBezTo>
                      <a:cubicBezTo>
                        <a:pt x="18329" y="13003"/>
                        <a:pt x="20382" y="10511"/>
                        <a:pt x="22288" y="7981"/>
                      </a:cubicBezTo>
                      <a:cubicBezTo>
                        <a:pt x="23131" y="6882"/>
                        <a:pt x="23938" y="5782"/>
                        <a:pt x="24268" y="4462"/>
                      </a:cubicBezTo>
                      <a:cubicBezTo>
                        <a:pt x="24634" y="3142"/>
                        <a:pt x="24378" y="1603"/>
                        <a:pt x="23351" y="723"/>
                      </a:cubicBezTo>
                      <a:cubicBezTo>
                        <a:pt x="22777" y="245"/>
                        <a:pt x="22078" y="0"/>
                        <a:pt x="213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2787;p75">
                  <a:extLst>
                    <a:ext uri="{FF2B5EF4-FFF2-40B4-BE49-F238E27FC236}">
                      <a16:creationId xmlns:a16="http://schemas.microsoft.com/office/drawing/2014/main" id="{20236B14-38D5-54C2-F85F-B92B9D94E26A}"/>
                    </a:ext>
                  </a:extLst>
                </p:cNvPr>
                <p:cNvSpPr/>
                <p:nvPr/>
              </p:nvSpPr>
              <p:spPr>
                <a:xfrm>
                  <a:off x="4756800" y="4006775"/>
                  <a:ext cx="314700" cy="14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8" h="5683" extrusionOk="0">
                      <a:moveTo>
                        <a:pt x="9290" y="0"/>
                      </a:moveTo>
                      <a:cubicBezTo>
                        <a:pt x="8405" y="0"/>
                        <a:pt x="7556" y="430"/>
                        <a:pt x="6796" y="859"/>
                      </a:cubicBezTo>
                      <a:cubicBezTo>
                        <a:pt x="6026" y="1262"/>
                        <a:pt x="5256" y="1739"/>
                        <a:pt x="4560" y="2216"/>
                      </a:cubicBezTo>
                      <a:lnTo>
                        <a:pt x="1627" y="2472"/>
                      </a:lnTo>
                      <a:cubicBezTo>
                        <a:pt x="1334" y="2472"/>
                        <a:pt x="1004" y="2545"/>
                        <a:pt x="747" y="2729"/>
                      </a:cubicBezTo>
                      <a:cubicBezTo>
                        <a:pt x="491" y="2875"/>
                        <a:pt x="491" y="3242"/>
                        <a:pt x="711" y="3462"/>
                      </a:cubicBezTo>
                      <a:cubicBezTo>
                        <a:pt x="699" y="3461"/>
                        <a:pt x="686" y="3460"/>
                        <a:pt x="674" y="3460"/>
                      </a:cubicBezTo>
                      <a:cubicBezTo>
                        <a:pt x="353" y="3460"/>
                        <a:pt x="0" y="3914"/>
                        <a:pt x="601" y="4232"/>
                      </a:cubicBezTo>
                      <a:cubicBezTo>
                        <a:pt x="454" y="4305"/>
                        <a:pt x="344" y="4525"/>
                        <a:pt x="454" y="4708"/>
                      </a:cubicBezTo>
                      <a:cubicBezTo>
                        <a:pt x="601" y="5038"/>
                        <a:pt x="1004" y="5038"/>
                        <a:pt x="1261" y="5038"/>
                      </a:cubicBezTo>
                      <a:cubicBezTo>
                        <a:pt x="1224" y="5075"/>
                        <a:pt x="894" y="5515"/>
                        <a:pt x="1737" y="5625"/>
                      </a:cubicBezTo>
                      <a:cubicBezTo>
                        <a:pt x="1901" y="5621"/>
                        <a:pt x="2056" y="5619"/>
                        <a:pt x="2204" y="5619"/>
                      </a:cubicBezTo>
                      <a:cubicBezTo>
                        <a:pt x="3086" y="5619"/>
                        <a:pt x="3734" y="5682"/>
                        <a:pt x="4576" y="5682"/>
                      </a:cubicBezTo>
                      <a:cubicBezTo>
                        <a:pt x="4830" y="5682"/>
                        <a:pt x="5102" y="5676"/>
                        <a:pt x="5403" y="5661"/>
                      </a:cubicBezTo>
                      <a:cubicBezTo>
                        <a:pt x="6759" y="5588"/>
                        <a:pt x="8116" y="5368"/>
                        <a:pt x="9435" y="4965"/>
                      </a:cubicBezTo>
                      <a:cubicBezTo>
                        <a:pt x="10718" y="4562"/>
                        <a:pt x="11855" y="3645"/>
                        <a:pt x="12588" y="2472"/>
                      </a:cubicBezTo>
                      <a:cubicBezTo>
                        <a:pt x="12551" y="1849"/>
                        <a:pt x="12111" y="1409"/>
                        <a:pt x="11598" y="1042"/>
                      </a:cubicBezTo>
                      <a:cubicBezTo>
                        <a:pt x="11048" y="529"/>
                        <a:pt x="10315" y="163"/>
                        <a:pt x="9582" y="16"/>
                      </a:cubicBezTo>
                      <a:cubicBezTo>
                        <a:pt x="9484" y="5"/>
                        <a:pt x="9387" y="0"/>
                        <a:pt x="9290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2788;p75">
                  <a:extLst>
                    <a:ext uri="{FF2B5EF4-FFF2-40B4-BE49-F238E27FC236}">
                      <a16:creationId xmlns:a16="http://schemas.microsoft.com/office/drawing/2014/main" id="{4B28F606-08E9-7DB5-3825-0E8F9D87436F}"/>
                    </a:ext>
                  </a:extLst>
                </p:cNvPr>
                <p:cNvSpPr/>
                <p:nvPr/>
              </p:nvSpPr>
              <p:spPr>
                <a:xfrm>
                  <a:off x="4896450" y="4042000"/>
                  <a:ext cx="107250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0" h="3483" fill="none" extrusionOk="0">
                      <a:moveTo>
                        <a:pt x="4289" y="403"/>
                      </a:moveTo>
                      <a:cubicBezTo>
                        <a:pt x="3666" y="0"/>
                        <a:pt x="2860" y="110"/>
                        <a:pt x="2346" y="623"/>
                      </a:cubicBezTo>
                      <a:cubicBezTo>
                        <a:pt x="2016" y="1026"/>
                        <a:pt x="1833" y="1503"/>
                        <a:pt x="1760" y="2016"/>
                      </a:cubicBezTo>
                      <a:cubicBezTo>
                        <a:pt x="1283" y="2310"/>
                        <a:pt x="807" y="2566"/>
                        <a:pt x="330" y="2823"/>
                      </a:cubicBezTo>
                      <a:cubicBezTo>
                        <a:pt x="257" y="2823"/>
                        <a:pt x="183" y="2859"/>
                        <a:pt x="110" y="2933"/>
                      </a:cubicBezTo>
                      <a:cubicBezTo>
                        <a:pt x="37" y="2969"/>
                        <a:pt x="0" y="3043"/>
                        <a:pt x="0" y="3153"/>
                      </a:cubicBezTo>
                      <a:cubicBezTo>
                        <a:pt x="74" y="3299"/>
                        <a:pt x="183" y="3409"/>
                        <a:pt x="367" y="3446"/>
                      </a:cubicBezTo>
                      <a:cubicBezTo>
                        <a:pt x="513" y="3483"/>
                        <a:pt x="660" y="3483"/>
                        <a:pt x="807" y="3446"/>
                      </a:cubicBezTo>
                      <a:cubicBezTo>
                        <a:pt x="1906" y="3299"/>
                        <a:pt x="3006" y="3006"/>
                        <a:pt x="4033" y="2566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2789;p75">
                  <a:extLst>
                    <a:ext uri="{FF2B5EF4-FFF2-40B4-BE49-F238E27FC236}">
                      <a16:creationId xmlns:a16="http://schemas.microsoft.com/office/drawing/2014/main" id="{8E022A68-B1B9-2F2B-694F-7DDB7304FBEF}"/>
                    </a:ext>
                  </a:extLst>
                </p:cNvPr>
                <p:cNvSpPr/>
                <p:nvPr/>
              </p:nvSpPr>
              <p:spPr>
                <a:xfrm>
                  <a:off x="4874450" y="4069475"/>
                  <a:ext cx="13775" cy="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" h="1578" fill="none" extrusionOk="0">
                      <a:moveTo>
                        <a:pt x="0" y="1"/>
                      </a:moveTo>
                      <a:cubicBezTo>
                        <a:pt x="37" y="551"/>
                        <a:pt x="220" y="1101"/>
                        <a:pt x="550" y="1577"/>
                      </a:cubicBezTo>
                    </a:path>
                  </a:pathLst>
                </a:custGeom>
                <a:noFill/>
                <a:ln w="2750" cap="rnd" cmpd="sng">
                  <a:solidFill>
                    <a:srgbClr val="8F44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2790;p75">
                  <a:extLst>
                    <a:ext uri="{FF2B5EF4-FFF2-40B4-BE49-F238E27FC236}">
                      <a16:creationId xmlns:a16="http://schemas.microsoft.com/office/drawing/2014/main" id="{CEF268E9-ABCE-18FD-FAF4-D57F35B2FDD0}"/>
                    </a:ext>
                  </a:extLst>
                </p:cNvPr>
                <p:cNvSpPr/>
                <p:nvPr/>
              </p:nvSpPr>
              <p:spPr>
                <a:xfrm>
                  <a:off x="4790125" y="4121725"/>
                  <a:ext cx="88025" cy="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1" h="367" fill="none" extrusionOk="0">
                      <a:moveTo>
                        <a:pt x="1" y="367"/>
                      </a:moveTo>
                      <a:cubicBezTo>
                        <a:pt x="477" y="147"/>
                        <a:pt x="1027" y="74"/>
                        <a:pt x="1541" y="110"/>
                      </a:cubicBezTo>
                      <a:cubicBezTo>
                        <a:pt x="2200" y="147"/>
                        <a:pt x="2860" y="110"/>
                        <a:pt x="3520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2791;p75">
                  <a:extLst>
                    <a:ext uri="{FF2B5EF4-FFF2-40B4-BE49-F238E27FC236}">
                      <a16:creationId xmlns:a16="http://schemas.microsoft.com/office/drawing/2014/main" id="{70DD6D79-1410-7DB2-3796-BD428489B4EB}"/>
                    </a:ext>
                  </a:extLst>
                </p:cNvPr>
                <p:cNvSpPr/>
                <p:nvPr/>
              </p:nvSpPr>
              <p:spPr>
                <a:xfrm>
                  <a:off x="4773650" y="4100650"/>
                  <a:ext cx="96250" cy="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" h="367" fill="none" extrusionOk="0">
                      <a:moveTo>
                        <a:pt x="0" y="367"/>
                      </a:moveTo>
                      <a:cubicBezTo>
                        <a:pt x="1246" y="0"/>
                        <a:pt x="2603" y="330"/>
                        <a:pt x="3849" y="37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2792;p75">
                  <a:extLst>
                    <a:ext uri="{FF2B5EF4-FFF2-40B4-BE49-F238E27FC236}">
                      <a16:creationId xmlns:a16="http://schemas.microsoft.com/office/drawing/2014/main" id="{605882AD-1A13-6481-D227-17C20BA0E947}"/>
                    </a:ext>
                  </a:extLst>
                </p:cNvPr>
                <p:cNvSpPr/>
                <p:nvPr/>
              </p:nvSpPr>
              <p:spPr>
                <a:xfrm>
                  <a:off x="4777300" y="4085975"/>
                  <a:ext cx="89850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294" fill="none" extrusionOk="0">
                      <a:moveTo>
                        <a:pt x="1" y="294"/>
                      </a:moveTo>
                      <a:cubicBezTo>
                        <a:pt x="624" y="184"/>
                        <a:pt x="1247" y="184"/>
                        <a:pt x="1907" y="184"/>
                      </a:cubicBezTo>
                      <a:cubicBezTo>
                        <a:pt x="2457" y="221"/>
                        <a:pt x="3043" y="147"/>
                        <a:pt x="3593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2793;p75">
                  <a:extLst>
                    <a:ext uri="{FF2B5EF4-FFF2-40B4-BE49-F238E27FC236}">
                      <a16:creationId xmlns:a16="http://schemas.microsoft.com/office/drawing/2014/main" id="{540C4F41-856F-2F58-78A3-D6CB1BEDF853}"/>
                    </a:ext>
                  </a:extLst>
                </p:cNvPr>
                <p:cNvSpPr/>
                <p:nvPr/>
              </p:nvSpPr>
              <p:spPr>
                <a:xfrm>
                  <a:off x="5524225" y="3186950"/>
                  <a:ext cx="120975" cy="14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9" h="5939" extrusionOk="0">
                      <a:moveTo>
                        <a:pt x="1503" y="0"/>
                      </a:moveTo>
                      <a:lnTo>
                        <a:pt x="0" y="5022"/>
                      </a:lnTo>
                      <a:lnTo>
                        <a:pt x="3739" y="5939"/>
                      </a:lnTo>
                      <a:lnTo>
                        <a:pt x="4839" y="367"/>
                      </a:lnTo>
                      <a:lnTo>
                        <a:pt x="1503" y="0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2794;p75">
                  <a:extLst>
                    <a:ext uri="{FF2B5EF4-FFF2-40B4-BE49-F238E27FC236}">
                      <a16:creationId xmlns:a16="http://schemas.microsoft.com/office/drawing/2014/main" id="{5244BD05-BD1A-25F0-F11C-E277CA79D523}"/>
                    </a:ext>
                  </a:extLst>
                </p:cNvPr>
                <p:cNvSpPr/>
                <p:nvPr/>
              </p:nvSpPr>
              <p:spPr>
                <a:xfrm>
                  <a:off x="5391325" y="2438150"/>
                  <a:ext cx="655300" cy="70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2" h="28308" extrusionOk="0">
                      <a:moveTo>
                        <a:pt x="15550" y="1"/>
                      </a:moveTo>
                      <a:cubicBezTo>
                        <a:pt x="13952" y="1"/>
                        <a:pt x="12398" y="551"/>
                        <a:pt x="11145" y="1542"/>
                      </a:cubicBezTo>
                      <a:cubicBezTo>
                        <a:pt x="10037" y="1154"/>
                        <a:pt x="8888" y="965"/>
                        <a:pt x="7744" y="965"/>
                      </a:cubicBezTo>
                      <a:cubicBezTo>
                        <a:pt x="5214" y="965"/>
                        <a:pt x="2714" y="1890"/>
                        <a:pt x="770" y="3632"/>
                      </a:cubicBezTo>
                      <a:cubicBezTo>
                        <a:pt x="1320" y="3998"/>
                        <a:pt x="1760" y="4365"/>
                        <a:pt x="2273" y="4731"/>
                      </a:cubicBezTo>
                      <a:cubicBezTo>
                        <a:pt x="2200" y="4731"/>
                        <a:pt x="2127" y="4805"/>
                        <a:pt x="2053" y="4805"/>
                      </a:cubicBezTo>
                      <a:lnTo>
                        <a:pt x="2677" y="5318"/>
                      </a:lnTo>
                      <a:cubicBezTo>
                        <a:pt x="1577" y="7334"/>
                        <a:pt x="807" y="9534"/>
                        <a:pt x="367" y="11806"/>
                      </a:cubicBezTo>
                      <a:cubicBezTo>
                        <a:pt x="1" y="13786"/>
                        <a:pt x="1" y="15802"/>
                        <a:pt x="294" y="17782"/>
                      </a:cubicBezTo>
                      <a:cubicBezTo>
                        <a:pt x="1687" y="19541"/>
                        <a:pt x="3300" y="21154"/>
                        <a:pt x="5059" y="22584"/>
                      </a:cubicBezTo>
                      <a:cubicBezTo>
                        <a:pt x="8285" y="25223"/>
                        <a:pt x="12794" y="25920"/>
                        <a:pt x="16350" y="28083"/>
                      </a:cubicBezTo>
                      <a:cubicBezTo>
                        <a:pt x="16607" y="28232"/>
                        <a:pt x="16901" y="28307"/>
                        <a:pt x="17196" y="28307"/>
                      </a:cubicBezTo>
                      <a:cubicBezTo>
                        <a:pt x="17407" y="28307"/>
                        <a:pt x="17618" y="28269"/>
                        <a:pt x="17816" y="28192"/>
                      </a:cubicBezTo>
                      <a:cubicBezTo>
                        <a:pt x="18293" y="27973"/>
                        <a:pt x="18733" y="27679"/>
                        <a:pt x="19099" y="27313"/>
                      </a:cubicBezTo>
                      <a:cubicBezTo>
                        <a:pt x="20456" y="26140"/>
                        <a:pt x="21666" y="24747"/>
                        <a:pt x="22619" y="23244"/>
                      </a:cubicBezTo>
                      <a:cubicBezTo>
                        <a:pt x="25441" y="18771"/>
                        <a:pt x="26211" y="13346"/>
                        <a:pt x="24708" y="8287"/>
                      </a:cubicBezTo>
                      <a:cubicBezTo>
                        <a:pt x="24158" y="6344"/>
                        <a:pt x="23205" y="4585"/>
                        <a:pt x="21885" y="3045"/>
                      </a:cubicBezTo>
                      <a:cubicBezTo>
                        <a:pt x="20566" y="1542"/>
                        <a:pt x="18770" y="516"/>
                        <a:pt x="16790" y="112"/>
                      </a:cubicBezTo>
                      <a:cubicBezTo>
                        <a:pt x="16377" y="37"/>
                        <a:pt x="15962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0" name="Google Shape;2795;p75">
                  <a:extLst>
                    <a:ext uri="{FF2B5EF4-FFF2-40B4-BE49-F238E27FC236}">
                      <a16:creationId xmlns:a16="http://schemas.microsoft.com/office/drawing/2014/main" id="{3E733CB3-4F30-1843-8736-6F7469A481D7}"/>
                    </a:ext>
                  </a:extLst>
                </p:cNvPr>
                <p:cNvSpPr/>
                <p:nvPr/>
              </p:nvSpPr>
              <p:spPr>
                <a:xfrm>
                  <a:off x="5354675" y="2492300"/>
                  <a:ext cx="662625" cy="7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5" h="29284" extrusionOk="0">
                      <a:moveTo>
                        <a:pt x="14340" y="0"/>
                      </a:moveTo>
                      <a:cubicBezTo>
                        <a:pt x="9803" y="0"/>
                        <a:pt x="5600" y="3031"/>
                        <a:pt x="3483" y="7624"/>
                      </a:cubicBezTo>
                      <a:cubicBezTo>
                        <a:pt x="3336" y="7991"/>
                        <a:pt x="3153" y="8394"/>
                        <a:pt x="3043" y="8761"/>
                      </a:cubicBezTo>
                      <a:cubicBezTo>
                        <a:pt x="2713" y="9677"/>
                        <a:pt x="2456" y="10593"/>
                        <a:pt x="2310" y="11510"/>
                      </a:cubicBezTo>
                      <a:cubicBezTo>
                        <a:pt x="2090" y="12646"/>
                        <a:pt x="2016" y="13819"/>
                        <a:pt x="2090" y="14956"/>
                      </a:cubicBezTo>
                      <a:cubicBezTo>
                        <a:pt x="1210" y="16092"/>
                        <a:pt x="367" y="17302"/>
                        <a:pt x="147" y="18695"/>
                      </a:cubicBezTo>
                      <a:cubicBezTo>
                        <a:pt x="0" y="19868"/>
                        <a:pt x="184" y="21041"/>
                        <a:pt x="660" y="22104"/>
                      </a:cubicBezTo>
                      <a:cubicBezTo>
                        <a:pt x="1870" y="25073"/>
                        <a:pt x="4216" y="27493"/>
                        <a:pt x="7149" y="28776"/>
                      </a:cubicBezTo>
                      <a:cubicBezTo>
                        <a:pt x="7957" y="29134"/>
                        <a:pt x="8840" y="29284"/>
                        <a:pt x="9755" y="29284"/>
                      </a:cubicBezTo>
                      <a:cubicBezTo>
                        <a:pt x="12117" y="29284"/>
                        <a:pt x="14692" y="28287"/>
                        <a:pt x="16753" y="27310"/>
                      </a:cubicBezTo>
                      <a:cubicBezTo>
                        <a:pt x="19209" y="26100"/>
                        <a:pt x="21262" y="24194"/>
                        <a:pt x="22582" y="21811"/>
                      </a:cubicBezTo>
                      <a:cubicBezTo>
                        <a:pt x="23938" y="19941"/>
                        <a:pt x="24854" y="17742"/>
                        <a:pt x="25258" y="15432"/>
                      </a:cubicBezTo>
                      <a:cubicBezTo>
                        <a:pt x="26504" y="8064"/>
                        <a:pt x="22398" y="1209"/>
                        <a:pt x="16057" y="146"/>
                      </a:cubicBezTo>
                      <a:cubicBezTo>
                        <a:pt x="15481" y="48"/>
                        <a:pt x="14908" y="0"/>
                        <a:pt x="14340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2796;p75">
                  <a:extLst>
                    <a:ext uri="{FF2B5EF4-FFF2-40B4-BE49-F238E27FC236}">
                      <a16:creationId xmlns:a16="http://schemas.microsoft.com/office/drawing/2014/main" id="{48E5410D-BEA0-7842-5F63-4622327B0E73}"/>
                    </a:ext>
                  </a:extLst>
                </p:cNvPr>
                <p:cNvSpPr/>
                <p:nvPr/>
              </p:nvSpPr>
              <p:spPr>
                <a:xfrm>
                  <a:off x="5575525" y="2796850"/>
                  <a:ext cx="155825" cy="16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3" h="6560" extrusionOk="0">
                      <a:moveTo>
                        <a:pt x="3374" y="1"/>
                      </a:moveTo>
                      <a:cubicBezTo>
                        <a:pt x="2121" y="1"/>
                        <a:pt x="920" y="1020"/>
                        <a:pt x="514" y="2517"/>
                      </a:cubicBezTo>
                      <a:cubicBezTo>
                        <a:pt x="1" y="4313"/>
                        <a:pt x="771" y="6073"/>
                        <a:pt x="2200" y="6476"/>
                      </a:cubicBezTo>
                      <a:cubicBezTo>
                        <a:pt x="2400" y="6533"/>
                        <a:pt x="2602" y="6560"/>
                        <a:pt x="2804" y="6560"/>
                      </a:cubicBezTo>
                      <a:cubicBezTo>
                        <a:pt x="4049" y="6560"/>
                        <a:pt x="5278" y="5534"/>
                        <a:pt x="5720" y="4020"/>
                      </a:cubicBezTo>
                      <a:cubicBezTo>
                        <a:pt x="6233" y="2261"/>
                        <a:pt x="5463" y="501"/>
                        <a:pt x="4033" y="98"/>
                      </a:cubicBezTo>
                      <a:cubicBezTo>
                        <a:pt x="3814" y="32"/>
                        <a:pt x="3593" y="1"/>
                        <a:pt x="33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2797;p75">
                  <a:extLst>
                    <a:ext uri="{FF2B5EF4-FFF2-40B4-BE49-F238E27FC236}">
                      <a16:creationId xmlns:a16="http://schemas.microsoft.com/office/drawing/2014/main" id="{1740388B-9AAE-50E8-532E-3D082767DD95}"/>
                    </a:ext>
                  </a:extLst>
                </p:cNvPr>
                <p:cNvSpPr/>
                <p:nvPr/>
              </p:nvSpPr>
              <p:spPr>
                <a:xfrm>
                  <a:off x="5588375" y="2789200"/>
                  <a:ext cx="142975" cy="10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4327" fill="none" extrusionOk="0">
                      <a:moveTo>
                        <a:pt x="0" y="2860"/>
                      </a:moveTo>
                      <a:cubicBezTo>
                        <a:pt x="477" y="1100"/>
                        <a:pt x="2053" y="0"/>
                        <a:pt x="3519" y="404"/>
                      </a:cubicBezTo>
                      <a:cubicBezTo>
                        <a:pt x="4949" y="807"/>
                        <a:pt x="5719" y="2567"/>
                        <a:pt x="5206" y="4326"/>
                      </a:cubicBezTo>
                    </a:path>
                  </a:pathLst>
                </a:custGeom>
                <a:noFill/>
                <a:ln w="5500" cap="rnd" cmpd="sng">
                  <a:solidFill>
                    <a:srgbClr val="4E34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2798;p75">
                  <a:extLst>
                    <a:ext uri="{FF2B5EF4-FFF2-40B4-BE49-F238E27FC236}">
                      <a16:creationId xmlns:a16="http://schemas.microsoft.com/office/drawing/2014/main" id="{993414B1-6E15-9D76-3F14-59B88093B5E9}"/>
                    </a:ext>
                  </a:extLst>
                </p:cNvPr>
                <p:cNvSpPr/>
                <p:nvPr/>
              </p:nvSpPr>
              <p:spPr>
                <a:xfrm>
                  <a:off x="5578275" y="2818800"/>
                  <a:ext cx="108175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" h="4525" extrusionOk="0">
                      <a:moveTo>
                        <a:pt x="2355" y="0"/>
                      </a:moveTo>
                      <a:cubicBezTo>
                        <a:pt x="1496" y="0"/>
                        <a:pt x="650" y="714"/>
                        <a:pt x="367" y="1749"/>
                      </a:cubicBezTo>
                      <a:cubicBezTo>
                        <a:pt x="1" y="2959"/>
                        <a:pt x="551" y="4169"/>
                        <a:pt x="1540" y="4462"/>
                      </a:cubicBezTo>
                      <a:cubicBezTo>
                        <a:pt x="1683" y="4504"/>
                        <a:pt x="1828" y="4524"/>
                        <a:pt x="1972" y="4524"/>
                      </a:cubicBezTo>
                      <a:cubicBezTo>
                        <a:pt x="2831" y="4524"/>
                        <a:pt x="3678" y="3811"/>
                        <a:pt x="3960" y="2776"/>
                      </a:cubicBezTo>
                      <a:cubicBezTo>
                        <a:pt x="4326" y="1566"/>
                        <a:pt x="3777" y="319"/>
                        <a:pt x="2787" y="63"/>
                      </a:cubicBezTo>
                      <a:cubicBezTo>
                        <a:pt x="2644" y="21"/>
                        <a:pt x="2500" y="0"/>
                        <a:pt x="23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2799;p75">
                  <a:extLst>
                    <a:ext uri="{FF2B5EF4-FFF2-40B4-BE49-F238E27FC236}">
                      <a16:creationId xmlns:a16="http://schemas.microsoft.com/office/drawing/2014/main" id="{D40AD0AD-7154-89D7-372D-6FFA244E0D64}"/>
                    </a:ext>
                  </a:extLst>
                </p:cNvPr>
                <p:cNvSpPr/>
                <p:nvPr/>
              </p:nvSpPr>
              <p:spPr>
                <a:xfrm>
                  <a:off x="5431650" y="2748575"/>
                  <a:ext cx="124675" cy="15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" h="6037" extrusionOk="0">
                      <a:moveTo>
                        <a:pt x="2951" y="1"/>
                      </a:moveTo>
                      <a:cubicBezTo>
                        <a:pt x="1924" y="1"/>
                        <a:pt x="868" y="999"/>
                        <a:pt x="477" y="2432"/>
                      </a:cubicBezTo>
                      <a:cubicBezTo>
                        <a:pt x="1" y="4082"/>
                        <a:pt x="550" y="5658"/>
                        <a:pt x="1650" y="5988"/>
                      </a:cubicBezTo>
                      <a:cubicBezTo>
                        <a:pt x="1777" y="6021"/>
                        <a:pt x="1906" y="6036"/>
                        <a:pt x="2036" y="6036"/>
                      </a:cubicBezTo>
                      <a:cubicBezTo>
                        <a:pt x="3063" y="6036"/>
                        <a:pt x="4119" y="5038"/>
                        <a:pt x="4509" y="3605"/>
                      </a:cubicBezTo>
                      <a:cubicBezTo>
                        <a:pt x="4986" y="1955"/>
                        <a:pt x="4436" y="379"/>
                        <a:pt x="3336" y="49"/>
                      </a:cubicBezTo>
                      <a:cubicBezTo>
                        <a:pt x="3209" y="16"/>
                        <a:pt x="3080" y="1"/>
                        <a:pt x="29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2800;p75">
                  <a:extLst>
                    <a:ext uri="{FF2B5EF4-FFF2-40B4-BE49-F238E27FC236}">
                      <a16:creationId xmlns:a16="http://schemas.microsoft.com/office/drawing/2014/main" id="{7D124669-FA6A-6BF7-3455-EFE1BF219609}"/>
                    </a:ext>
                  </a:extLst>
                </p:cNvPr>
                <p:cNvSpPr/>
                <p:nvPr/>
              </p:nvSpPr>
              <p:spPr>
                <a:xfrm>
                  <a:off x="5443575" y="2742450"/>
                  <a:ext cx="112750" cy="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0" h="3851" fill="none" extrusionOk="0">
                      <a:moveTo>
                        <a:pt x="0" y="2714"/>
                      </a:moveTo>
                      <a:cubicBezTo>
                        <a:pt x="477" y="1064"/>
                        <a:pt x="1760" y="1"/>
                        <a:pt x="2859" y="331"/>
                      </a:cubicBezTo>
                      <a:cubicBezTo>
                        <a:pt x="3996" y="624"/>
                        <a:pt x="4509" y="2237"/>
                        <a:pt x="4069" y="3850"/>
                      </a:cubicBezTo>
                    </a:path>
                  </a:pathLst>
                </a:custGeom>
                <a:noFill/>
                <a:ln w="5500" cap="rnd" cmpd="sng">
                  <a:solidFill>
                    <a:srgbClr val="4E34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2801;p75">
                  <a:extLst>
                    <a:ext uri="{FF2B5EF4-FFF2-40B4-BE49-F238E27FC236}">
                      <a16:creationId xmlns:a16="http://schemas.microsoft.com/office/drawing/2014/main" id="{B2A52B3E-9F7E-1CEC-F932-C2251E0BBF7C}"/>
                    </a:ext>
                  </a:extLst>
                </p:cNvPr>
                <p:cNvSpPr/>
                <p:nvPr/>
              </p:nvSpPr>
              <p:spPr>
                <a:xfrm>
                  <a:off x="5438075" y="2768975"/>
                  <a:ext cx="87075" cy="10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4148" extrusionOk="0">
                      <a:moveTo>
                        <a:pt x="2028" y="1"/>
                      </a:moveTo>
                      <a:cubicBezTo>
                        <a:pt x="1329" y="1"/>
                        <a:pt x="588" y="685"/>
                        <a:pt x="330" y="1653"/>
                      </a:cubicBezTo>
                      <a:cubicBezTo>
                        <a:pt x="0" y="2789"/>
                        <a:pt x="367" y="3889"/>
                        <a:pt x="1173" y="4109"/>
                      </a:cubicBezTo>
                      <a:cubicBezTo>
                        <a:pt x="1265" y="4135"/>
                        <a:pt x="1360" y="4148"/>
                        <a:pt x="1455" y="4148"/>
                      </a:cubicBezTo>
                      <a:cubicBezTo>
                        <a:pt x="2154" y="4148"/>
                        <a:pt x="2899" y="3464"/>
                        <a:pt x="3189" y="2496"/>
                      </a:cubicBezTo>
                      <a:cubicBezTo>
                        <a:pt x="3483" y="1359"/>
                        <a:pt x="3116" y="260"/>
                        <a:pt x="2310" y="40"/>
                      </a:cubicBezTo>
                      <a:cubicBezTo>
                        <a:pt x="2217" y="13"/>
                        <a:pt x="2123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2802;p75">
                  <a:extLst>
                    <a:ext uri="{FF2B5EF4-FFF2-40B4-BE49-F238E27FC236}">
                      <a16:creationId xmlns:a16="http://schemas.microsoft.com/office/drawing/2014/main" id="{602EC7A1-79C2-399D-46B6-62D299FF606F}"/>
                    </a:ext>
                  </a:extLst>
                </p:cNvPr>
                <p:cNvSpPr/>
                <p:nvPr/>
              </p:nvSpPr>
              <p:spPr>
                <a:xfrm>
                  <a:off x="5427975" y="2773825"/>
                  <a:ext cx="25700" cy="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1569" extrusionOk="0">
                      <a:moveTo>
                        <a:pt x="405" y="0"/>
                      </a:moveTo>
                      <a:cubicBezTo>
                        <a:pt x="275" y="0"/>
                        <a:pt x="155" y="68"/>
                        <a:pt x="74" y="176"/>
                      </a:cubicBezTo>
                      <a:cubicBezTo>
                        <a:pt x="38" y="249"/>
                        <a:pt x="1" y="359"/>
                        <a:pt x="1" y="432"/>
                      </a:cubicBezTo>
                      <a:cubicBezTo>
                        <a:pt x="1" y="909"/>
                        <a:pt x="221" y="1349"/>
                        <a:pt x="624" y="1569"/>
                      </a:cubicBezTo>
                      <a:cubicBezTo>
                        <a:pt x="661" y="1129"/>
                        <a:pt x="771" y="689"/>
                        <a:pt x="1027" y="286"/>
                      </a:cubicBezTo>
                      <a:cubicBezTo>
                        <a:pt x="881" y="176"/>
                        <a:pt x="734" y="66"/>
                        <a:pt x="551" y="29"/>
                      </a:cubicBezTo>
                      <a:cubicBezTo>
                        <a:pt x="502" y="9"/>
                        <a:pt x="453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2803;p75">
                  <a:extLst>
                    <a:ext uri="{FF2B5EF4-FFF2-40B4-BE49-F238E27FC236}">
                      <a16:creationId xmlns:a16="http://schemas.microsoft.com/office/drawing/2014/main" id="{76E4B14E-0C3F-8F2F-C5BC-58B7F1EF8CEA}"/>
                    </a:ext>
                  </a:extLst>
                </p:cNvPr>
                <p:cNvSpPr/>
                <p:nvPr/>
              </p:nvSpPr>
              <p:spPr>
                <a:xfrm>
                  <a:off x="5717575" y="2865275"/>
                  <a:ext cx="3027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430" extrusionOk="0">
                      <a:moveTo>
                        <a:pt x="221" y="0"/>
                      </a:moveTo>
                      <a:cubicBezTo>
                        <a:pt x="221" y="477"/>
                        <a:pt x="148" y="917"/>
                        <a:pt x="1" y="1356"/>
                      </a:cubicBezTo>
                      <a:cubicBezTo>
                        <a:pt x="184" y="1430"/>
                        <a:pt x="367" y="1430"/>
                        <a:pt x="551" y="1430"/>
                      </a:cubicBezTo>
                      <a:cubicBezTo>
                        <a:pt x="734" y="1430"/>
                        <a:pt x="917" y="1356"/>
                        <a:pt x="1027" y="1210"/>
                      </a:cubicBezTo>
                      <a:cubicBezTo>
                        <a:pt x="1174" y="1063"/>
                        <a:pt x="1211" y="843"/>
                        <a:pt x="1174" y="660"/>
                      </a:cubicBezTo>
                      <a:cubicBezTo>
                        <a:pt x="1101" y="477"/>
                        <a:pt x="954" y="293"/>
                        <a:pt x="807" y="183"/>
                      </a:cubicBezTo>
                      <a:cubicBezTo>
                        <a:pt x="624" y="73"/>
                        <a:pt x="404" y="37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2804;p75">
                  <a:extLst>
                    <a:ext uri="{FF2B5EF4-FFF2-40B4-BE49-F238E27FC236}">
                      <a16:creationId xmlns:a16="http://schemas.microsoft.com/office/drawing/2014/main" id="{270B4A60-4114-1ACD-B161-37BC094A53FF}"/>
                    </a:ext>
                  </a:extLst>
                </p:cNvPr>
                <p:cNvSpPr/>
                <p:nvPr/>
              </p:nvSpPr>
              <p:spPr>
                <a:xfrm>
                  <a:off x="5483900" y="2727800"/>
                  <a:ext cx="61425" cy="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" h="1211" fill="none" extrusionOk="0">
                      <a:moveTo>
                        <a:pt x="0" y="624"/>
                      </a:moveTo>
                      <a:cubicBezTo>
                        <a:pt x="843" y="0"/>
                        <a:pt x="2016" y="294"/>
                        <a:pt x="2456" y="121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2805;p75">
                  <a:extLst>
                    <a:ext uri="{FF2B5EF4-FFF2-40B4-BE49-F238E27FC236}">
                      <a16:creationId xmlns:a16="http://schemas.microsoft.com/office/drawing/2014/main" id="{27CD18CA-1FB3-705F-9154-00E6EB358EEC}"/>
                    </a:ext>
                  </a:extLst>
                </p:cNvPr>
                <p:cNvSpPr/>
                <p:nvPr/>
              </p:nvSpPr>
              <p:spPr>
                <a:xfrm>
                  <a:off x="5641525" y="2775450"/>
                  <a:ext cx="79750" cy="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0" h="1797" fill="none" extrusionOk="0">
                      <a:moveTo>
                        <a:pt x="0" y="514"/>
                      </a:moveTo>
                      <a:cubicBezTo>
                        <a:pt x="1210" y="1"/>
                        <a:pt x="2640" y="587"/>
                        <a:pt x="3190" y="1797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2806;p75">
                  <a:extLst>
                    <a:ext uri="{FF2B5EF4-FFF2-40B4-BE49-F238E27FC236}">
                      <a16:creationId xmlns:a16="http://schemas.microsoft.com/office/drawing/2014/main" id="{D0AA7C01-B3F0-7F89-C7C8-5D6A40CE3B65}"/>
                    </a:ext>
                  </a:extLst>
                </p:cNvPr>
                <p:cNvSpPr/>
                <p:nvPr/>
              </p:nvSpPr>
              <p:spPr>
                <a:xfrm>
                  <a:off x="5429825" y="2673325"/>
                  <a:ext cx="100825" cy="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1887" extrusionOk="0">
                      <a:moveTo>
                        <a:pt x="1685" y="1"/>
                      </a:moveTo>
                      <a:cubicBezTo>
                        <a:pt x="1429" y="1"/>
                        <a:pt x="1170" y="42"/>
                        <a:pt x="917" y="127"/>
                      </a:cubicBezTo>
                      <a:cubicBezTo>
                        <a:pt x="770" y="200"/>
                        <a:pt x="587" y="273"/>
                        <a:pt x="477" y="383"/>
                      </a:cubicBezTo>
                      <a:cubicBezTo>
                        <a:pt x="293" y="750"/>
                        <a:pt x="147" y="1116"/>
                        <a:pt x="0" y="1520"/>
                      </a:cubicBezTo>
                      <a:cubicBezTo>
                        <a:pt x="517" y="1333"/>
                        <a:pt x="1061" y="1242"/>
                        <a:pt x="1605" y="1242"/>
                      </a:cubicBezTo>
                      <a:cubicBezTo>
                        <a:pt x="2451" y="1242"/>
                        <a:pt x="3296" y="1462"/>
                        <a:pt x="4033" y="1886"/>
                      </a:cubicBezTo>
                      <a:cubicBezTo>
                        <a:pt x="3886" y="1226"/>
                        <a:pt x="3446" y="640"/>
                        <a:pt x="2860" y="310"/>
                      </a:cubicBezTo>
                      <a:cubicBezTo>
                        <a:pt x="2498" y="107"/>
                        <a:pt x="2096" y="1"/>
                        <a:pt x="16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2807;p75">
                  <a:extLst>
                    <a:ext uri="{FF2B5EF4-FFF2-40B4-BE49-F238E27FC236}">
                      <a16:creationId xmlns:a16="http://schemas.microsoft.com/office/drawing/2014/main" id="{30888C4E-3F24-9A61-6B10-A8D2634862E9}"/>
                    </a:ext>
                  </a:extLst>
                </p:cNvPr>
                <p:cNvSpPr/>
                <p:nvPr/>
              </p:nvSpPr>
              <p:spPr>
                <a:xfrm>
                  <a:off x="5645175" y="2730050"/>
                  <a:ext cx="121925" cy="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2660" extrusionOk="0">
                      <a:moveTo>
                        <a:pt x="2276" y="1"/>
                      </a:moveTo>
                      <a:cubicBezTo>
                        <a:pt x="2104" y="1"/>
                        <a:pt x="1931" y="19"/>
                        <a:pt x="1760" y="57"/>
                      </a:cubicBezTo>
                      <a:cubicBezTo>
                        <a:pt x="1101" y="204"/>
                        <a:pt x="514" y="534"/>
                        <a:pt x="1" y="973"/>
                      </a:cubicBezTo>
                      <a:cubicBezTo>
                        <a:pt x="208" y="952"/>
                        <a:pt x="415" y="942"/>
                        <a:pt x="621" y="942"/>
                      </a:cubicBezTo>
                      <a:cubicBezTo>
                        <a:pt x="2204" y="942"/>
                        <a:pt x="3741" y="1557"/>
                        <a:pt x="4876" y="2660"/>
                      </a:cubicBezTo>
                      <a:cubicBezTo>
                        <a:pt x="4766" y="2220"/>
                        <a:pt x="4656" y="1817"/>
                        <a:pt x="4473" y="1413"/>
                      </a:cubicBezTo>
                      <a:cubicBezTo>
                        <a:pt x="4290" y="1010"/>
                        <a:pt x="4033" y="680"/>
                        <a:pt x="3667" y="424"/>
                      </a:cubicBezTo>
                      <a:cubicBezTo>
                        <a:pt x="3259" y="152"/>
                        <a:pt x="2770" y="1"/>
                        <a:pt x="22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2808;p75">
                  <a:extLst>
                    <a:ext uri="{FF2B5EF4-FFF2-40B4-BE49-F238E27FC236}">
                      <a16:creationId xmlns:a16="http://schemas.microsoft.com/office/drawing/2014/main" id="{656DBBE9-F042-F928-9D54-2B7AE2F76E62}"/>
                    </a:ext>
                  </a:extLst>
                </p:cNvPr>
                <p:cNvSpPr/>
                <p:nvPr/>
              </p:nvSpPr>
              <p:spPr>
                <a:xfrm>
                  <a:off x="5438075" y="2873525"/>
                  <a:ext cx="90750" cy="9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" h="3629" extrusionOk="0">
                      <a:moveTo>
                        <a:pt x="3629" y="0"/>
                      </a:moveTo>
                      <a:lnTo>
                        <a:pt x="2969" y="770"/>
                      </a:lnTo>
                      <a:cubicBezTo>
                        <a:pt x="2713" y="513"/>
                        <a:pt x="2420" y="367"/>
                        <a:pt x="2053" y="257"/>
                      </a:cubicBezTo>
                      <a:cubicBezTo>
                        <a:pt x="1888" y="202"/>
                        <a:pt x="1714" y="174"/>
                        <a:pt x="1540" y="174"/>
                      </a:cubicBezTo>
                      <a:cubicBezTo>
                        <a:pt x="1366" y="174"/>
                        <a:pt x="1192" y="202"/>
                        <a:pt x="1027" y="257"/>
                      </a:cubicBezTo>
                      <a:cubicBezTo>
                        <a:pt x="403" y="513"/>
                        <a:pt x="0" y="1100"/>
                        <a:pt x="37" y="1796"/>
                      </a:cubicBezTo>
                      <a:cubicBezTo>
                        <a:pt x="73" y="2456"/>
                        <a:pt x="477" y="3043"/>
                        <a:pt x="1063" y="3336"/>
                      </a:cubicBezTo>
                      <a:cubicBezTo>
                        <a:pt x="1420" y="3537"/>
                        <a:pt x="1805" y="3629"/>
                        <a:pt x="2191" y="3629"/>
                      </a:cubicBezTo>
                      <a:cubicBezTo>
                        <a:pt x="2440" y="3629"/>
                        <a:pt x="2689" y="3591"/>
                        <a:pt x="2933" y="3519"/>
                      </a:cubicBezTo>
                      <a:lnTo>
                        <a:pt x="3629" y="0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2809;p75">
                  <a:extLst>
                    <a:ext uri="{FF2B5EF4-FFF2-40B4-BE49-F238E27FC236}">
                      <a16:creationId xmlns:a16="http://schemas.microsoft.com/office/drawing/2014/main" id="{B98C0390-D742-6C5A-D793-BA5264E85E4C}"/>
                    </a:ext>
                  </a:extLst>
                </p:cNvPr>
                <p:cNvSpPr/>
                <p:nvPr/>
              </p:nvSpPr>
              <p:spPr>
                <a:xfrm>
                  <a:off x="5438075" y="2873525"/>
                  <a:ext cx="90750" cy="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" h="3703" fill="none" extrusionOk="0">
                      <a:moveTo>
                        <a:pt x="2933" y="3519"/>
                      </a:moveTo>
                      <a:cubicBezTo>
                        <a:pt x="2310" y="3702"/>
                        <a:pt x="1650" y="3666"/>
                        <a:pt x="1063" y="3336"/>
                      </a:cubicBezTo>
                      <a:cubicBezTo>
                        <a:pt x="477" y="3043"/>
                        <a:pt x="73" y="2456"/>
                        <a:pt x="37" y="1796"/>
                      </a:cubicBezTo>
                      <a:cubicBezTo>
                        <a:pt x="0" y="1100"/>
                        <a:pt x="403" y="513"/>
                        <a:pt x="1027" y="257"/>
                      </a:cubicBezTo>
                      <a:cubicBezTo>
                        <a:pt x="1356" y="147"/>
                        <a:pt x="1723" y="147"/>
                        <a:pt x="2053" y="257"/>
                      </a:cubicBezTo>
                      <a:cubicBezTo>
                        <a:pt x="2420" y="367"/>
                        <a:pt x="2713" y="513"/>
                        <a:pt x="2969" y="770"/>
                      </a:cubicBezTo>
                      <a:lnTo>
                        <a:pt x="3629" y="0"/>
                      </a:ln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2810;p75">
                  <a:extLst>
                    <a:ext uri="{FF2B5EF4-FFF2-40B4-BE49-F238E27FC236}">
                      <a16:creationId xmlns:a16="http://schemas.microsoft.com/office/drawing/2014/main" id="{5F8C96A5-787C-E4F7-61A6-9F5676D3832D}"/>
                    </a:ext>
                  </a:extLst>
                </p:cNvPr>
                <p:cNvSpPr/>
                <p:nvPr/>
              </p:nvSpPr>
              <p:spPr>
                <a:xfrm>
                  <a:off x="5416075" y="3014650"/>
                  <a:ext cx="326275" cy="1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5746" extrusionOk="0">
                      <a:moveTo>
                        <a:pt x="11768" y="0"/>
                      </a:moveTo>
                      <a:lnTo>
                        <a:pt x="1137" y="74"/>
                      </a:lnTo>
                      <a:lnTo>
                        <a:pt x="0" y="74"/>
                      </a:lnTo>
                      <a:cubicBezTo>
                        <a:pt x="550" y="1650"/>
                        <a:pt x="1137" y="3300"/>
                        <a:pt x="2383" y="4399"/>
                      </a:cubicBezTo>
                      <a:cubicBezTo>
                        <a:pt x="3417" y="5271"/>
                        <a:pt x="4735" y="5745"/>
                        <a:pt x="6062" y="5745"/>
                      </a:cubicBezTo>
                      <a:cubicBezTo>
                        <a:pt x="6241" y="5745"/>
                        <a:pt x="6420" y="5736"/>
                        <a:pt x="6599" y="5719"/>
                      </a:cubicBezTo>
                      <a:cubicBezTo>
                        <a:pt x="6965" y="5646"/>
                        <a:pt x="7369" y="5572"/>
                        <a:pt x="7699" y="5499"/>
                      </a:cubicBezTo>
                      <a:cubicBezTo>
                        <a:pt x="8798" y="5169"/>
                        <a:pt x="9788" y="4583"/>
                        <a:pt x="10631" y="3813"/>
                      </a:cubicBezTo>
                      <a:cubicBezTo>
                        <a:pt x="10741" y="3703"/>
                        <a:pt x="10888" y="3556"/>
                        <a:pt x="10998" y="3446"/>
                      </a:cubicBezTo>
                      <a:cubicBezTo>
                        <a:pt x="11914" y="2456"/>
                        <a:pt x="12611" y="1283"/>
                        <a:pt x="130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2811;p75">
                  <a:extLst>
                    <a:ext uri="{FF2B5EF4-FFF2-40B4-BE49-F238E27FC236}">
                      <a16:creationId xmlns:a16="http://schemas.microsoft.com/office/drawing/2014/main" id="{121A0599-6E19-CF33-0D8F-2D19D1FAFEC0}"/>
                    </a:ext>
                  </a:extLst>
                </p:cNvPr>
                <p:cNvSpPr/>
                <p:nvPr/>
              </p:nvSpPr>
              <p:spPr>
                <a:xfrm>
                  <a:off x="5444475" y="3014650"/>
                  <a:ext cx="265800" cy="4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2" h="1890" extrusionOk="0">
                      <a:moveTo>
                        <a:pt x="10632" y="0"/>
                      </a:moveTo>
                      <a:lnTo>
                        <a:pt x="1" y="74"/>
                      </a:lnTo>
                      <a:cubicBezTo>
                        <a:pt x="257" y="734"/>
                        <a:pt x="661" y="1320"/>
                        <a:pt x="1137" y="1833"/>
                      </a:cubicBezTo>
                      <a:cubicBezTo>
                        <a:pt x="1614" y="1871"/>
                        <a:pt x="2092" y="1890"/>
                        <a:pt x="2570" y="1890"/>
                      </a:cubicBezTo>
                      <a:cubicBezTo>
                        <a:pt x="5357" y="1890"/>
                        <a:pt x="8128" y="1252"/>
                        <a:pt x="106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2812;p75">
                  <a:extLst>
                    <a:ext uri="{FF2B5EF4-FFF2-40B4-BE49-F238E27FC236}">
                      <a16:creationId xmlns:a16="http://schemas.microsoft.com/office/drawing/2014/main" id="{63F0B853-092E-401C-D6E6-FC3F54E3A8B4}"/>
                    </a:ext>
                  </a:extLst>
                </p:cNvPr>
                <p:cNvSpPr/>
                <p:nvPr/>
              </p:nvSpPr>
              <p:spPr>
                <a:xfrm>
                  <a:off x="5588375" y="3065025"/>
                  <a:ext cx="104500" cy="8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" h="3485" extrusionOk="0">
                      <a:moveTo>
                        <a:pt x="2703" y="0"/>
                      </a:moveTo>
                      <a:cubicBezTo>
                        <a:pt x="1530" y="0"/>
                        <a:pt x="541" y="760"/>
                        <a:pt x="147" y="1834"/>
                      </a:cubicBezTo>
                      <a:cubicBezTo>
                        <a:pt x="0" y="2164"/>
                        <a:pt x="0" y="2568"/>
                        <a:pt x="183" y="2934"/>
                      </a:cubicBezTo>
                      <a:cubicBezTo>
                        <a:pt x="293" y="3191"/>
                        <a:pt x="550" y="3374"/>
                        <a:pt x="843" y="3484"/>
                      </a:cubicBezTo>
                      <a:cubicBezTo>
                        <a:pt x="1906" y="3154"/>
                        <a:pt x="2933" y="2568"/>
                        <a:pt x="3739" y="1798"/>
                      </a:cubicBezTo>
                      <a:cubicBezTo>
                        <a:pt x="3886" y="1688"/>
                        <a:pt x="3996" y="1541"/>
                        <a:pt x="4106" y="1431"/>
                      </a:cubicBezTo>
                      <a:cubicBezTo>
                        <a:pt x="4179" y="1065"/>
                        <a:pt x="4069" y="661"/>
                        <a:pt x="3813" y="368"/>
                      </a:cubicBezTo>
                      <a:cubicBezTo>
                        <a:pt x="3519" y="112"/>
                        <a:pt x="3153" y="2"/>
                        <a:pt x="2786" y="2"/>
                      </a:cubicBezTo>
                      <a:cubicBezTo>
                        <a:pt x="2758" y="1"/>
                        <a:pt x="2731" y="0"/>
                        <a:pt x="2703" y="0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2813;p75">
                  <a:extLst>
                    <a:ext uri="{FF2B5EF4-FFF2-40B4-BE49-F238E27FC236}">
                      <a16:creationId xmlns:a16="http://schemas.microsoft.com/office/drawing/2014/main" id="{302E5453-601D-210E-D4DB-D51CBC4B5A1F}"/>
                    </a:ext>
                  </a:extLst>
                </p:cNvPr>
                <p:cNvSpPr/>
                <p:nvPr/>
              </p:nvSpPr>
              <p:spPr>
                <a:xfrm>
                  <a:off x="5833975" y="3058125"/>
                  <a:ext cx="130150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6" h="3981" extrusionOk="0">
                      <a:moveTo>
                        <a:pt x="3018" y="0"/>
                      </a:moveTo>
                      <a:cubicBezTo>
                        <a:pt x="2917" y="0"/>
                        <a:pt x="2815" y="7"/>
                        <a:pt x="2713" y="21"/>
                      </a:cubicBezTo>
                      <a:cubicBezTo>
                        <a:pt x="2017" y="94"/>
                        <a:pt x="917" y="498"/>
                        <a:pt x="477" y="1047"/>
                      </a:cubicBezTo>
                      <a:cubicBezTo>
                        <a:pt x="0" y="1597"/>
                        <a:pt x="257" y="2587"/>
                        <a:pt x="660" y="3100"/>
                      </a:cubicBezTo>
                      <a:cubicBezTo>
                        <a:pt x="1192" y="3687"/>
                        <a:pt x="1916" y="3980"/>
                        <a:pt x="2640" y="3980"/>
                      </a:cubicBezTo>
                      <a:cubicBezTo>
                        <a:pt x="3364" y="3980"/>
                        <a:pt x="4088" y="3687"/>
                        <a:pt x="4619" y="3100"/>
                      </a:cubicBezTo>
                      <a:cubicBezTo>
                        <a:pt x="5133" y="2477"/>
                        <a:pt x="5206" y="1634"/>
                        <a:pt x="4803" y="937"/>
                      </a:cubicBezTo>
                      <a:cubicBezTo>
                        <a:pt x="4386" y="329"/>
                        <a:pt x="3718" y="0"/>
                        <a:pt x="3018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2814;p75">
                  <a:extLst>
                    <a:ext uri="{FF2B5EF4-FFF2-40B4-BE49-F238E27FC236}">
                      <a16:creationId xmlns:a16="http://schemas.microsoft.com/office/drawing/2014/main" id="{ED3FD99D-BB37-AB86-EE2E-D74C3D20E83A}"/>
                    </a:ext>
                  </a:extLst>
                </p:cNvPr>
                <p:cNvSpPr/>
                <p:nvPr/>
              </p:nvSpPr>
              <p:spPr>
                <a:xfrm>
                  <a:off x="5872475" y="3097125"/>
                  <a:ext cx="66000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0" h="918" fill="none" extrusionOk="0">
                      <a:moveTo>
                        <a:pt x="0" y="844"/>
                      </a:moveTo>
                      <a:cubicBezTo>
                        <a:pt x="697" y="1"/>
                        <a:pt x="1980" y="37"/>
                        <a:pt x="2639" y="917"/>
                      </a:cubicBezTo>
                    </a:path>
                  </a:pathLst>
                </a:custGeom>
                <a:noFill/>
                <a:ln w="2750" cap="rnd" cmpd="sng">
                  <a:solidFill>
                    <a:srgbClr val="8F44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2815;p75">
                  <a:extLst>
                    <a:ext uri="{FF2B5EF4-FFF2-40B4-BE49-F238E27FC236}">
                      <a16:creationId xmlns:a16="http://schemas.microsoft.com/office/drawing/2014/main" id="{C8EC527C-FD73-5736-FAF6-701A56C8E909}"/>
                    </a:ext>
                  </a:extLst>
                </p:cNvPr>
                <p:cNvSpPr/>
                <p:nvPr/>
              </p:nvSpPr>
              <p:spPr>
                <a:xfrm>
                  <a:off x="5468300" y="2471250"/>
                  <a:ext cx="546250" cy="6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0" h="25623" extrusionOk="0">
                      <a:moveTo>
                        <a:pt x="11055" y="0"/>
                      </a:moveTo>
                      <a:cubicBezTo>
                        <a:pt x="9846" y="0"/>
                        <a:pt x="8629" y="175"/>
                        <a:pt x="7442" y="365"/>
                      </a:cubicBezTo>
                      <a:cubicBezTo>
                        <a:pt x="6013" y="511"/>
                        <a:pt x="4620" y="915"/>
                        <a:pt x="3300" y="1464"/>
                      </a:cubicBezTo>
                      <a:cubicBezTo>
                        <a:pt x="1944" y="2088"/>
                        <a:pt x="917" y="3187"/>
                        <a:pt x="441" y="4544"/>
                      </a:cubicBezTo>
                      <a:cubicBezTo>
                        <a:pt x="367" y="4837"/>
                        <a:pt x="221" y="4727"/>
                        <a:pt x="1" y="4947"/>
                      </a:cubicBezTo>
                      <a:cubicBezTo>
                        <a:pt x="288" y="4929"/>
                        <a:pt x="575" y="4919"/>
                        <a:pt x="862" y="4919"/>
                      </a:cubicBezTo>
                      <a:cubicBezTo>
                        <a:pt x="2296" y="4919"/>
                        <a:pt x="3722" y="5149"/>
                        <a:pt x="5096" y="5607"/>
                      </a:cubicBezTo>
                      <a:cubicBezTo>
                        <a:pt x="8322" y="6743"/>
                        <a:pt x="11841" y="7256"/>
                        <a:pt x="14224" y="9676"/>
                      </a:cubicBezTo>
                      <a:cubicBezTo>
                        <a:pt x="13674" y="11399"/>
                        <a:pt x="13161" y="13158"/>
                        <a:pt x="13454" y="14918"/>
                      </a:cubicBezTo>
                      <a:cubicBezTo>
                        <a:pt x="13674" y="16054"/>
                        <a:pt x="14188" y="17117"/>
                        <a:pt x="14994" y="17924"/>
                      </a:cubicBezTo>
                      <a:cubicBezTo>
                        <a:pt x="16937" y="19903"/>
                        <a:pt x="14847" y="23789"/>
                        <a:pt x="12795" y="25622"/>
                      </a:cubicBezTo>
                      <a:cubicBezTo>
                        <a:pt x="13601" y="25072"/>
                        <a:pt x="14444" y="24559"/>
                        <a:pt x="15324" y="24156"/>
                      </a:cubicBezTo>
                      <a:cubicBezTo>
                        <a:pt x="16204" y="23716"/>
                        <a:pt x="17194" y="23459"/>
                        <a:pt x="18147" y="23423"/>
                      </a:cubicBezTo>
                      <a:cubicBezTo>
                        <a:pt x="20016" y="20600"/>
                        <a:pt x="21153" y="17337"/>
                        <a:pt x="21483" y="13965"/>
                      </a:cubicBezTo>
                      <a:cubicBezTo>
                        <a:pt x="21849" y="10592"/>
                        <a:pt x="21006" y="7183"/>
                        <a:pt x="19100" y="4360"/>
                      </a:cubicBezTo>
                      <a:cubicBezTo>
                        <a:pt x="17670" y="2234"/>
                        <a:pt x="15507" y="768"/>
                        <a:pt x="13014" y="181"/>
                      </a:cubicBezTo>
                      <a:cubicBezTo>
                        <a:pt x="12368" y="52"/>
                        <a:pt x="11713" y="0"/>
                        <a:pt x="110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2816;p75">
                  <a:extLst>
                    <a:ext uri="{FF2B5EF4-FFF2-40B4-BE49-F238E27FC236}">
                      <a16:creationId xmlns:a16="http://schemas.microsoft.com/office/drawing/2014/main" id="{B7AB50ED-4D84-7C5B-58FA-132C7B0D0D95}"/>
                    </a:ext>
                  </a:extLst>
                </p:cNvPr>
                <p:cNvSpPr/>
                <p:nvPr/>
              </p:nvSpPr>
              <p:spPr>
                <a:xfrm>
                  <a:off x="5601200" y="2462025"/>
                  <a:ext cx="358350" cy="3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4" h="13894" fill="none" extrusionOk="0">
                      <a:moveTo>
                        <a:pt x="0" y="5206"/>
                      </a:moveTo>
                      <a:cubicBezTo>
                        <a:pt x="1027" y="2750"/>
                        <a:pt x="3116" y="954"/>
                        <a:pt x="5682" y="330"/>
                      </a:cubicBezTo>
                      <a:cubicBezTo>
                        <a:pt x="6855" y="1"/>
                        <a:pt x="8065" y="37"/>
                        <a:pt x="9238" y="440"/>
                      </a:cubicBezTo>
                      <a:cubicBezTo>
                        <a:pt x="10521" y="990"/>
                        <a:pt x="11621" y="1980"/>
                        <a:pt x="12391" y="3190"/>
                      </a:cubicBezTo>
                      <a:cubicBezTo>
                        <a:pt x="14334" y="6159"/>
                        <a:pt x="13967" y="10815"/>
                        <a:pt x="12171" y="13894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2" name="Google Shape;2817;p75">
                  <a:extLst>
                    <a:ext uri="{FF2B5EF4-FFF2-40B4-BE49-F238E27FC236}">
                      <a16:creationId xmlns:a16="http://schemas.microsoft.com/office/drawing/2014/main" id="{FFE50847-22C9-9DF8-7030-69797DC9F0BD}"/>
                    </a:ext>
                  </a:extLst>
                </p:cNvPr>
                <p:cNvSpPr/>
                <p:nvPr/>
              </p:nvSpPr>
              <p:spPr>
                <a:xfrm>
                  <a:off x="5618600" y="2487675"/>
                  <a:ext cx="290550" cy="3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2" h="12685" fill="none" extrusionOk="0">
                      <a:moveTo>
                        <a:pt x="10448" y="5060"/>
                      </a:moveTo>
                      <a:cubicBezTo>
                        <a:pt x="8725" y="441"/>
                        <a:pt x="2310" y="1"/>
                        <a:pt x="1" y="4400"/>
                      </a:cubicBezTo>
                      <a:cubicBezTo>
                        <a:pt x="2457" y="3117"/>
                        <a:pt x="5646" y="3557"/>
                        <a:pt x="7956" y="5023"/>
                      </a:cubicBezTo>
                      <a:cubicBezTo>
                        <a:pt x="10302" y="6489"/>
                        <a:pt x="11621" y="9129"/>
                        <a:pt x="11401" y="12685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3" name="Google Shape;2818;p75">
                  <a:extLst>
                    <a:ext uri="{FF2B5EF4-FFF2-40B4-BE49-F238E27FC236}">
                      <a16:creationId xmlns:a16="http://schemas.microsoft.com/office/drawing/2014/main" id="{AE2BD735-0C80-5D0F-B616-9FD96FB37229}"/>
                    </a:ext>
                  </a:extLst>
                </p:cNvPr>
                <p:cNvSpPr/>
                <p:nvPr/>
              </p:nvSpPr>
              <p:spPr>
                <a:xfrm>
                  <a:off x="5625025" y="2602250"/>
                  <a:ext cx="279550" cy="2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2" h="8249" fill="none" extrusionOk="0">
                      <a:moveTo>
                        <a:pt x="0" y="293"/>
                      </a:moveTo>
                      <a:cubicBezTo>
                        <a:pt x="2310" y="0"/>
                        <a:pt x="4619" y="587"/>
                        <a:pt x="6526" y="1870"/>
                      </a:cubicBezTo>
                      <a:cubicBezTo>
                        <a:pt x="8432" y="3153"/>
                        <a:pt x="10631" y="6012"/>
                        <a:pt x="11181" y="8248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4" name="Google Shape;2819;p75">
                  <a:extLst>
                    <a:ext uri="{FF2B5EF4-FFF2-40B4-BE49-F238E27FC236}">
                      <a16:creationId xmlns:a16="http://schemas.microsoft.com/office/drawing/2014/main" id="{72F3DFC2-E3B7-AE1F-B3D2-DDFAAD921509}"/>
                    </a:ext>
                  </a:extLst>
                </p:cNvPr>
                <p:cNvSpPr/>
                <p:nvPr/>
              </p:nvSpPr>
              <p:spPr>
                <a:xfrm>
                  <a:off x="5426150" y="2526175"/>
                  <a:ext cx="145750" cy="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0" h="2091" fill="none" extrusionOk="0">
                      <a:moveTo>
                        <a:pt x="1" y="74"/>
                      </a:moveTo>
                      <a:cubicBezTo>
                        <a:pt x="2127" y="1"/>
                        <a:pt x="4180" y="734"/>
                        <a:pt x="5829" y="209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5" name="Google Shape;2820;p75">
                  <a:extLst>
                    <a:ext uri="{FF2B5EF4-FFF2-40B4-BE49-F238E27FC236}">
                      <a16:creationId xmlns:a16="http://schemas.microsoft.com/office/drawing/2014/main" id="{B6C34B97-CF21-F04C-F7E5-D0069F751D54}"/>
                    </a:ext>
                  </a:extLst>
                </p:cNvPr>
                <p:cNvSpPr/>
                <p:nvPr/>
              </p:nvSpPr>
              <p:spPr>
                <a:xfrm>
                  <a:off x="5471050" y="2491350"/>
                  <a:ext cx="130175" cy="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" h="3007" fill="none" extrusionOk="0">
                      <a:moveTo>
                        <a:pt x="1" y="404"/>
                      </a:moveTo>
                      <a:cubicBezTo>
                        <a:pt x="2127" y="1"/>
                        <a:pt x="4217" y="1064"/>
                        <a:pt x="5206" y="3007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2821;p75">
                  <a:extLst>
                    <a:ext uri="{FF2B5EF4-FFF2-40B4-BE49-F238E27FC236}">
                      <a16:creationId xmlns:a16="http://schemas.microsoft.com/office/drawing/2014/main" id="{CFC347B3-0DEF-F00D-8363-0F381D16A282}"/>
                    </a:ext>
                  </a:extLst>
                </p:cNvPr>
                <p:cNvSpPr/>
                <p:nvPr/>
              </p:nvSpPr>
              <p:spPr>
                <a:xfrm>
                  <a:off x="5557200" y="2476700"/>
                  <a:ext cx="64175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7" h="2163" fill="none" extrusionOk="0">
                      <a:moveTo>
                        <a:pt x="1" y="0"/>
                      </a:moveTo>
                      <a:cubicBezTo>
                        <a:pt x="1174" y="220"/>
                        <a:pt x="2164" y="1027"/>
                        <a:pt x="2567" y="2163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7" name="Google Shape;2822;p75">
                  <a:extLst>
                    <a:ext uri="{FF2B5EF4-FFF2-40B4-BE49-F238E27FC236}">
                      <a16:creationId xmlns:a16="http://schemas.microsoft.com/office/drawing/2014/main" id="{8D3731E4-41D9-7331-5B3A-33FB9DCA40B3}"/>
                    </a:ext>
                  </a:extLst>
                </p:cNvPr>
                <p:cNvSpPr/>
                <p:nvPr/>
              </p:nvSpPr>
              <p:spPr>
                <a:xfrm>
                  <a:off x="5622275" y="2481275"/>
                  <a:ext cx="16525" cy="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771" fill="none" extrusionOk="0">
                      <a:moveTo>
                        <a:pt x="0" y="0"/>
                      </a:moveTo>
                      <a:cubicBezTo>
                        <a:pt x="330" y="147"/>
                        <a:pt x="587" y="404"/>
                        <a:pt x="660" y="77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8" name="Google Shape;2823;p75">
                  <a:extLst>
                    <a:ext uri="{FF2B5EF4-FFF2-40B4-BE49-F238E27FC236}">
                      <a16:creationId xmlns:a16="http://schemas.microsoft.com/office/drawing/2014/main" id="{A744CE8A-0BD5-98EF-4952-09B448A143CF}"/>
                    </a:ext>
                  </a:extLst>
                </p:cNvPr>
                <p:cNvSpPr/>
                <p:nvPr/>
              </p:nvSpPr>
              <p:spPr>
                <a:xfrm>
                  <a:off x="5828475" y="2720475"/>
                  <a:ext cx="144825" cy="2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3" h="8945" fill="none" extrusionOk="0">
                      <a:moveTo>
                        <a:pt x="330" y="0"/>
                      </a:moveTo>
                      <a:cubicBezTo>
                        <a:pt x="1" y="3849"/>
                        <a:pt x="2200" y="7478"/>
                        <a:pt x="5792" y="8945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9" name="Google Shape;2824;p75">
                  <a:extLst>
                    <a:ext uri="{FF2B5EF4-FFF2-40B4-BE49-F238E27FC236}">
                      <a16:creationId xmlns:a16="http://schemas.microsoft.com/office/drawing/2014/main" id="{C75D745B-0ADD-2006-7B6F-48876C99B691}"/>
                    </a:ext>
                  </a:extLst>
                </p:cNvPr>
                <p:cNvSpPr/>
                <p:nvPr/>
              </p:nvSpPr>
              <p:spPr>
                <a:xfrm>
                  <a:off x="5457300" y="2560075"/>
                  <a:ext cx="104500" cy="4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" h="1651" fill="none" extrusionOk="0">
                      <a:moveTo>
                        <a:pt x="1" y="74"/>
                      </a:moveTo>
                      <a:cubicBezTo>
                        <a:pt x="1541" y="1"/>
                        <a:pt x="3044" y="587"/>
                        <a:pt x="4180" y="165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2825;p75">
                  <a:extLst>
                    <a:ext uri="{FF2B5EF4-FFF2-40B4-BE49-F238E27FC236}">
                      <a16:creationId xmlns:a16="http://schemas.microsoft.com/office/drawing/2014/main" id="{A52E9C20-124E-639C-9F6C-AA63EF662CAB}"/>
                    </a:ext>
                  </a:extLst>
                </p:cNvPr>
                <p:cNvSpPr/>
                <p:nvPr/>
              </p:nvSpPr>
              <p:spPr>
                <a:xfrm>
                  <a:off x="5920125" y="2797450"/>
                  <a:ext cx="73325" cy="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" h="3593" fill="none" extrusionOk="0">
                      <a:moveTo>
                        <a:pt x="0" y="0"/>
                      </a:moveTo>
                      <a:cubicBezTo>
                        <a:pt x="440" y="1577"/>
                        <a:pt x="1503" y="2860"/>
                        <a:pt x="2933" y="3593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2826;p75">
                  <a:extLst>
                    <a:ext uri="{FF2B5EF4-FFF2-40B4-BE49-F238E27FC236}">
                      <a16:creationId xmlns:a16="http://schemas.microsoft.com/office/drawing/2014/main" id="{AC8FD2B6-2870-0DD1-C4B8-330C4B8D7DA2}"/>
                    </a:ext>
                  </a:extLst>
                </p:cNvPr>
                <p:cNvSpPr/>
                <p:nvPr/>
              </p:nvSpPr>
              <p:spPr>
                <a:xfrm>
                  <a:off x="5940275" y="2742450"/>
                  <a:ext cx="651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" h="4034" fill="none" extrusionOk="0">
                      <a:moveTo>
                        <a:pt x="1" y="1"/>
                      </a:moveTo>
                      <a:cubicBezTo>
                        <a:pt x="1357" y="954"/>
                        <a:pt x="2274" y="2384"/>
                        <a:pt x="2604" y="4033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2827;p75">
                  <a:extLst>
                    <a:ext uri="{FF2B5EF4-FFF2-40B4-BE49-F238E27FC236}">
                      <a16:creationId xmlns:a16="http://schemas.microsoft.com/office/drawing/2014/main" id="{84F66634-7CFE-022F-CDDC-5368489032B1}"/>
                    </a:ext>
                  </a:extLst>
                </p:cNvPr>
                <p:cNvSpPr/>
                <p:nvPr/>
              </p:nvSpPr>
              <p:spPr>
                <a:xfrm>
                  <a:off x="5950375" y="2638900"/>
                  <a:ext cx="64175" cy="1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7" h="6050" fill="none" extrusionOk="0">
                      <a:moveTo>
                        <a:pt x="0" y="1"/>
                      </a:moveTo>
                      <a:cubicBezTo>
                        <a:pt x="1650" y="1577"/>
                        <a:pt x="2566" y="3776"/>
                        <a:pt x="2566" y="6049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2828;p75">
                  <a:extLst>
                    <a:ext uri="{FF2B5EF4-FFF2-40B4-BE49-F238E27FC236}">
                      <a16:creationId xmlns:a16="http://schemas.microsoft.com/office/drawing/2014/main" id="{AE49E38B-28BD-C5F3-86B8-EBED6CA41609}"/>
                    </a:ext>
                  </a:extLst>
                </p:cNvPr>
                <p:cNvSpPr/>
                <p:nvPr/>
              </p:nvSpPr>
              <p:spPr>
                <a:xfrm>
                  <a:off x="5806475" y="2803875"/>
                  <a:ext cx="145750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0" h="8102" fill="none" extrusionOk="0">
                      <a:moveTo>
                        <a:pt x="1" y="0"/>
                      </a:moveTo>
                      <a:cubicBezTo>
                        <a:pt x="441" y="3519"/>
                        <a:pt x="2640" y="6562"/>
                        <a:pt x="5829" y="810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2829;p75">
                  <a:extLst>
                    <a:ext uri="{FF2B5EF4-FFF2-40B4-BE49-F238E27FC236}">
                      <a16:creationId xmlns:a16="http://schemas.microsoft.com/office/drawing/2014/main" id="{C0162D88-4892-E13B-0218-1C10AB5D7188}"/>
                    </a:ext>
                  </a:extLst>
                </p:cNvPr>
                <p:cNvSpPr/>
                <p:nvPr/>
              </p:nvSpPr>
              <p:spPr>
                <a:xfrm>
                  <a:off x="5864225" y="2999975"/>
                  <a:ext cx="69675" cy="2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1138" fill="none" extrusionOk="0">
                      <a:moveTo>
                        <a:pt x="0" y="1"/>
                      </a:moveTo>
                      <a:cubicBezTo>
                        <a:pt x="807" y="624"/>
                        <a:pt x="1796" y="991"/>
                        <a:pt x="2786" y="1137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2830;p75">
                  <a:extLst>
                    <a:ext uri="{FF2B5EF4-FFF2-40B4-BE49-F238E27FC236}">
                      <a16:creationId xmlns:a16="http://schemas.microsoft.com/office/drawing/2014/main" id="{F48B8AAF-A357-3B33-6CBE-8E0479851DC5}"/>
                    </a:ext>
                  </a:extLst>
                </p:cNvPr>
                <p:cNvSpPr/>
                <p:nvPr/>
              </p:nvSpPr>
              <p:spPr>
                <a:xfrm>
                  <a:off x="5850475" y="3041225"/>
                  <a:ext cx="504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624" fill="none" extrusionOk="0">
                      <a:moveTo>
                        <a:pt x="0" y="0"/>
                      </a:moveTo>
                      <a:cubicBezTo>
                        <a:pt x="587" y="404"/>
                        <a:pt x="1283" y="624"/>
                        <a:pt x="2016" y="624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2831;p75">
                  <a:extLst>
                    <a:ext uri="{FF2B5EF4-FFF2-40B4-BE49-F238E27FC236}">
                      <a16:creationId xmlns:a16="http://schemas.microsoft.com/office/drawing/2014/main" id="{DCE36143-A8AD-708E-19BF-15270FEBB7C0}"/>
                    </a:ext>
                  </a:extLst>
                </p:cNvPr>
                <p:cNvSpPr/>
                <p:nvPr/>
              </p:nvSpPr>
              <p:spPr>
                <a:xfrm>
                  <a:off x="5446325" y="2596750"/>
                  <a:ext cx="38500" cy="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31" fill="none" extrusionOk="0">
                      <a:moveTo>
                        <a:pt x="0" y="330"/>
                      </a:moveTo>
                      <a:cubicBezTo>
                        <a:pt x="477" y="110"/>
                        <a:pt x="1026" y="0"/>
                        <a:pt x="1540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2832;p75">
                  <a:extLst>
                    <a:ext uri="{FF2B5EF4-FFF2-40B4-BE49-F238E27FC236}">
                      <a16:creationId xmlns:a16="http://schemas.microsoft.com/office/drawing/2014/main" id="{C3FC1E74-4BD8-3FCF-8E83-8F21CD6A7601}"/>
                    </a:ext>
                  </a:extLst>
                </p:cNvPr>
                <p:cNvSpPr/>
                <p:nvPr/>
              </p:nvSpPr>
              <p:spPr>
                <a:xfrm>
                  <a:off x="5423400" y="2632475"/>
                  <a:ext cx="40350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918" fill="none" extrusionOk="0">
                      <a:moveTo>
                        <a:pt x="1" y="917"/>
                      </a:moveTo>
                      <a:cubicBezTo>
                        <a:pt x="404" y="441"/>
                        <a:pt x="990" y="111"/>
                        <a:pt x="1614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2833;p75">
                  <a:extLst>
                    <a:ext uri="{FF2B5EF4-FFF2-40B4-BE49-F238E27FC236}">
                      <a16:creationId xmlns:a16="http://schemas.microsoft.com/office/drawing/2014/main" id="{D29ADBB1-6639-F77B-AEFE-1392FCA137F0}"/>
                    </a:ext>
                  </a:extLst>
                </p:cNvPr>
                <p:cNvSpPr/>
                <p:nvPr/>
              </p:nvSpPr>
              <p:spPr>
                <a:xfrm>
                  <a:off x="5406900" y="2671900"/>
                  <a:ext cx="33025" cy="5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2200" fill="none" extrusionOk="0">
                      <a:moveTo>
                        <a:pt x="1" y="2200"/>
                      </a:moveTo>
                      <a:cubicBezTo>
                        <a:pt x="111" y="1283"/>
                        <a:pt x="587" y="513"/>
                        <a:pt x="1320" y="0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2834;p75">
                  <a:extLst>
                    <a:ext uri="{FF2B5EF4-FFF2-40B4-BE49-F238E27FC236}">
                      <a16:creationId xmlns:a16="http://schemas.microsoft.com/office/drawing/2014/main" id="{C1104833-82A1-DC70-3A4B-650F0461C8E9}"/>
                    </a:ext>
                  </a:extLst>
                </p:cNvPr>
                <p:cNvSpPr/>
                <p:nvPr/>
              </p:nvSpPr>
              <p:spPr>
                <a:xfrm>
                  <a:off x="5395000" y="2747950"/>
                  <a:ext cx="20175" cy="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128" fill="none" extrusionOk="0">
                      <a:moveTo>
                        <a:pt x="37" y="2127"/>
                      </a:moveTo>
                      <a:cubicBezTo>
                        <a:pt x="0" y="1321"/>
                        <a:pt x="257" y="587"/>
                        <a:pt x="807" y="1"/>
                      </a:cubicBezTo>
                    </a:path>
                  </a:pathLst>
                </a:custGeom>
                <a:noFill/>
                <a:ln w="27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58"/>
          <p:cNvSpPr/>
          <p:nvPr/>
        </p:nvSpPr>
        <p:spPr>
          <a:xfrm rot="9900042">
            <a:off x="3556099" y="2037457"/>
            <a:ext cx="6876296" cy="5851279"/>
          </a:xfrm>
          <a:custGeom>
            <a:avLst/>
            <a:gdLst/>
            <a:ahLst/>
            <a:cxnLst/>
            <a:rect l="l" t="t" r="r" b="b"/>
            <a:pathLst>
              <a:path w="225842" h="191024" extrusionOk="0">
                <a:moveTo>
                  <a:pt x="124822" y="1"/>
                </a:moveTo>
                <a:cubicBezTo>
                  <a:pt x="121435" y="1"/>
                  <a:pt x="117912" y="1193"/>
                  <a:pt x="115270" y="3314"/>
                </a:cubicBezTo>
                <a:cubicBezTo>
                  <a:pt x="109976" y="7564"/>
                  <a:pt x="107404" y="14274"/>
                  <a:pt x="105428" y="20798"/>
                </a:cubicBezTo>
                <a:cubicBezTo>
                  <a:pt x="103489" y="27322"/>
                  <a:pt x="101775" y="34145"/>
                  <a:pt x="97525" y="39438"/>
                </a:cubicBezTo>
                <a:cubicBezTo>
                  <a:pt x="94560" y="43132"/>
                  <a:pt x="89163" y="46789"/>
                  <a:pt x="84829" y="46789"/>
                </a:cubicBezTo>
                <a:cubicBezTo>
                  <a:pt x="82951" y="46789"/>
                  <a:pt x="81272" y="46102"/>
                  <a:pt x="80078" y="44434"/>
                </a:cubicBezTo>
                <a:cubicBezTo>
                  <a:pt x="77312" y="40595"/>
                  <a:pt x="73230" y="38815"/>
                  <a:pt x="69186" y="38815"/>
                </a:cubicBezTo>
                <a:cubicBezTo>
                  <a:pt x="63254" y="38815"/>
                  <a:pt x="57406" y="42646"/>
                  <a:pt x="55920" y="49429"/>
                </a:cubicBezTo>
                <a:cubicBezTo>
                  <a:pt x="55324" y="52076"/>
                  <a:pt x="55510" y="54909"/>
                  <a:pt x="54243" y="57295"/>
                </a:cubicBezTo>
                <a:cubicBezTo>
                  <a:pt x="52901" y="59756"/>
                  <a:pt x="50142" y="61210"/>
                  <a:pt x="47346" y="61694"/>
                </a:cubicBezTo>
                <a:cubicBezTo>
                  <a:pt x="46311" y="61874"/>
                  <a:pt x="45266" y="61941"/>
                  <a:pt x="44218" y="61941"/>
                </a:cubicBezTo>
                <a:cubicBezTo>
                  <a:pt x="42435" y="61941"/>
                  <a:pt x="40644" y="61747"/>
                  <a:pt x="38884" y="61583"/>
                </a:cubicBezTo>
                <a:cubicBezTo>
                  <a:pt x="36095" y="61326"/>
                  <a:pt x="33275" y="61140"/>
                  <a:pt x="30463" y="61140"/>
                </a:cubicBezTo>
                <a:cubicBezTo>
                  <a:pt x="27148" y="61140"/>
                  <a:pt x="23844" y="61398"/>
                  <a:pt x="20616" y="62104"/>
                </a:cubicBezTo>
                <a:cubicBezTo>
                  <a:pt x="14614" y="63447"/>
                  <a:pt x="8836" y="66429"/>
                  <a:pt x="5183" y="71350"/>
                </a:cubicBezTo>
                <a:cubicBezTo>
                  <a:pt x="2051" y="75488"/>
                  <a:pt x="635" y="80707"/>
                  <a:pt x="374" y="85926"/>
                </a:cubicBezTo>
                <a:cubicBezTo>
                  <a:pt x="1" y="92152"/>
                  <a:pt x="1268" y="98564"/>
                  <a:pt x="4586" y="103821"/>
                </a:cubicBezTo>
                <a:cubicBezTo>
                  <a:pt x="8687" y="110307"/>
                  <a:pt x="15658" y="114594"/>
                  <a:pt x="22965" y="116980"/>
                </a:cubicBezTo>
                <a:cubicBezTo>
                  <a:pt x="30272" y="119404"/>
                  <a:pt x="37579" y="119180"/>
                  <a:pt x="45184" y="120336"/>
                </a:cubicBezTo>
                <a:cubicBezTo>
                  <a:pt x="53907" y="121640"/>
                  <a:pt x="61363" y="129096"/>
                  <a:pt x="62631" y="137857"/>
                </a:cubicBezTo>
                <a:cubicBezTo>
                  <a:pt x="63414" y="143337"/>
                  <a:pt x="62034" y="148855"/>
                  <a:pt x="61550" y="154335"/>
                </a:cubicBezTo>
                <a:cubicBezTo>
                  <a:pt x="60506" y="165780"/>
                  <a:pt x="64830" y="178753"/>
                  <a:pt x="75940" y="183786"/>
                </a:cubicBezTo>
                <a:cubicBezTo>
                  <a:pt x="78848" y="185053"/>
                  <a:pt x="81979" y="185762"/>
                  <a:pt x="85148" y="185874"/>
                </a:cubicBezTo>
                <a:cubicBezTo>
                  <a:pt x="85398" y="185884"/>
                  <a:pt x="85649" y="185889"/>
                  <a:pt x="85899" y="185889"/>
                </a:cubicBezTo>
                <a:cubicBezTo>
                  <a:pt x="88294" y="185889"/>
                  <a:pt x="90674" y="185409"/>
                  <a:pt x="92902" y="184531"/>
                </a:cubicBezTo>
                <a:cubicBezTo>
                  <a:pt x="97887" y="182516"/>
                  <a:pt x="102972" y="177853"/>
                  <a:pt x="108635" y="177853"/>
                </a:cubicBezTo>
                <a:cubicBezTo>
                  <a:pt x="108943" y="177853"/>
                  <a:pt x="109254" y="177867"/>
                  <a:pt x="109566" y="177896"/>
                </a:cubicBezTo>
                <a:cubicBezTo>
                  <a:pt x="116053" y="178529"/>
                  <a:pt x="119408" y="186060"/>
                  <a:pt x="125037" y="189303"/>
                </a:cubicBezTo>
                <a:cubicBezTo>
                  <a:pt x="127085" y="190490"/>
                  <a:pt x="129318" y="191023"/>
                  <a:pt x="131580" y="191023"/>
                </a:cubicBezTo>
                <a:cubicBezTo>
                  <a:pt x="138127" y="191023"/>
                  <a:pt x="144918" y="186555"/>
                  <a:pt x="148188" y="180542"/>
                </a:cubicBezTo>
                <a:cubicBezTo>
                  <a:pt x="151543" y="174279"/>
                  <a:pt x="153034" y="165854"/>
                  <a:pt x="159633" y="163207"/>
                </a:cubicBezTo>
                <a:cubicBezTo>
                  <a:pt x="160875" y="162713"/>
                  <a:pt x="162180" y="162492"/>
                  <a:pt x="163496" y="162492"/>
                </a:cubicBezTo>
                <a:cubicBezTo>
                  <a:pt x="166249" y="162492"/>
                  <a:pt x="169055" y="163460"/>
                  <a:pt x="171451" y="164922"/>
                </a:cubicBezTo>
                <a:cubicBezTo>
                  <a:pt x="174955" y="167084"/>
                  <a:pt x="177751" y="170253"/>
                  <a:pt x="180659" y="173161"/>
                </a:cubicBezTo>
                <a:cubicBezTo>
                  <a:pt x="185915" y="178418"/>
                  <a:pt x="191992" y="183189"/>
                  <a:pt x="199149" y="185240"/>
                </a:cubicBezTo>
                <a:cubicBezTo>
                  <a:pt x="201280" y="185839"/>
                  <a:pt x="203522" y="186151"/>
                  <a:pt x="205757" y="186151"/>
                </a:cubicBezTo>
                <a:cubicBezTo>
                  <a:pt x="211032" y="186151"/>
                  <a:pt x="216263" y="184414"/>
                  <a:pt x="219877" y="180617"/>
                </a:cubicBezTo>
                <a:cubicBezTo>
                  <a:pt x="225208" y="174988"/>
                  <a:pt x="225842" y="166115"/>
                  <a:pt x="223307" y="158771"/>
                </a:cubicBezTo>
                <a:cubicBezTo>
                  <a:pt x="220772" y="151464"/>
                  <a:pt x="215590" y="145350"/>
                  <a:pt x="210371" y="139684"/>
                </a:cubicBezTo>
                <a:cubicBezTo>
                  <a:pt x="207686" y="136776"/>
                  <a:pt x="204928" y="133868"/>
                  <a:pt x="203138" y="130401"/>
                </a:cubicBezTo>
                <a:cubicBezTo>
                  <a:pt x="201349" y="126897"/>
                  <a:pt x="200641" y="122610"/>
                  <a:pt x="202206" y="119031"/>
                </a:cubicBezTo>
                <a:cubicBezTo>
                  <a:pt x="204331" y="114184"/>
                  <a:pt x="209849" y="111798"/>
                  <a:pt x="212943" y="107511"/>
                </a:cubicBezTo>
                <a:cubicBezTo>
                  <a:pt x="216745" y="102143"/>
                  <a:pt x="215739" y="93867"/>
                  <a:pt x="210706" y="89580"/>
                </a:cubicBezTo>
                <a:cubicBezTo>
                  <a:pt x="205562" y="85255"/>
                  <a:pt x="197733" y="85143"/>
                  <a:pt x="192886" y="80483"/>
                </a:cubicBezTo>
                <a:cubicBezTo>
                  <a:pt x="188525" y="76233"/>
                  <a:pt x="187928" y="69337"/>
                  <a:pt x="188897" y="63297"/>
                </a:cubicBezTo>
                <a:cubicBezTo>
                  <a:pt x="189867" y="57295"/>
                  <a:pt x="192178" y="51480"/>
                  <a:pt x="192514" y="45366"/>
                </a:cubicBezTo>
                <a:cubicBezTo>
                  <a:pt x="192886" y="39289"/>
                  <a:pt x="190724" y="32430"/>
                  <a:pt x="185281" y="29708"/>
                </a:cubicBezTo>
                <a:cubicBezTo>
                  <a:pt x="183531" y="28833"/>
                  <a:pt x="181667" y="28473"/>
                  <a:pt x="179761" y="28473"/>
                </a:cubicBezTo>
                <a:cubicBezTo>
                  <a:pt x="175819" y="28473"/>
                  <a:pt x="171702" y="30013"/>
                  <a:pt x="168058" y="31721"/>
                </a:cubicBezTo>
                <a:cubicBezTo>
                  <a:pt x="163434" y="33922"/>
                  <a:pt x="158564" y="36423"/>
                  <a:pt x="153565" y="36423"/>
                </a:cubicBezTo>
                <a:cubicBezTo>
                  <a:pt x="152721" y="36423"/>
                  <a:pt x="151872" y="36351"/>
                  <a:pt x="151021" y="36195"/>
                </a:cubicBezTo>
                <a:cubicBezTo>
                  <a:pt x="142633" y="34629"/>
                  <a:pt x="137973" y="25384"/>
                  <a:pt x="136967" y="16921"/>
                </a:cubicBezTo>
                <a:cubicBezTo>
                  <a:pt x="136408" y="12373"/>
                  <a:pt x="136408" y="7452"/>
                  <a:pt x="133574" y="3873"/>
                </a:cubicBezTo>
                <a:cubicBezTo>
                  <a:pt x="131483" y="1203"/>
                  <a:pt x="128221" y="1"/>
                  <a:pt x="12482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7" name="Google Shape;1787;p58"/>
          <p:cNvGrpSpPr/>
          <p:nvPr/>
        </p:nvGrpSpPr>
        <p:grpSpPr>
          <a:xfrm>
            <a:off x="298088" y="310141"/>
            <a:ext cx="990522" cy="4019110"/>
            <a:chOff x="298088" y="310141"/>
            <a:chExt cx="990522" cy="4019110"/>
          </a:xfrm>
        </p:grpSpPr>
        <p:sp>
          <p:nvSpPr>
            <p:cNvPr id="1788" name="Google Shape;1788;p58"/>
            <p:cNvSpPr/>
            <p:nvPr/>
          </p:nvSpPr>
          <p:spPr>
            <a:xfrm>
              <a:off x="350549" y="310141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9" name="Google Shape;1789;p58"/>
            <p:cNvGrpSpPr/>
            <p:nvPr/>
          </p:nvGrpSpPr>
          <p:grpSpPr>
            <a:xfrm>
              <a:off x="298088" y="1755125"/>
              <a:ext cx="990522" cy="2574125"/>
              <a:chOff x="298088" y="1755125"/>
              <a:chExt cx="990522" cy="2574125"/>
            </a:xfrm>
          </p:grpSpPr>
          <p:sp>
            <p:nvSpPr>
              <p:cNvPr id="1790" name="Google Shape;1790;p58"/>
              <p:cNvSpPr/>
              <p:nvPr/>
            </p:nvSpPr>
            <p:spPr>
              <a:xfrm>
                <a:off x="1018838" y="1755125"/>
                <a:ext cx="236543" cy="236188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8"/>
              <p:cNvSpPr/>
              <p:nvPr/>
            </p:nvSpPr>
            <p:spPr>
              <a:xfrm>
                <a:off x="298088" y="2857490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8"/>
              <p:cNvSpPr/>
              <p:nvPr/>
            </p:nvSpPr>
            <p:spPr>
              <a:xfrm>
                <a:off x="1119051" y="4159946"/>
                <a:ext cx="169558" cy="169304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3" name="Google Shape;1793;p58"/>
          <p:cNvGrpSpPr/>
          <p:nvPr/>
        </p:nvGrpSpPr>
        <p:grpSpPr>
          <a:xfrm>
            <a:off x="7800638" y="183449"/>
            <a:ext cx="1135107" cy="1402879"/>
            <a:chOff x="7800638" y="183449"/>
            <a:chExt cx="1135107" cy="1402879"/>
          </a:xfrm>
        </p:grpSpPr>
        <p:sp>
          <p:nvSpPr>
            <p:cNvPr id="1794" name="Google Shape;1794;p58"/>
            <p:cNvSpPr/>
            <p:nvPr/>
          </p:nvSpPr>
          <p:spPr>
            <a:xfrm flipH="1">
              <a:off x="8065799" y="1127603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5" name="Google Shape;1795;p58"/>
            <p:cNvGrpSpPr/>
            <p:nvPr/>
          </p:nvGrpSpPr>
          <p:grpSpPr>
            <a:xfrm>
              <a:off x="7800638" y="183449"/>
              <a:ext cx="853342" cy="969664"/>
              <a:chOff x="6981488" y="3812474"/>
              <a:chExt cx="853342" cy="969664"/>
            </a:xfrm>
          </p:grpSpPr>
          <p:sp>
            <p:nvSpPr>
              <p:cNvPr id="1796" name="Google Shape;1796;p58"/>
              <p:cNvSpPr/>
              <p:nvPr/>
            </p:nvSpPr>
            <p:spPr>
              <a:xfrm>
                <a:off x="7218030" y="3812474"/>
                <a:ext cx="616799" cy="616799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11108" extrusionOk="0">
                    <a:moveTo>
                      <a:pt x="5572" y="0"/>
                    </a:moveTo>
                    <a:cubicBezTo>
                      <a:pt x="2493" y="0"/>
                      <a:pt x="0" y="2493"/>
                      <a:pt x="0" y="5536"/>
                    </a:cubicBezTo>
                    <a:cubicBezTo>
                      <a:pt x="0" y="8615"/>
                      <a:pt x="2493" y="11108"/>
                      <a:pt x="5572" y="11108"/>
                    </a:cubicBezTo>
                    <a:cubicBezTo>
                      <a:pt x="8615" y="11108"/>
                      <a:pt x="11108" y="8615"/>
                      <a:pt x="11108" y="5536"/>
                    </a:cubicBezTo>
                    <a:cubicBezTo>
                      <a:pt x="11108" y="2493"/>
                      <a:pt x="8615" y="0"/>
                      <a:pt x="5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8"/>
              <p:cNvSpPr/>
              <p:nvPr/>
            </p:nvSpPr>
            <p:spPr>
              <a:xfrm>
                <a:off x="6981488" y="4545950"/>
                <a:ext cx="236543" cy="236188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98" name="Picture 2" descr="Keeping it Simple (KISBYTO): Why?">
            <a:extLst>
              <a:ext uri="{FF2B5EF4-FFF2-40B4-BE49-F238E27FC236}">
                <a16:creationId xmlns:a16="http://schemas.microsoft.com/office/drawing/2014/main" id="{4479053B-A7F6-5673-084A-531AF6C2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45" y="2929250"/>
            <a:ext cx="3817226" cy="24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eart pink sticker freetoedit - Sticker by">
            <a:extLst>
              <a:ext uri="{FF2B5EF4-FFF2-40B4-BE49-F238E27FC236}">
                <a16:creationId xmlns:a16="http://schemas.microsoft.com/office/drawing/2014/main" id="{E4D339C5-16FE-8A2F-A640-B26CC0F5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49" y="2396040"/>
            <a:ext cx="3000284" cy="300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45"/>
          <p:cNvGrpSpPr/>
          <p:nvPr/>
        </p:nvGrpSpPr>
        <p:grpSpPr>
          <a:xfrm>
            <a:off x="-966481" y="2445439"/>
            <a:ext cx="4614854" cy="3870106"/>
            <a:chOff x="544725" y="409188"/>
            <a:chExt cx="6009707" cy="5039857"/>
          </a:xfrm>
        </p:grpSpPr>
        <p:sp>
          <p:nvSpPr>
            <p:cNvPr id="854" name="Google Shape;854;p45"/>
            <p:cNvSpPr/>
            <p:nvPr/>
          </p:nvSpPr>
          <p:spPr>
            <a:xfrm>
              <a:off x="1322016" y="409188"/>
              <a:ext cx="5232416" cy="5039857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544725" y="619458"/>
              <a:ext cx="5646050" cy="4775600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5"/>
          <p:cNvGrpSpPr/>
          <p:nvPr/>
        </p:nvGrpSpPr>
        <p:grpSpPr>
          <a:xfrm>
            <a:off x="3648511" y="339050"/>
            <a:ext cx="4634176" cy="4030701"/>
            <a:chOff x="3648511" y="339050"/>
            <a:chExt cx="4634176" cy="4030701"/>
          </a:xfrm>
        </p:grpSpPr>
        <p:grpSp>
          <p:nvGrpSpPr>
            <p:cNvPr id="857" name="Google Shape;857;p45"/>
            <p:cNvGrpSpPr/>
            <p:nvPr/>
          </p:nvGrpSpPr>
          <p:grpSpPr>
            <a:xfrm>
              <a:off x="3648511" y="339050"/>
              <a:ext cx="4634176" cy="4030701"/>
              <a:chOff x="3648511" y="339050"/>
              <a:chExt cx="4634176" cy="4030701"/>
            </a:xfrm>
          </p:grpSpPr>
          <p:sp>
            <p:nvSpPr>
              <p:cNvPr id="858" name="Google Shape;858;p45"/>
              <p:cNvSpPr/>
              <p:nvPr/>
            </p:nvSpPr>
            <p:spPr>
              <a:xfrm>
                <a:off x="7665888" y="339050"/>
                <a:ext cx="616800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5"/>
              <p:cNvSpPr/>
              <p:nvPr/>
            </p:nvSpPr>
            <p:spPr>
              <a:xfrm>
                <a:off x="7429363" y="4133563"/>
                <a:ext cx="236543" cy="236188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5"/>
              <p:cNvSpPr/>
              <p:nvPr/>
            </p:nvSpPr>
            <p:spPr>
              <a:xfrm>
                <a:off x="5209650" y="562336"/>
                <a:ext cx="169558" cy="169304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5"/>
              <p:cNvSpPr/>
              <p:nvPr/>
            </p:nvSpPr>
            <p:spPr>
              <a:xfrm>
                <a:off x="3648511" y="3243990"/>
                <a:ext cx="369957" cy="369402"/>
              </a:xfrm>
              <a:custGeom>
                <a:avLst/>
                <a:gdLst/>
                <a:ahLst/>
                <a:cxnLst/>
                <a:rect l="l" t="t" r="r" b="b"/>
                <a:pathLst>
                  <a:path w="24672" h="24635" extrusionOk="0">
                    <a:moveTo>
                      <a:pt x="12318" y="1"/>
                    </a:moveTo>
                    <a:cubicBezTo>
                      <a:pt x="5536" y="1"/>
                      <a:pt x="1" y="5499"/>
                      <a:pt x="1" y="12318"/>
                    </a:cubicBezTo>
                    <a:cubicBezTo>
                      <a:pt x="1" y="19136"/>
                      <a:pt x="5536" y="24635"/>
                      <a:pt x="12318" y="24635"/>
                    </a:cubicBezTo>
                    <a:cubicBezTo>
                      <a:pt x="19137" y="24635"/>
                      <a:pt x="24672" y="19136"/>
                      <a:pt x="24672" y="12318"/>
                    </a:cubicBezTo>
                    <a:cubicBezTo>
                      <a:pt x="24672" y="5499"/>
                      <a:pt x="19137" y="1"/>
                      <a:pt x="12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45"/>
            <p:cNvSpPr/>
            <p:nvPr/>
          </p:nvSpPr>
          <p:spPr>
            <a:xfrm>
              <a:off x="4725225" y="954913"/>
              <a:ext cx="1043850" cy="550425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45"/>
          <p:cNvGrpSpPr/>
          <p:nvPr/>
        </p:nvGrpSpPr>
        <p:grpSpPr>
          <a:xfrm flipH="1">
            <a:off x="1773448" y="2519273"/>
            <a:ext cx="1370468" cy="2624395"/>
            <a:chOff x="8949000" y="923438"/>
            <a:chExt cx="1929150" cy="3694250"/>
          </a:xfrm>
        </p:grpSpPr>
        <p:sp>
          <p:nvSpPr>
            <p:cNvPr id="864" name="Google Shape;864;p45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5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5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45"/>
          <p:cNvGrpSpPr/>
          <p:nvPr/>
        </p:nvGrpSpPr>
        <p:grpSpPr>
          <a:xfrm>
            <a:off x="447028" y="1434805"/>
            <a:ext cx="2251521" cy="3708737"/>
            <a:chOff x="3683325" y="4351513"/>
            <a:chExt cx="1427000" cy="2350575"/>
          </a:xfrm>
        </p:grpSpPr>
        <p:sp>
          <p:nvSpPr>
            <p:cNvPr id="907" name="Google Shape;907;p45"/>
            <p:cNvSpPr/>
            <p:nvPr/>
          </p:nvSpPr>
          <p:spPr>
            <a:xfrm>
              <a:off x="4126525" y="6538763"/>
              <a:ext cx="592850" cy="163325"/>
            </a:xfrm>
            <a:custGeom>
              <a:avLst/>
              <a:gdLst/>
              <a:ahLst/>
              <a:cxnLst/>
              <a:rect l="l" t="t" r="r" b="b"/>
              <a:pathLst>
                <a:path w="23714" h="6533" extrusionOk="0">
                  <a:moveTo>
                    <a:pt x="1" y="1"/>
                  </a:moveTo>
                  <a:lnTo>
                    <a:pt x="1" y="6532"/>
                  </a:lnTo>
                  <a:lnTo>
                    <a:pt x="23714" y="6532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3997825" y="4351513"/>
              <a:ext cx="704675" cy="973425"/>
            </a:xfrm>
            <a:custGeom>
              <a:avLst/>
              <a:gdLst/>
              <a:ahLst/>
              <a:cxnLst/>
              <a:rect l="l" t="t" r="r" b="b"/>
              <a:pathLst>
                <a:path w="28187" h="38937" extrusionOk="0">
                  <a:moveTo>
                    <a:pt x="13570" y="0"/>
                  </a:moveTo>
                  <a:cubicBezTo>
                    <a:pt x="11103" y="0"/>
                    <a:pt x="8647" y="601"/>
                    <a:pt x="6532" y="1840"/>
                  </a:cubicBezTo>
                  <a:cubicBezTo>
                    <a:pt x="4827" y="2837"/>
                    <a:pt x="3443" y="4285"/>
                    <a:pt x="2607" y="6055"/>
                  </a:cubicBezTo>
                  <a:cubicBezTo>
                    <a:pt x="1770" y="7857"/>
                    <a:pt x="1835" y="9916"/>
                    <a:pt x="2736" y="11686"/>
                  </a:cubicBezTo>
                  <a:cubicBezTo>
                    <a:pt x="1384" y="12136"/>
                    <a:pt x="515" y="13552"/>
                    <a:pt x="258" y="14968"/>
                  </a:cubicBezTo>
                  <a:cubicBezTo>
                    <a:pt x="1" y="16383"/>
                    <a:pt x="258" y="17831"/>
                    <a:pt x="515" y="19247"/>
                  </a:cubicBezTo>
                  <a:cubicBezTo>
                    <a:pt x="1513" y="24556"/>
                    <a:pt x="2542" y="30026"/>
                    <a:pt x="5245" y="34723"/>
                  </a:cubicBezTo>
                  <a:cubicBezTo>
                    <a:pt x="6725" y="37329"/>
                    <a:pt x="10136" y="38713"/>
                    <a:pt x="13096" y="38906"/>
                  </a:cubicBezTo>
                  <a:cubicBezTo>
                    <a:pt x="13391" y="38926"/>
                    <a:pt x="13686" y="38936"/>
                    <a:pt x="13981" y="38936"/>
                  </a:cubicBezTo>
                  <a:cubicBezTo>
                    <a:pt x="16513" y="38936"/>
                    <a:pt x="19007" y="38198"/>
                    <a:pt x="21140" y="36815"/>
                  </a:cubicBezTo>
                  <a:cubicBezTo>
                    <a:pt x="22298" y="36042"/>
                    <a:pt x="23360" y="35109"/>
                    <a:pt x="24261" y="34080"/>
                  </a:cubicBezTo>
                  <a:cubicBezTo>
                    <a:pt x="24776" y="33533"/>
                    <a:pt x="25451" y="33114"/>
                    <a:pt x="25677" y="32407"/>
                  </a:cubicBezTo>
                  <a:cubicBezTo>
                    <a:pt x="27350" y="27194"/>
                    <a:pt x="28186" y="21724"/>
                    <a:pt x="28090" y="16255"/>
                  </a:cubicBezTo>
                  <a:cubicBezTo>
                    <a:pt x="28122" y="15418"/>
                    <a:pt x="27961" y="14581"/>
                    <a:pt x="27607" y="13841"/>
                  </a:cubicBezTo>
                  <a:cubicBezTo>
                    <a:pt x="27256" y="13264"/>
                    <a:pt x="26650" y="12785"/>
                    <a:pt x="26050" y="12785"/>
                  </a:cubicBezTo>
                  <a:cubicBezTo>
                    <a:pt x="25880" y="12785"/>
                    <a:pt x="25711" y="12823"/>
                    <a:pt x="25548" y="12908"/>
                  </a:cubicBezTo>
                  <a:cubicBezTo>
                    <a:pt x="26867" y="11010"/>
                    <a:pt x="28154" y="7921"/>
                    <a:pt x="26578" y="6184"/>
                  </a:cubicBezTo>
                  <a:cubicBezTo>
                    <a:pt x="24100" y="3417"/>
                    <a:pt x="20882" y="1422"/>
                    <a:pt x="17279" y="456"/>
                  </a:cubicBezTo>
                  <a:cubicBezTo>
                    <a:pt x="16068" y="154"/>
                    <a:pt x="14818" y="0"/>
                    <a:pt x="13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4594675" y="5049763"/>
              <a:ext cx="127125" cy="108675"/>
            </a:xfrm>
            <a:custGeom>
              <a:avLst/>
              <a:gdLst/>
              <a:ahLst/>
              <a:cxnLst/>
              <a:rect l="l" t="t" r="r" b="b"/>
              <a:pathLst>
                <a:path w="5085" h="4347" extrusionOk="0">
                  <a:moveTo>
                    <a:pt x="3663" y="1"/>
                  </a:moveTo>
                  <a:cubicBezTo>
                    <a:pt x="3525" y="1"/>
                    <a:pt x="3387" y="23"/>
                    <a:pt x="3251" y="69"/>
                  </a:cubicBezTo>
                  <a:cubicBezTo>
                    <a:pt x="1996" y="358"/>
                    <a:pt x="1" y="2514"/>
                    <a:pt x="1191" y="3865"/>
                  </a:cubicBezTo>
                  <a:cubicBezTo>
                    <a:pt x="1486" y="4205"/>
                    <a:pt x="1836" y="4347"/>
                    <a:pt x="2202" y="4347"/>
                  </a:cubicBezTo>
                  <a:cubicBezTo>
                    <a:pt x="3394" y="4347"/>
                    <a:pt x="4759" y="2848"/>
                    <a:pt x="4956" y="1838"/>
                  </a:cubicBezTo>
                  <a:cubicBezTo>
                    <a:pt x="5085" y="1323"/>
                    <a:pt x="4956" y="809"/>
                    <a:pt x="4634" y="422"/>
                  </a:cubicBezTo>
                  <a:cubicBezTo>
                    <a:pt x="4357" y="145"/>
                    <a:pt x="4013" y="1"/>
                    <a:pt x="3663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4101600" y="4577888"/>
              <a:ext cx="584800" cy="772250"/>
            </a:xfrm>
            <a:custGeom>
              <a:avLst/>
              <a:gdLst/>
              <a:ahLst/>
              <a:cxnLst/>
              <a:rect l="l" t="t" r="r" b="b"/>
              <a:pathLst>
                <a:path w="23392" h="30890" extrusionOk="0">
                  <a:moveTo>
                    <a:pt x="11204" y="0"/>
                  </a:moveTo>
                  <a:cubicBezTo>
                    <a:pt x="7238" y="0"/>
                    <a:pt x="3320" y="823"/>
                    <a:pt x="2124" y="1923"/>
                  </a:cubicBezTo>
                  <a:cubicBezTo>
                    <a:pt x="0" y="3918"/>
                    <a:pt x="161" y="10192"/>
                    <a:pt x="161" y="14889"/>
                  </a:cubicBezTo>
                  <a:cubicBezTo>
                    <a:pt x="161" y="20327"/>
                    <a:pt x="1126" y="27180"/>
                    <a:pt x="2671" y="28339"/>
                  </a:cubicBezTo>
                  <a:cubicBezTo>
                    <a:pt x="4926" y="29987"/>
                    <a:pt x="7970" y="30889"/>
                    <a:pt x="11714" y="30889"/>
                  </a:cubicBezTo>
                  <a:cubicBezTo>
                    <a:pt x="13526" y="30889"/>
                    <a:pt x="15502" y="30678"/>
                    <a:pt x="17632" y="30237"/>
                  </a:cubicBezTo>
                  <a:cubicBezTo>
                    <a:pt x="19338" y="29883"/>
                    <a:pt x="21880" y="27920"/>
                    <a:pt x="21944" y="25314"/>
                  </a:cubicBezTo>
                  <a:cubicBezTo>
                    <a:pt x="22040" y="22676"/>
                    <a:pt x="23392" y="7232"/>
                    <a:pt x="20528" y="2952"/>
                  </a:cubicBezTo>
                  <a:cubicBezTo>
                    <a:pt x="19103" y="807"/>
                    <a:pt x="15130" y="0"/>
                    <a:pt x="11204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3977725" y="5050163"/>
              <a:ext cx="190650" cy="134025"/>
            </a:xfrm>
            <a:custGeom>
              <a:avLst/>
              <a:gdLst/>
              <a:ahLst/>
              <a:cxnLst/>
              <a:rect l="l" t="t" r="r" b="b"/>
              <a:pathLst>
                <a:path w="7626" h="5361" extrusionOk="0">
                  <a:moveTo>
                    <a:pt x="2639" y="0"/>
                  </a:moveTo>
                  <a:cubicBezTo>
                    <a:pt x="1874" y="0"/>
                    <a:pt x="1100" y="249"/>
                    <a:pt x="644" y="857"/>
                  </a:cubicBezTo>
                  <a:cubicBezTo>
                    <a:pt x="0" y="1693"/>
                    <a:pt x="258" y="2980"/>
                    <a:pt x="965" y="3753"/>
                  </a:cubicBezTo>
                  <a:cubicBezTo>
                    <a:pt x="1738" y="4493"/>
                    <a:pt x="2703" y="4943"/>
                    <a:pt x="3765" y="5072"/>
                  </a:cubicBezTo>
                  <a:cubicBezTo>
                    <a:pt x="4189" y="5153"/>
                    <a:pt x="5159" y="5360"/>
                    <a:pt x="5949" y="5360"/>
                  </a:cubicBezTo>
                  <a:cubicBezTo>
                    <a:pt x="6417" y="5360"/>
                    <a:pt x="6823" y="5287"/>
                    <a:pt x="7014" y="5072"/>
                  </a:cubicBezTo>
                  <a:cubicBezTo>
                    <a:pt x="7626" y="4396"/>
                    <a:pt x="6661" y="2530"/>
                    <a:pt x="6274" y="1951"/>
                  </a:cubicBezTo>
                  <a:cubicBezTo>
                    <a:pt x="5534" y="953"/>
                    <a:pt x="4473" y="278"/>
                    <a:pt x="3250" y="53"/>
                  </a:cubicBezTo>
                  <a:cubicBezTo>
                    <a:pt x="3051" y="18"/>
                    <a:pt x="2845" y="0"/>
                    <a:pt x="2639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4240750" y="4847163"/>
              <a:ext cx="197900" cy="198700"/>
            </a:xfrm>
            <a:custGeom>
              <a:avLst/>
              <a:gdLst/>
              <a:ahLst/>
              <a:cxnLst/>
              <a:rect l="l" t="t" r="r" b="b"/>
              <a:pathLst>
                <a:path w="7916" h="7948" extrusionOk="0">
                  <a:moveTo>
                    <a:pt x="3958" y="0"/>
                  </a:moveTo>
                  <a:cubicBezTo>
                    <a:pt x="1770" y="0"/>
                    <a:pt x="1" y="1802"/>
                    <a:pt x="1" y="3958"/>
                  </a:cubicBezTo>
                  <a:cubicBezTo>
                    <a:pt x="1" y="6145"/>
                    <a:pt x="1770" y="7947"/>
                    <a:pt x="3958" y="7947"/>
                  </a:cubicBezTo>
                  <a:cubicBezTo>
                    <a:pt x="6146" y="7947"/>
                    <a:pt x="7916" y="6145"/>
                    <a:pt x="7916" y="3958"/>
                  </a:cubicBezTo>
                  <a:cubicBezTo>
                    <a:pt x="7916" y="1802"/>
                    <a:pt x="6146" y="0"/>
                    <a:pt x="3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471600" y="4857438"/>
              <a:ext cx="123900" cy="197450"/>
            </a:xfrm>
            <a:custGeom>
              <a:avLst/>
              <a:gdLst/>
              <a:ahLst/>
              <a:cxnLst/>
              <a:rect l="l" t="t" r="r" b="b"/>
              <a:pathLst>
                <a:path w="4956" h="7898" extrusionOk="0">
                  <a:moveTo>
                    <a:pt x="2166" y="0"/>
                  </a:moveTo>
                  <a:cubicBezTo>
                    <a:pt x="2120" y="0"/>
                    <a:pt x="2074" y="3"/>
                    <a:pt x="2028" y="7"/>
                  </a:cubicBezTo>
                  <a:cubicBezTo>
                    <a:pt x="805" y="168"/>
                    <a:pt x="1" y="2034"/>
                    <a:pt x="258" y="4222"/>
                  </a:cubicBezTo>
                  <a:cubicBezTo>
                    <a:pt x="506" y="6299"/>
                    <a:pt x="1620" y="7897"/>
                    <a:pt x="2794" y="7897"/>
                  </a:cubicBezTo>
                  <a:cubicBezTo>
                    <a:pt x="2839" y="7897"/>
                    <a:pt x="2884" y="7895"/>
                    <a:pt x="2929" y="7890"/>
                  </a:cubicBezTo>
                  <a:cubicBezTo>
                    <a:pt x="4184" y="7762"/>
                    <a:pt x="4956" y="5863"/>
                    <a:pt x="4731" y="3707"/>
                  </a:cubicBezTo>
                  <a:cubicBezTo>
                    <a:pt x="4483" y="1600"/>
                    <a:pt x="3369" y="0"/>
                    <a:pt x="2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4277750" y="4892638"/>
              <a:ext cx="160100" cy="150350"/>
            </a:xfrm>
            <a:custGeom>
              <a:avLst/>
              <a:gdLst/>
              <a:ahLst/>
              <a:cxnLst/>
              <a:rect l="l" t="t" r="r" b="b"/>
              <a:pathLst>
                <a:path w="6404" h="6014" extrusionOk="0">
                  <a:moveTo>
                    <a:pt x="3267" y="1"/>
                  </a:moveTo>
                  <a:cubicBezTo>
                    <a:pt x="2016" y="1"/>
                    <a:pt x="859" y="894"/>
                    <a:pt x="483" y="2235"/>
                  </a:cubicBezTo>
                  <a:cubicBezTo>
                    <a:pt x="1" y="3844"/>
                    <a:pt x="869" y="5485"/>
                    <a:pt x="2382" y="5903"/>
                  </a:cubicBezTo>
                  <a:cubicBezTo>
                    <a:pt x="2634" y="5978"/>
                    <a:pt x="2888" y="6014"/>
                    <a:pt x="3138" y="6014"/>
                  </a:cubicBezTo>
                  <a:cubicBezTo>
                    <a:pt x="4388" y="6014"/>
                    <a:pt x="5546" y="5120"/>
                    <a:pt x="5921" y="3780"/>
                  </a:cubicBezTo>
                  <a:cubicBezTo>
                    <a:pt x="6404" y="2171"/>
                    <a:pt x="5535" y="530"/>
                    <a:pt x="4023" y="112"/>
                  </a:cubicBezTo>
                  <a:cubicBezTo>
                    <a:pt x="3771" y="36"/>
                    <a:pt x="3517" y="1"/>
                    <a:pt x="3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4474825" y="4908363"/>
              <a:ext cx="109425" cy="142275"/>
            </a:xfrm>
            <a:custGeom>
              <a:avLst/>
              <a:gdLst/>
              <a:ahLst/>
              <a:cxnLst/>
              <a:rect l="l" t="t" r="r" b="b"/>
              <a:pathLst>
                <a:path w="4377" h="5691" extrusionOk="0">
                  <a:moveTo>
                    <a:pt x="1818" y="0"/>
                  </a:moveTo>
                  <a:cubicBezTo>
                    <a:pt x="1727" y="0"/>
                    <a:pt x="1636" y="10"/>
                    <a:pt x="1545" y="30"/>
                  </a:cubicBezTo>
                  <a:cubicBezTo>
                    <a:pt x="548" y="287"/>
                    <a:pt x="1" y="1703"/>
                    <a:pt x="355" y="3279"/>
                  </a:cubicBezTo>
                  <a:cubicBezTo>
                    <a:pt x="677" y="4685"/>
                    <a:pt x="1611" y="5690"/>
                    <a:pt x="2553" y="5690"/>
                  </a:cubicBezTo>
                  <a:cubicBezTo>
                    <a:pt x="2646" y="5690"/>
                    <a:pt x="2739" y="5680"/>
                    <a:pt x="2832" y="5660"/>
                  </a:cubicBezTo>
                  <a:cubicBezTo>
                    <a:pt x="3830" y="5435"/>
                    <a:pt x="4377" y="3987"/>
                    <a:pt x="4023" y="2443"/>
                  </a:cubicBezTo>
                  <a:cubicBezTo>
                    <a:pt x="3700" y="1034"/>
                    <a:pt x="2761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4065400" y="4534088"/>
              <a:ext cx="613775" cy="622775"/>
            </a:xfrm>
            <a:custGeom>
              <a:avLst/>
              <a:gdLst/>
              <a:ahLst/>
              <a:cxnLst/>
              <a:rect l="l" t="t" r="r" b="b"/>
              <a:pathLst>
                <a:path w="24551" h="24911" extrusionOk="0">
                  <a:moveTo>
                    <a:pt x="11944" y="1"/>
                  </a:moveTo>
                  <a:cubicBezTo>
                    <a:pt x="10855" y="1"/>
                    <a:pt x="9767" y="76"/>
                    <a:pt x="8688" y="232"/>
                  </a:cubicBezTo>
                  <a:cubicBezTo>
                    <a:pt x="5921" y="618"/>
                    <a:pt x="3154" y="1937"/>
                    <a:pt x="1641" y="4254"/>
                  </a:cubicBezTo>
                  <a:cubicBezTo>
                    <a:pt x="258" y="6281"/>
                    <a:pt x="0" y="8887"/>
                    <a:pt x="33" y="11365"/>
                  </a:cubicBezTo>
                  <a:cubicBezTo>
                    <a:pt x="97" y="14743"/>
                    <a:pt x="805" y="18057"/>
                    <a:pt x="1416" y="21371"/>
                  </a:cubicBezTo>
                  <a:cubicBezTo>
                    <a:pt x="2542" y="22401"/>
                    <a:pt x="3540" y="23591"/>
                    <a:pt x="4376" y="24911"/>
                  </a:cubicBezTo>
                  <a:cubicBezTo>
                    <a:pt x="4248" y="20245"/>
                    <a:pt x="3958" y="15869"/>
                    <a:pt x="3507" y="11236"/>
                  </a:cubicBezTo>
                  <a:cubicBezTo>
                    <a:pt x="4022" y="10528"/>
                    <a:pt x="4634" y="9852"/>
                    <a:pt x="4923" y="9016"/>
                  </a:cubicBezTo>
                  <a:cubicBezTo>
                    <a:pt x="5245" y="8147"/>
                    <a:pt x="5181" y="7214"/>
                    <a:pt x="4698" y="6442"/>
                  </a:cubicBezTo>
                  <a:cubicBezTo>
                    <a:pt x="7573" y="5388"/>
                    <a:pt x="10665" y="4821"/>
                    <a:pt x="13739" y="4821"/>
                  </a:cubicBezTo>
                  <a:cubicBezTo>
                    <a:pt x="16205" y="4821"/>
                    <a:pt x="18659" y="5186"/>
                    <a:pt x="20979" y="5959"/>
                  </a:cubicBezTo>
                  <a:cubicBezTo>
                    <a:pt x="21719" y="6184"/>
                    <a:pt x="22008" y="6892"/>
                    <a:pt x="22330" y="7600"/>
                  </a:cubicBezTo>
                  <a:cubicBezTo>
                    <a:pt x="22620" y="8308"/>
                    <a:pt x="22845" y="9048"/>
                    <a:pt x="22974" y="9820"/>
                  </a:cubicBezTo>
                  <a:cubicBezTo>
                    <a:pt x="23778" y="14228"/>
                    <a:pt x="23681" y="18733"/>
                    <a:pt x="23585" y="23205"/>
                  </a:cubicBezTo>
                  <a:cubicBezTo>
                    <a:pt x="24422" y="18958"/>
                    <a:pt x="24550" y="14582"/>
                    <a:pt x="23907" y="10303"/>
                  </a:cubicBezTo>
                  <a:cubicBezTo>
                    <a:pt x="23617" y="8244"/>
                    <a:pt x="23134" y="6184"/>
                    <a:pt x="22105" y="4415"/>
                  </a:cubicBezTo>
                  <a:cubicBezTo>
                    <a:pt x="21075" y="2613"/>
                    <a:pt x="19434" y="1101"/>
                    <a:pt x="17407" y="618"/>
                  </a:cubicBezTo>
                  <a:cubicBezTo>
                    <a:pt x="15611" y="214"/>
                    <a:pt x="13777" y="1"/>
                    <a:pt x="11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4249600" y="4745788"/>
              <a:ext cx="137575" cy="74050"/>
            </a:xfrm>
            <a:custGeom>
              <a:avLst/>
              <a:gdLst/>
              <a:ahLst/>
              <a:cxnLst/>
              <a:rect l="l" t="t" r="r" b="b"/>
              <a:pathLst>
                <a:path w="5503" h="2962" extrusionOk="0">
                  <a:moveTo>
                    <a:pt x="3475" y="1"/>
                  </a:moveTo>
                  <a:cubicBezTo>
                    <a:pt x="2607" y="1"/>
                    <a:pt x="1802" y="355"/>
                    <a:pt x="1223" y="966"/>
                  </a:cubicBezTo>
                  <a:cubicBezTo>
                    <a:pt x="580" y="1578"/>
                    <a:pt x="451" y="2189"/>
                    <a:pt x="1" y="2961"/>
                  </a:cubicBezTo>
                  <a:cubicBezTo>
                    <a:pt x="1425" y="2067"/>
                    <a:pt x="3067" y="1610"/>
                    <a:pt x="4738" y="1610"/>
                  </a:cubicBezTo>
                  <a:cubicBezTo>
                    <a:pt x="4993" y="1610"/>
                    <a:pt x="5248" y="1621"/>
                    <a:pt x="5503" y="1642"/>
                  </a:cubicBezTo>
                  <a:cubicBezTo>
                    <a:pt x="5342" y="805"/>
                    <a:pt x="4344" y="33"/>
                    <a:pt x="3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4461150" y="4743613"/>
              <a:ext cx="114250" cy="60925"/>
            </a:xfrm>
            <a:custGeom>
              <a:avLst/>
              <a:gdLst/>
              <a:ahLst/>
              <a:cxnLst/>
              <a:rect l="l" t="t" r="r" b="b"/>
              <a:pathLst>
                <a:path w="4570" h="2437" extrusionOk="0">
                  <a:moveTo>
                    <a:pt x="1852" y="0"/>
                  </a:moveTo>
                  <a:cubicBezTo>
                    <a:pt x="1684" y="0"/>
                    <a:pt x="1516" y="18"/>
                    <a:pt x="1352" y="56"/>
                  </a:cubicBezTo>
                  <a:cubicBezTo>
                    <a:pt x="644" y="249"/>
                    <a:pt x="1" y="957"/>
                    <a:pt x="65" y="1697"/>
                  </a:cubicBezTo>
                  <a:cubicBezTo>
                    <a:pt x="364" y="1666"/>
                    <a:pt x="663" y="1650"/>
                    <a:pt x="962" y="1650"/>
                  </a:cubicBezTo>
                  <a:cubicBezTo>
                    <a:pt x="2203" y="1650"/>
                    <a:pt x="3428" y="1918"/>
                    <a:pt x="4570" y="2437"/>
                  </a:cubicBezTo>
                  <a:cubicBezTo>
                    <a:pt x="4377" y="1697"/>
                    <a:pt x="3958" y="1053"/>
                    <a:pt x="3411" y="571"/>
                  </a:cubicBezTo>
                  <a:cubicBezTo>
                    <a:pt x="2967" y="200"/>
                    <a:pt x="2408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4207775" y="5063538"/>
              <a:ext cx="323375" cy="203200"/>
            </a:xfrm>
            <a:custGeom>
              <a:avLst/>
              <a:gdLst/>
              <a:ahLst/>
              <a:cxnLst/>
              <a:rect l="l" t="t" r="r" b="b"/>
              <a:pathLst>
                <a:path w="12935" h="8128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609"/>
                    <a:pt x="258" y="3218"/>
                    <a:pt x="998" y="4633"/>
                  </a:cubicBezTo>
                  <a:cubicBezTo>
                    <a:pt x="1094" y="4794"/>
                    <a:pt x="1191" y="4955"/>
                    <a:pt x="1287" y="5116"/>
                  </a:cubicBezTo>
                  <a:cubicBezTo>
                    <a:pt x="2349" y="6693"/>
                    <a:pt x="3990" y="7754"/>
                    <a:pt x="5824" y="8044"/>
                  </a:cubicBezTo>
                  <a:cubicBezTo>
                    <a:pt x="6151" y="8105"/>
                    <a:pt x="6464" y="8128"/>
                    <a:pt x="6781" y="8128"/>
                  </a:cubicBezTo>
                  <a:cubicBezTo>
                    <a:pt x="6964" y="8128"/>
                    <a:pt x="7148" y="8120"/>
                    <a:pt x="7336" y="8108"/>
                  </a:cubicBezTo>
                  <a:cubicBezTo>
                    <a:pt x="9878" y="7883"/>
                    <a:pt x="12131" y="5953"/>
                    <a:pt x="12935" y="3539"/>
                  </a:cubicBezTo>
                  <a:lnTo>
                    <a:pt x="11777" y="3218"/>
                  </a:lnTo>
                  <a:lnTo>
                    <a:pt x="35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4216625" y="5065938"/>
              <a:ext cx="285575" cy="112800"/>
            </a:xfrm>
            <a:custGeom>
              <a:avLst/>
              <a:gdLst/>
              <a:ahLst/>
              <a:cxnLst/>
              <a:rect l="l" t="t" r="r" b="b"/>
              <a:pathLst>
                <a:path w="11423" h="4512" extrusionOk="0">
                  <a:moveTo>
                    <a:pt x="0" y="1"/>
                  </a:moveTo>
                  <a:lnTo>
                    <a:pt x="0" y="1"/>
                  </a:lnTo>
                  <a:cubicBezTo>
                    <a:pt x="837" y="1674"/>
                    <a:pt x="2253" y="2993"/>
                    <a:pt x="3990" y="3701"/>
                  </a:cubicBezTo>
                  <a:cubicBezTo>
                    <a:pt x="5410" y="4245"/>
                    <a:pt x="6900" y="4511"/>
                    <a:pt x="8408" y="4511"/>
                  </a:cubicBezTo>
                  <a:cubicBezTo>
                    <a:pt x="8950" y="4511"/>
                    <a:pt x="9495" y="4477"/>
                    <a:pt x="10039" y="4409"/>
                  </a:cubicBezTo>
                  <a:lnTo>
                    <a:pt x="11423" y="3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4239950" y="5175838"/>
              <a:ext cx="131150" cy="88800"/>
            </a:xfrm>
            <a:custGeom>
              <a:avLst/>
              <a:gdLst/>
              <a:ahLst/>
              <a:cxnLst/>
              <a:rect l="l" t="t" r="r" b="b"/>
              <a:pathLst>
                <a:path w="5246" h="3552" extrusionOk="0">
                  <a:moveTo>
                    <a:pt x="1222" y="1"/>
                  </a:moveTo>
                  <a:cubicBezTo>
                    <a:pt x="775" y="1"/>
                    <a:pt x="346" y="194"/>
                    <a:pt x="65" y="560"/>
                  </a:cubicBezTo>
                  <a:cubicBezTo>
                    <a:pt x="33" y="560"/>
                    <a:pt x="33" y="592"/>
                    <a:pt x="0" y="624"/>
                  </a:cubicBezTo>
                  <a:cubicBezTo>
                    <a:pt x="1062" y="2201"/>
                    <a:pt x="2703" y="3262"/>
                    <a:pt x="4537" y="3552"/>
                  </a:cubicBezTo>
                  <a:cubicBezTo>
                    <a:pt x="4827" y="3423"/>
                    <a:pt x="5052" y="3198"/>
                    <a:pt x="5148" y="2908"/>
                  </a:cubicBezTo>
                  <a:cubicBezTo>
                    <a:pt x="5245" y="2522"/>
                    <a:pt x="5148" y="2136"/>
                    <a:pt x="4923" y="1847"/>
                  </a:cubicBezTo>
                  <a:cubicBezTo>
                    <a:pt x="4666" y="1557"/>
                    <a:pt x="4376" y="1300"/>
                    <a:pt x="4055" y="1107"/>
                  </a:cubicBezTo>
                  <a:cubicBezTo>
                    <a:pt x="3250" y="560"/>
                    <a:pt x="2381" y="45"/>
                    <a:pt x="1416" y="13"/>
                  </a:cubicBezTo>
                  <a:cubicBezTo>
                    <a:pt x="1351" y="5"/>
                    <a:pt x="1286" y="1"/>
                    <a:pt x="1222" y="1"/>
                  </a:cubicBezTo>
                  <a:close/>
                </a:path>
              </a:pathLst>
            </a:custGeom>
            <a:solidFill>
              <a:srgbClr val="FF8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4453925" y="5042613"/>
              <a:ext cx="88500" cy="71075"/>
            </a:xfrm>
            <a:custGeom>
              <a:avLst/>
              <a:gdLst/>
              <a:ahLst/>
              <a:cxnLst/>
              <a:rect l="l" t="t" r="r" b="b"/>
              <a:pathLst>
                <a:path w="3540" h="2843" extrusionOk="0">
                  <a:moveTo>
                    <a:pt x="1867" y="1"/>
                  </a:moveTo>
                  <a:cubicBezTo>
                    <a:pt x="1591" y="1"/>
                    <a:pt x="1319" y="44"/>
                    <a:pt x="1062" y="129"/>
                  </a:cubicBezTo>
                  <a:lnTo>
                    <a:pt x="0" y="2285"/>
                  </a:lnTo>
                  <a:cubicBezTo>
                    <a:pt x="451" y="2607"/>
                    <a:pt x="998" y="2800"/>
                    <a:pt x="1577" y="2832"/>
                  </a:cubicBezTo>
                  <a:cubicBezTo>
                    <a:pt x="1639" y="2839"/>
                    <a:pt x="1701" y="2843"/>
                    <a:pt x="1763" y="2843"/>
                  </a:cubicBezTo>
                  <a:cubicBezTo>
                    <a:pt x="2252" y="2843"/>
                    <a:pt x="2747" y="2624"/>
                    <a:pt x="3089" y="2253"/>
                  </a:cubicBezTo>
                  <a:cubicBezTo>
                    <a:pt x="3475" y="1802"/>
                    <a:pt x="3539" y="1191"/>
                    <a:pt x="3282" y="676"/>
                  </a:cubicBezTo>
                  <a:cubicBezTo>
                    <a:pt x="3057" y="322"/>
                    <a:pt x="2671" y="97"/>
                    <a:pt x="2285" y="33"/>
                  </a:cubicBezTo>
                  <a:cubicBezTo>
                    <a:pt x="2145" y="11"/>
                    <a:pt x="2006" y="1"/>
                    <a:pt x="1867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4453925" y="5041813"/>
              <a:ext cx="88500" cy="73225"/>
            </a:xfrm>
            <a:custGeom>
              <a:avLst/>
              <a:gdLst/>
              <a:ahLst/>
              <a:cxnLst/>
              <a:rect l="l" t="t" r="r" b="b"/>
              <a:pathLst>
                <a:path w="3540" h="2929" fill="none" extrusionOk="0">
                  <a:moveTo>
                    <a:pt x="0" y="2317"/>
                  </a:moveTo>
                  <a:cubicBezTo>
                    <a:pt x="451" y="2639"/>
                    <a:pt x="998" y="2832"/>
                    <a:pt x="1577" y="2864"/>
                  </a:cubicBezTo>
                  <a:cubicBezTo>
                    <a:pt x="2124" y="2928"/>
                    <a:pt x="2703" y="2703"/>
                    <a:pt x="3089" y="2285"/>
                  </a:cubicBezTo>
                  <a:cubicBezTo>
                    <a:pt x="3475" y="1834"/>
                    <a:pt x="3539" y="1223"/>
                    <a:pt x="3282" y="708"/>
                  </a:cubicBezTo>
                  <a:cubicBezTo>
                    <a:pt x="3057" y="354"/>
                    <a:pt x="2671" y="129"/>
                    <a:pt x="2285" y="65"/>
                  </a:cubicBezTo>
                  <a:cubicBezTo>
                    <a:pt x="1866" y="0"/>
                    <a:pt x="1448" y="33"/>
                    <a:pt x="1062" y="16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4021150" y="5081238"/>
              <a:ext cx="80475" cy="74025"/>
            </a:xfrm>
            <a:custGeom>
              <a:avLst/>
              <a:gdLst/>
              <a:ahLst/>
              <a:cxnLst/>
              <a:rect l="l" t="t" r="r" b="b"/>
              <a:pathLst>
                <a:path w="3219" h="2961" fill="none" extrusionOk="0">
                  <a:moveTo>
                    <a:pt x="1" y="772"/>
                  </a:moveTo>
                  <a:cubicBezTo>
                    <a:pt x="1159" y="0"/>
                    <a:pt x="2736" y="515"/>
                    <a:pt x="3218" y="1834"/>
                  </a:cubicBezTo>
                  <a:cubicBezTo>
                    <a:pt x="2929" y="2124"/>
                    <a:pt x="2864" y="2606"/>
                    <a:pt x="3090" y="296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4665475" y="5078013"/>
              <a:ext cx="40225" cy="48275"/>
            </a:xfrm>
            <a:custGeom>
              <a:avLst/>
              <a:gdLst/>
              <a:ahLst/>
              <a:cxnLst/>
              <a:rect l="l" t="t" r="r" b="b"/>
              <a:pathLst>
                <a:path w="1609" h="1931" fill="none" extrusionOk="0">
                  <a:moveTo>
                    <a:pt x="0" y="1931"/>
                  </a:moveTo>
                  <a:cubicBezTo>
                    <a:pt x="161" y="1416"/>
                    <a:pt x="386" y="966"/>
                    <a:pt x="676" y="547"/>
                  </a:cubicBezTo>
                  <a:cubicBezTo>
                    <a:pt x="772" y="354"/>
                    <a:pt x="901" y="226"/>
                    <a:pt x="1062" y="129"/>
                  </a:cubicBezTo>
                  <a:cubicBezTo>
                    <a:pt x="1223" y="32"/>
                    <a:pt x="1448" y="0"/>
                    <a:pt x="1609" y="97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4289025" y="4831863"/>
              <a:ext cx="107000" cy="23350"/>
            </a:xfrm>
            <a:custGeom>
              <a:avLst/>
              <a:gdLst/>
              <a:ahLst/>
              <a:cxnLst/>
              <a:rect l="l" t="t" r="r" b="b"/>
              <a:pathLst>
                <a:path w="4280" h="934" fill="none" extrusionOk="0">
                  <a:moveTo>
                    <a:pt x="0" y="902"/>
                  </a:moveTo>
                  <a:cubicBezTo>
                    <a:pt x="1287" y="1"/>
                    <a:pt x="2992" y="1"/>
                    <a:pt x="4279" y="934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4496550" y="4845538"/>
              <a:ext cx="61150" cy="17725"/>
            </a:xfrm>
            <a:custGeom>
              <a:avLst/>
              <a:gdLst/>
              <a:ahLst/>
              <a:cxnLst/>
              <a:rect l="l" t="t" r="r" b="b"/>
              <a:pathLst>
                <a:path w="2446" h="709" fill="none" extrusionOk="0">
                  <a:moveTo>
                    <a:pt x="0" y="709"/>
                  </a:moveTo>
                  <a:cubicBezTo>
                    <a:pt x="644" y="33"/>
                    <a:pt x="1738" y="1"/>
                    <a:pt x="2446" y="644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4317975" y="4483563"/>
              <a:ext cx="322575" cy="164925"/>
            </a:xfrm>
            <a:custGeom>
              <a:avLst/>
              <a:gdLst/>
              <a:ahLst/>
              <a:cxnLst/>
              <a:rect l="l" t="t" r="r" b="b"/>
              <a:pathLst>
                <a:path w="12903" h="6597" fill="none" extrusionOk="0">
                  <a:moveTo>
                    <a:pt x="0" y="6597"/>
                  </a:moveTo>
                  <a:cubicBezTo>
                    <a:pt x="1641" y="4698"/>
                    <a:pt x="3475" y="2961"/>
                    <a:pt x="5663" y="1770"/>
                  </a:cubicBezTo>
                  <a:cubicBezTo>
                    <a:pt x="7851" y="548"/>
                    <a:pt x="10457" y="1"/>
                    <a:pt x="12903" y="612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4248000" y="4388663"/>
              <a:ext cx="225250" cy="275125"/>
            </a:xfrm>
            <a:custGeom>
              <a:avLst/>
              <a:gdLst/>
              <a:ahLst/>
              <a:cxnLst/>
              <a:rect l="l" t="t" r="r" b="b"/>
              <a:pathLst>
                <a:path w="9010" h="11005" fill="none" extrusionOk="0">
                  <a:moveTo>
                    <a:pt x="290" y="11004"/>
                  </a:moveTo>
                  <a:cubicBezTo>
                    <a:pt x="0" y="9749"/>
                    <a:pt x="418" y="8430"/>
                    <a:pt x="998" y="7272"/>
                  </a:cubicBezTo>
                  <a:cubicBezTo>
                    <a:pt x="2639" y="3925"/>
                    <a:pt x="5502" y="1319"/>
                    <a:pt x="9009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4139400" y="4368538"/>
              <a:ext cx="144825" cy="313750"/>
            </a:xfrm>
            <a:custGeom>
              <a:avLst/>
              <a:gdLst/>
              <a:ahLst/>
              <a:cxnLst/>
              <a:rect l="l" t="t" r="r" b="b"/>
              <a:pathLst>
                <a:path w="5793" h="12550" fill="none" extrusionOk="0">
                  <a:moveTo>
                    <a:pt x="2221" y="12549"/>
                  </a:moveTo>
                  <a:cubicBezTo>
                    <a:pt x="547" y="10554"/>
                    <a:pt x="0" y="7851"/>
                    <a:pt x="676" y="5310"/>
                  </a:cubicBezTo>
                  <a:cubicBezTo>
                    <a:pt x="1416" y="2832"/>
                    <a:pt x="3315" y="837"/>
                    <a:pt x="5792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4072625" y="4465063"/>
              <a:ext cx="42675" cy="181825"/>
            </a:xfrm>
            <a:custGeom>
              <a:avLst/>
              <a:gdLst/>
              <a:ahLst/>
              <a:cxnLst/>
              <a:rect l="l" t="t" r="r" b="b"/>
              <a:pathLst>
                <a:path w="1707" h="7273" fill="none" extrusionOk="0">
                  <a:moveTo>
                    <a:pt x="1706" y="7272"/>
                  </a:moveTo>
                  <a:cubicBezTo>
                    <a:pt x="291" y="5117"/>
                    <a:pt x="1" y="2414"/>
                    <a:pt x="902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4450700" y="4541488"/>
              <a:ext cx="205950" cy="109425"/>
            </a:xfrm>
            <a:custGeom>
              <a:avLst/>
              <a:gdLst/>
              <a:ahLst/>
              <a:cxnLst/>
              <a:rect l="l" t="t" r="r" b="b"/>
              <a:pathLst>
                <a:path w="8238" h="4377" fill="none" extrusionOk="0">
                  <a:moveTo>
                    <a:pt x="0" y="4376"/>
                  </a:moveTo>
                  <a:cubicBezTo>
                    <a:pt x="3186" y="3990"/>
                    <a:pt x="6146" y="2414"/>
                    <a:pt x="8237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4581800" y="4638013"/>
              <a:ext cx="68400" cy="35425"/>
            </a:xfrm>
            <a:custGeom>
              <a:avLst/>
              <a:gdLst/>
              <a:ahLst/>
              <a:cxnLst/>
              <a:rect l="l" t="t" r="r" b="b"/>
              <a:pathLst>
                <a:path w="2736" h="1417" fill="none" extrusionOk="0">
                  <a:moveTo>
                    <a:pt x="1" y="1416"/>
                  </a:moveTo>
                  <a:cubicBezTo>
                    <a:pt x="1063" y="1287"/>
                    <a:pt x="2028" y="773"/>
                    <a:pt x="2736" y="0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4073450" y="4646863"/>
              <a:ext cx="104575" cy="49100"/>
            </a:xfrm>
            <a:custGeom>
              <a:avLst/>
              <a:gdLst/>
              <a:ahLst/>
              <a:cxnLst/>
              <a:rect l="l" t="t" r="r" b="b"/>
              <a:pathLst>
                <a:path w="4183" h="1964" fill="none" extrusionOk="0">
                  <a:moveTo>
                    <a:pt x="4183" y="1963"/>
                  </a:moveTo>
                  <a:cubicBezTo>
                    <a:pt x="2992" y="901"/>
                    <a:pt x="1545" y="226"/>
                    <a:pt x="0" y="0"/>
                  </a:cubicBezTo>
                  <a:lnTo>
                    <a:pt x="193" y="0"/>
                  </a:ln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4013100" y="4699138"/>
              <a:ext cx="166550" cy="114250"/>
            </a:xfrm>
            <a:custGeom>
              <a:avLst/>
              <a:gdLst/>
              <a:ahLst/>
              <a:cxnLst/>
              <a:rect l="l" t="t" r="r" b="b"/>
              <a:pathLst>
                <a:path w="6662" h="4570" fill="none" extrusionOk="0">
                  <a:moveTo>
                    <a:pt x="1" y="4570"/>
                  </a:moveTo>
                  <a:cubicBezTo>
                    <a:pt x="741" y="3379"/>
                    <a:pt x="1545" y="2156"/>
                    <a:pt x="2672" y="1288"/>
                  </a:cubicBezTo>
                  <a:cubicBezTo>
                    <a:pt x="3798" y="419"/>
                    <a:pt x="5342" y="1"/>
                    <a:pt x="6661" y="51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4033225" y="4736938"/>
              <a:ext cx="142400" cy="121500"/>
            </a:xfrm>
            <a:custGeom>
              <a:avLst/>
              <a:gdLst/>
              <a:ahLst/>
              <a:cxnLst/>
              <a:rect l="l" t="t" r="r" b="b"/>
              <a:pathLst>
                <a:path w="5696" h="4860" fill="none" extrusionOk="0">
                  <a:moveTo>
                    <a:pt x="5695" y="1"/>
                  </a:moveTo>
                  <a:cubicBezTo>
                    <a:pt x="5470" y="1320"/>
                    <a:pt x="4698" y="2478"/>
                    <a:pt x="3604" y="3251"/>
                  </a:cubicBezTo>
                  <a:cubicBezTo>
                    <a:pt x="2510" y="4023"/>
                    <a:pt x="1287" y="4570"/>
                    <a:pt x="0" y="4859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4624450" y="4706388"/>
              <a:ext cx="65175" cy="9675"/>
            </a:xfrm>
            <a:custGeom>
              <a:avLst/>
              <a:gdLst/>
              <a:ahLst/>
              <a:cxnLst/>
              <a:rect l="l" t="t" r="r" b="b"/>
              <a:pathLst>
                <a:path w="2607" h="387" fill="none" extrusionOk="0">
                  <a:moveTo>
                    <a:pt x="0" y="290"/>
                  </a:moveTo>
                  <a:cubicBezTo>
                    <a:pt x="837" y="0"/>
                    <a:pt x="1770" y="32"/>
                    <a:pt x="2606" y="38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4639725" y="4753838"/>
              <a:ext cx="58750" cy="53925"/>
            </a:xfrm>
            <a:custGeom>
              <a:avLst/>
              <a:gdLst/>
              <a:ahLst/>
              <a:cxnLst/>
              <a:rect l="l" t="t" r="r" b="b"/>
              <a:pathLst>
                <a:path w="2350" h="2157" fill="none" extrusionOk="0">
                  <a:moveTo>
                    <a:pt x="1" y="1"/>
                  </a:moveTo>
                  <a:cubicBezTo>
                    <a:pt x="1030" y="419"/>
                    <a:pt x="1867" y="1159"/>
                    <a:pt x="2349" y="215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4059775" y="4824638"/>
              <a:ext cx="91725" cy="190650"/>
            </a:xfrm>
            <a:custGeom>
              <a:avLst/>
              <a:gdLst/>
              <a:ahLst/>
              <a:cxnLst/>
              <a:rect l="l" t="t" r="r" b="b"/>
              <a:pathLst>
                <a:path w="3669" h="7626" fill="none" extrusionOk="0">
                  <a:moveTo>
                    <a:pt x="3668" y="0"/>
                  </a:moveTo>
                  <a:cubicBezTo>
                    <a:pt x="3572" y="2928"/>
                    <a:pt x="2220" y="5695"/>
                    <a:pt x="0" y="7626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4075050" y="4979863"/>
              <a:ext cx="78050" cy="66800"/>
            </a:xfrm>
            <a:custGeom>
              <a:avLst/>
              <a:gdLst/>
              <a:ahLst/>
              <a:cxnLst/>
              <a:rect l="l" t="t" r="r" b="b"/>
              <a:pathLst>
                <a:path w="3122" h="2672" fill="none" extrusionOk="0">
                  <a:moveTo>
                    <a:pt x="0" y="2671"/>
                  </a:moveTo>
                  <a:cubicBezTo>
                    <a:pt x="1481" y="2478"/>
                    <a:pt x="2671" y="1417"/>
                    <a:pt x="3121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4653400" y="4848763"/>
              <a:ext cx="26575" cy="78050"/>
            </a:xfrm>
            <a:custGeom>
              <a:avLst/>
              <a:gdLst/>
              <a:ahLst/>
              <a:cxnLst/>
              <a:rect l="l" t="t" r="r" b="b"/>
              <a:pathLst>
                <a:path w="1063" h="3122" fill="none" extrusionOk="0">
                  <a:moveTo>
                    <a:pt x="1" y="0"/>
                  </a:moveTo>
                  <a:cubicBezTo>
                    <a:pt x="676" y="901"/>
                    <a:pt x="1030" y="1995"/>
                    <a:pt x="1062" y="312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4657425" y="4945288"/>
              <a:ext cx="15300" cy="67600"/>
            </a:xfrm>
            <a:custGeom>
              <a:avLst/>
              <a:gdLst/>
              <a:ahLst/>
              <a:cxnLst/>
              <a:rect l="l" t="t" r="r" b="b"/>
              <a:pathLst>
                <a:path w="612" h="2704" fill="none" extrusionOk="0">
                  <a:moveTo>
                    <a:pt x="0" y="0"/>
                  </a:moveTo>
                  <a:cubicBezTo>
                    <a:pt x="387" y="869"/>
                    <a:pt x="612" y="1770"/>
                    <a:pt x="612" y="2703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4259250" y="5311288"/>
              <a:ext cx="262250" cy="225250"/>
            </a:xfrm>
            <a:custGeom>
              <a:avLst/>
              <a:gdLst/>
              <a:ahLst/>
              <a:cxnLst/>
              <a:rect l="l" t="t" r="r" b="b"/>
              <a:pathLst>
                <a:path w="10490" h="9010" extrusionOk="0">
                  <a:moveTo>
                    <a:pt x="1" y="0"/>
                  </a:moveTo>
                  <a:lnTo>
                    <a:pt x="483" y="9009"/>
                  </a:lnTo>
                  <a:lnTo>
                    <a:pt x="10490" y="8848"/>
                  </a:lnTo>
                  <a:lnTo>
                    <a:pt x="10232" y="2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4048050" y="5470163"/>
              <a:ext cx="772700" cy="1152275"/>
            </a:xfrm>
            <a:custGeom>
              <a:avLst/>
              <a:gdLst/>
              <a:ahLst/>
              <a:cxnLst/>
              <a:rect l="l" t="t" r="r" b="b"/>
              <a:pathLst>
                <a:path w="30908" h="46091" extrusionOk="0">
                  <a:moveTo>
                    <a:pt x="15552" y="0"/>
                  </a:moveTo>
                  <a:cubicBezTo>
                    <a:pt x="10624" y="0"/>
                    <a:pt x="5705" y="552"/>
                    <a:pt x="887" y="1657"/>
                  </a:cubicBezTo>
                  <a:cubicBezTo>
                    <a:pt x="937" y="1600"/>
                    <a:pt x="918" y="1577"/>
                    <a:pt x="860" y="1577"/>
                  </a:cubicBezTo>
                  <a:cubicBezTo>
                    <a:pt x="660" y="1577"/>
                    <a:pt x="1" y="1850"/>
                    <a:pt x="276" y="1850"/>
                  </a:cubicBezTo>
                  <a:lnTo>
                    <a:pt x="2818" y="46091"/>
                  </a:lnTo>
                  <a:lnTo>
                    <a:pt x="27496" y="44482"/>
                  </a:lnTo>
                  <a:lnTo>
                    <a:pt x="27336" y="26046"/>
                  </a:lnTo>
                  <a:cubicBezTo>
                    <a:pt x="29427" y="21541"/>
                    <a:pt x="30907" y="16618"/>
                    <a:pt x="30199" y="11728"/>
                  </a:cubicBezTo>
                  <a:cubicBezTo>
                    <a:pt x="29588" y="7609"/>
                    <a:pt x="28397" y="3941"/>
                    <a:pt x="25727" y="788"/>
                  </a:cubicBezTo>
                  <a:cubicBezTo>
                    <a:pt x="22352" y="263"/>
                    <a:pt x="18950" y="0"/>
                    <a:pt x="1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3683325" y="5484913"/>
              <a:ext cx="458525" cy="993250"/>
            </a:xfrm>
            <a:custGeom>
              <a:avLst/>
              <a:gdLst/>
              <a:ahLst/>
              <a:cxnLst/>
              <a:rect l="l" t="t" r="r" b="b"/>
              <a:pathLst>
                <a:path w="18341" h="39730" extrusionOk="0">
                  <a:moveTo>
                    <a:pt x="14783" y="1"/>
                  </a:moveTo>
                  <a:cubicBezTo>
                    <a:pt x="13996" y="1"/>
                    <a:pt x="13200" y="211"/>
                    <a:pt x="12355" y="584"/>
                  </a:cubicBezTo>
                  <a:cubicBezTo>
                    <a:pt x="10682" y="1324"/>
                    <a:pt x="9395" y="2740"/>
                    <a:pt x="8430" y="4317"/>
                  </a:cubicBezTo>
                  <a:cubicBezTo>
                    <a:pt x="4022" y="11556"/>
                    <a:pt x="1062" y="19407"/>
                    <a:pt x="225" y="27837"/>
                  </a:cubicBezTo>
                  <a:cubicBezTo>
                    <a:pt x="32" y="29832"/>
                    <a:pt x="0" y="31923"/>
                    <a:pt x="837" y="33725"/>
                  </a:cubicBezTo>
                  <a:cubicBezTo>
                    <a:pt x="1737" y="35655"/>
                    <a:pt x="3507" y="37039"/>
                    <a:pt x="5405" y="37972"/>
                  </a:cubicBezTo>
                  <a:cubicBezTo>
                    <a:pt x="7709" y="39124"/>
                    <a:pt x="10246" y="39730"/>
                    <a:pt x="12820" y="39730"/>
                  </a:cubicBezTo>
                  <a:cubicBezTo>
                    <a:pt x="13554" y="39730"/>
                    <a:pt x="14291" y="39681"/>
                    <a:pt x="15026" y="39581"/>
                  </a:cubicBezTo>
                  <a:lnTo>
                    <a:pt x="15251" y="29220"/>
                  </a:lnTo>
                  <a:cubicBezTo>
                    <a:pt x="13642" y="29220"/>
                    <a:pt x="11969" y="28705"/>
                    <a:pt x="11004" y="27418"/>
                  </a:cubicBezTo>
                  <a:cubicBezTo>
                    <a:pt x="10200" y="26260"/>
                    <a:pt x="9846" y="24812"/>
                    <a:pt x="10039" y="23396"/>
                  </a:cubicBezTo>
                  <a:cubicBezTo>
                    <a:pt x="10264" y="21949"/>
                    <a:pt x="10714" y="20533"/>
                    <a:pt x="11422" y="19214"/>
                  </a:cubicBezTo>
                  <a:lnTo>
                    <a:pt x="16249" y="9690"/>
                  </a:lnTo>
                  <a:cubicBezTo>
                    <a:pt x="17310" y="7598"/>
                    <a:pt x="18243" y="5604"/>
                    <a:pt x="18308" y="3287"/>
                  </a:cubicBezTo>
                  <a:cubicBezTo>
                    <a:pt x="18340" y="2354"/>
                    <a:pt x="17922" y="1067"/>
                    <a:pt x="17117" y="649"/>
                  </a:cubicBezTo>
                  <a:cubicBezTo>
                    <a:pt x="16321" y="202"/>
                    <a:pt x="15556" y="1"/>
                    <a:pt x="14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4584225" y="5463438"/>
              <a:ext cx="526100" cy="969975"/>
            </a:xfrm>
            <a:custGeom>
              <a:avLst/>
              <a:gdLst/>
              <a:ahLst/>
              <a:cxnLst/>
              <a:rect l="l" t="t" r="r" b="b"/>
              <a:pathLst>
                <a:path w="21044" h="38799" extrusionOk="0">
                  <a:moveTo>
                    <a:pt x="3755" y="0"/>
                  </a:moveTo>
                  <a:cubicBezTo>
                    <a:pt x="3118" y="0"/>
                    <a:pt x="2450" y="165"/>
                    <a:pt x="1738" y="542"/>
                  </a:cubicBezTo>
                  <a:cubicBezTo>
                    <a:pt x="65" y="1411"/>
                    <a:pt x="1" y="3663"/>
                    <a:pt x="226" y="4918"/>
                  </a:cubicBezTo>
                  <a:cubicBezTo>
                    <a:pt x="483" y="6141"/>
                    <a:pt x="1062" y="7685"/>
                    <a:pt x="1899" y="8650"/>
                  </a:cubicBezTo>
                  <a:cubicBezTo>
                    <a:pt x="4859" y="11932"/>
                    <a:pt x="5824" y="15214"/>
                    <a:pt x="7980" y="19075"/>
                  </a:cubicBezTo>
                  <a:lnTo>
                    <a:pt x="11745" y="26218"/>
                  </a:lnTo>
                  <a:cubicBezTo>
                    <a:pt x="11873" y="26636"/>
                    <a:pt x="12195" y="26926"/>
                    <a:pt x="12131" y="27377"/>
                  </a:cubicBezTo>
                  <a:cubicBezTo>
                    <a:pt x="11938" y="29017"/>
                    <a:pt x="10651" y="31044"/>
                    <a:pt x="9010" y="31044"/>
                  </a:cubicBezTo>
                  <a:lnTo>
                    <a:pt x="10586" y="38799"/>
                  </a:lnTo>
                  <a:lnTo>
                    <a:pt x="14737" y="38091"/>
                  </a:lnTo>
                  <a:cubicBezTo>
                    <a:pt x="16603" y="37801"/>
                    <a:pt x="18598" y="37415"/>
                    <a:pt x="19821" y="36032"/>
                  </a:cubicBezTo>
                  <a:cubicBezTo>
                    <a:pt x="20561" y="35099"/>
                    <a:pt x="20979" y="33972"/>
                    <a:pt x="21011" y="32782"/>
                  </a:cubicBezTo>
                  <a:cubicBezTo>
                    <a:pt x="21043" y="31591"/>
                    <a:pt x="20915" y="30433"/>
                    <a:pt x="20657" y="29275"/>
                  </a:cubicBezTo>
                  <a:cubicBezTo>
                    <a:pt x="18759" y="19751"/>
                    <a:pt x="15638" y="9809"/>
                    <a:pt x="8752" y="2955"/>
                  </a:cubicBezTo>
                  <a:cubicBezTo>
                    <a:pt x="7134" y="1337"/>
                    <a:pt x="5568" y="0"/>
                    <a:pt x="3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4244775" y="5398963"/>
              <a:ext cx="311325" cy="259025"/>
            </a:xfrm>
            <a:custGeom>
              <a:avLst/>
              <a:gdLst/>
              <a:ahLst/>
              <a:cxnLst/>
              <a:rect l="l" t="t" r="r" b="b"/>
              <a:pathLst>
                <a:path w="12453" h="10361" extrusionOk="0">
                  <a:moveTo>
                    <a:pt x="65" y="0"/>
                  </a:moveTo>
                  <a:lnTo>
                    <a:pt x="0" y="5663"/>
                  </a:lnTo>
                  <a:lnTo>
                    <a:pt x="2993" y="10361"/>
                  </a:lnTo>
                  <a:lnTo>
                    <a:pt x="7787" y="6210"/>
                  </a:lnTo>
                  <a:lnTo>
                    <a:pt x="12452" y="9556"/>
                  </a:lnTo>
                  <a:lnTo>
                    <a:pt x="12452" y="9556"/>
                  </a:lnTo>
                  <a:lnTo>
                    <a:pt x="11037" y="3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4438625" y="5580738"/>
              <a:ext cx="64375" cy="517250"/>
            </a:xfrm>
            <a:custGeom>
              <a:avLst/>
              <a:gdLst/>
              <a:ahLst/>
              <a:cxnLst/>
              <a:rect l="l" t="t" r="r" b="b"/>
              <a:pathLst>
                <a:path w="2575" h="20690" fill="none" extrusionOk="0">
                  <a:moveTo>
                    <a:pt x="1" y="1"/>
                  </a:moveTo>
                  <a:cubicBezTo>
                    <a:pt x="1449" y="6790"/>
                    <a:pt x="2317" y="13708"/>
                    <a:pt x="2575" y="20690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4091950" y="5768163"/>
              <a:ext cx="86075" cy="149650"/>
            </a:xfrm>
            <a:custGeom>
              <a:avLst/>
              <a:gdLst/>
              <a:ahLst/>
              <a:cxnLst/>
              <a:rect l="l" t="t" r="r" b="b"/>
              <a:pathLst>
                <a:path w="3443" h="5986" fill="none" extrusionOk="0">
                  <a:moveTo>
                    <a:pt x="64" y="2510"/>
                  </a:moveTo>
                  <a:cubicBezTo>
                    <a:pt x="322" y="3540"/>
                    <a:pt x="772" y="4505"/>
                    <a:pt x="1416" y="5374"/>
                  </a:cubicBezTo>
                  <a:cubicBezTo>
                    <a:pt x="1545" y="5567"/>
                    <a:pt x="1738" y="5728"/>
                    <a:pt x="1931" y="5857"/>
                  </a:cubicBezTo>
                  <a:cubicBezTo>
                    <a:pt x="2156" y="5985"/>
                    <a:pt x="2413" y="5953"/>
                    <a:pt x="2606" y="5824"/>
                  </a:cubicBezTo>
                  <a:cubicBezTo>
                    <a:pt x="2864" y="5567"/>
                    <a:pt x="2799" y="5181"/>
                    <a:pt x="2703" y="4859"/>
                  </a:cubicBezTo>
                  <a:cubicBezTo>
                    <a:pt x="2156" y="3250"/>
                    <a:pt x="1223" y="1803"/>
                    <a:pt x="0" y="612"/>
                  </a:cubicBezTo>
                  <a:cubicBezTo>
                    <a:pt x="386" y="902"/>
                    <a:pt x="772" y="1127"/>
                    <a:pt x="1223" y="1288"/>
                  </a:cubicBezTo>
                  <a:cubicBezTo>
                    <a:pt x="1705" y="1513"/>
                    <a:pt x="2252" y="1513"/>
                    <a:pt x="2735" y="1288"/>
                  </a:cubicBezTo>
                  <a:cubicBezTo>
                    <a:pt x="3186" y="1063"/>
                    <a:pt x="3443" y="516"/>
                    <a:pt x="3282" y="1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4069425" y="5526863"/>
              <a:ext cx="33800" cy="210775"/>
            </a:xfrm>
            <a:custGeom>
              <a:avLst/>
              <a:gdLst/>
              <a:ahLst/>
              <a:cxnLst/>
              <a:rect l="l" t="t" r="r" b="b"/>
              <a:pathLst>
                <a:path w="1352" h="8431" fill="none" extrusionOk="0">
                  <a:moveTo>
                    <a:pt x="0" y="8430"/>
                  </a:moveTo>
                  <a:cubicBezTo>
                    <a:pt x="1030" y="5727"/>
                    <a:pt x="1352" y="2832"/>
                    <a:pt x="965" y="0"/>
                  </a:cubicBezTo>
                </a:path>
              </a:pathLst>
            </a:custGeom>
            <a:noFill/>
            <a:ln w="10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4414500" y="6132538"/>
              <a:ext cx="350725" cy="333350"/>
            </a:xfrm>
            <a:custGeom>
              <a:avLst/>
              <a:gdLst/>
              <a:ahLst/>
              <a:cxnLst/>
              <a:rect l="l" t="t" r="r" b="b"/>
              <a:pathLst>
                <a:path w="14029" h="13334" extrusionOk="0">
                  <a:moveTo>
                    <a:pt x="5055" y="1"/>
                  </a:moveTo>
                  <a:cubicBezTo>
                    <a:pt x="3794" y="1"/>
                    <a:pt x="2534" y="260"/>
                    <a:pt x="1384" y="741"/>
                  </a:cubicBezTo>
                  <a:cubicBezTo>
                    <a:pt x="322" y="3090"/>
                    <a:pt x="0" y="5696"/>
                    <a:pt x="387" y="8206"/>
                  </a:cubicBezTo>
                  <a:cubicBezTo>
                    <a:pt x="483" y="8946"/>
                    <a:pt x="773" y="9654"/>
                    <a:pt x="1255" y="10233"/>
                  </a:cubicBezTo>
                  <a:cubicBezTo>
                    <a:pt x="1776" y="10696"/>
                    <a:pt x="2479" y="10950"/>
                    <a:pt x="3176" y="10950"/>
                  </a:cubicBezTo>
                  <a:cubicBezTo>
                    <a:pt x="3255" y="10950"/>
                    <a:pt x="3333" y="10947"/>
                    <a:pt x="3411" y="10941"/>
                  </a:cubicBezTo>
                  <a:cubicBezTo>
                    <a:pt x="4183" y="10844"/>
                    <a:pt x="4956" y="10651"/>
                    <a:pt x="5663" y="10362"/>
                  </a:cubicBezTo>
                  <a:cubicBezTo>
                    <a:pt x="5868" y="12207"/>
                    <a:pt x="7419" y="13334"/>
                    <a:pt x="9009" y="13334"/>
                  </a:cubicBezTo>
                  <a:cubicBezTo>
                    <a:pt x="9914" y="13334"/>
                    <a:pt x="10831" y="12969"/>
                    <a:pt x="11519" y="12163"/>
                  </a:cubicBezTo>
                  <a:lnTo>
                    <a:pt x="14029" y="11810"/>
                  </a:lnTo>
                  <a:lnTo>
                    <a:pt x="13321" y="5021"/>
                  </a:lnTo>
                  <a:lnTo>
                    <a:pt x="10168" y="4956"/>
                  </a:lnTo>
                  <a:cubicBezTo>
                    <a:pt x="10715" y="3798"/>
                    <a:pt x="10264" y="2253"/>
                    <a:pt x="9331" y="1385"/>
                  </a:cubicBezTo>
                  <a:cubicBezTo>
                    <a:pt x="8334" y="548"/>
                    <a:pt x="7111" y="66"/>
                    <a:pt x="5824" y="33"/>
                  </a:cubicBezTo>
                  <a:cubicBezTo>
                    <a:pt x="5569" y="12"/>
                    <a:pt x="5312" y="1"/>
                    <a:pt x="5055" y="1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4169150" y="6110038"/>
              <a:ext cx="460150" cy="348450"/>
            </a:xfrm>
            <a:custGeom>
              <a:avLst/>
              <a:gdLst/>
              <a:ahLst/>
              <a:cxnLst/>
              <a:rect l="l" t="t" r="r" b="b"/>
              <a:pathLst>
                <a:path w="18406" h="13938" extrusionOk="0">
                  <a:moveTo>
                    <a:pt x="12614" y="0"/>
                  </a:moveTo>
                  <a:cubicBezTo>
                    <a:pt x="10941" y="0"/>
                    <a:pt x="9332" y="612"/>
                    <a:pt x="8109" y="1706"/>
                  </a:cubicBezTo>
                  <a:cubicBezTo>
                    <a:pt x="6629" y="3057"/>
                    <a:pt x="6050" y="5180"/>
                    <a:pt x="4345" y="6242"/>
                  </a:cubicBezTo>
                  <a:lnTo>
                    <a:pt x="1" y="6274"/>
                  </a:lnTo>
                  <a:lnTo>
                    <a:pt x="677" y="12227"/>
                  </a:lnTo>
                  <a:lnTo>
                    <a:pt x="4119" y="12034"/>
                  </a:lnTo>
                  <a:cubicBezTo>
                    <a:pt x="5213" y="13192"/>
                    <a:pt x="6726" y="13868"/>
                    <a:pt x="8334" y="13932"/>
                  </a:cubicBezTo>
                  <a:cubicBezTo>
                    <a:pt x="8415" y="13935"/>
                    <a:pt x="8496" y="13937"/>
                    <a:pt x="8577" y="13937"/>
                  </a:cubicBezTo>
                  <a:cubicBezTo>
                    <a:pt x="10101" y="13937"/>
                    <a:pt x="11581" y="13365"/>
                    <a:pt x="12742" y="12388"/>
                  </a:cubicBezTo>
                  <a:cubicBezTo>
                    <a:pt x="14094" y="12291"/>
                    <a:pt x="15381" y="11969"/>
                    <a:pt x="16571" y="11390"/>
                  </a:cubicBezTo>
                  <a:cubicBezTo>
                    <a:pt x="16893" y="11262"/>
                    <a:pt x="17183" y="11069"/>
                    <a:pt x="17376" y="10811"/>
                  </a:cubicBezTo>
                  <a:cubicBezTo>
                    <a:pt x="17569" y="10522"/>
                    <a:pt x="17665" y="10103"/>
                    <a:pt x="17440" y="9846"/>
                  </a:cubicBezTo>
                  <a:lnTo>
                    <a:pt x="17440" y="9846"/>
                  </a:lnTo>
                  <a:cubicBezTo>
                    <a:pt x="15896" y="9910"/>
                    <a:pt x="14416" y="10489"/>
                    <a:pt x="12871" y="10586"/>
                  </a:cubicBezTo>
                  <a:cubicBezTo>
                    <a:pt x="12859" y="10587"/>
                    <a:pt x="12848" y="10588"/>
                    <a:pt x="12837" y="10588"/>
                  </a:cubicBezTo>
                  <a:cubicBezTo>
                    <a:pt x="12540" y="10588"/>
                    <a:pt x="12424" y="10189"/>
                    <a:pt x="12517" y="9910"/>
                  </a:cubicBezTo>
                  <a:cubicBezTo>
                    <a:pt x="12614" y="9685"/>
                    <a:pt x="12775" y="9524"/>
                    <a:pt x="13000" y="9460"/>
                  </a:cubicBezTo>
                  <a:cubicBezTo>
                    <a:pt x="13193" y="9395"/>
                    <a:pt x="13418" y="9331"/>
                    <a:pt x="13643" y="9331"/>
                  </a:cubicBezTo>
                  <a:cubicBezTo>
                    <a:pt x="15027" y="9170"/>
                    <a:pt x="16410" y="8816"/>
                    <a:pt x="17697" y="8269"/>
                  </a:cubicBezTo>
                  <a:cubicBezTo>
                    <a:pt x="17858" y="7883"/>
                    <a:pt x="17697" y="7465"/>
                    <a:pt x="17344" y="7272"/>
                  </a:cubicBezTo>
                  <a:cubicBezTo>
                    <a:pt x="17061" y="7178"/>
                    <a:pt x="16778" y="7118"/>
                    <a:pt x="16496" y="7118"/>
                  </a:cubicBezTo>
                  <a:cubicBezTo>
                    <a:pt x="16392" y="7118"/>
                    <a:pt x="16289" y="7126"/>
                    <a:pt x="16185" y="7143"/>
                  </a:cubicBezTo>
                  <a:cubicBezTo>
                    <a:pt x="15466" y="7188"/>
                    <a:pt x="14668" y="7359"/>
                    <a:pt x="13912" y="7359"/>
                  </a:cubicBezTo>
                  <a:cubicBezTo>
                    <a:pt x="13586" y="7359"/>
                    <a:pt x="13268" y="7327"/>
                    <a:pt x="12968" y="7240"/>
                  </a:cubicBezTo>
                  <a:cubicBezTo>
                    <a:pt x="12549" y="7111"/>
                    <a:pt x="12485" y="6564"/>
                    <a:pt x="12678" y="6146"/>
                  </a:cubicBezTo>
                  <a:cubicBezTo>
                    <a:pt x="13450" y="5792"/>
                    <a:pt x="14255" y="5567"/>
                    <a:pt x="15091" y="5502"/>
                  </a:cubicBezTo>
                  <a:cubicBezTo>
                    <a:pt x="15638" y="5438"/>
                    <a:pt x="16217" y="5470"/>
                    <a:pt x="16764" y="5374"/>
                  </a:cubicBezTo>
                  <a:cubicBezTo>
                    <a:pt x="17311" y="5309"/>
                    <a:pt x="18148" y="5277"/>
                    <a:pt x="18309" y="4730"/>
                  </a:cubicBezTo>
                  <a:cubicBezTo>
                    <a:pt x="18405" y="4376"/>
                    <a:pt x="18244" y="3990"/>
                    <a:pt x="17923" y="3797"/>
                  </a:cubicBezTo>
                  <a:cubicBezTo>
                    <a:pt x="17601" y="3604"/>
                    <a:pt x="17247" y="3475"/>
                    <a:pt x="16893" y="3443"/>
                  </a:cubicBezTo>
                  <a:cubicBezTo>
                    <a:pt x="16663" y="3410"/>
                    <a:pt x="16433" y="3397"/>
                    <a:pt x="16204" y="3397"/>
                  </a:cubicBezTo>
                  <a:cubicBezTo>
                    <a:pt x="15345" y="3397"/>
                    <a:pt x="14497" y="3580"/>
                    <a:pt x="13666" y="3580"/>
                  </a:cubicBezTo>
                  <a:cubicBezTo>
                    <a:pt x="13202" y="3580"/>
                    <a:pt x="12744" y="3523"/>
                    <a:pt x="12292" y="3346"/>
                  </a:cubicBezTo>
                  <a:cubicBezTo>
                    <a:pt x="11938" y="3218"/>
                    <a:pt x="11745" y="2446"/>
                    <a:pt x="12099" y="2317"/>
                  </a:cubicBezTo>
                  <a:cubicBezTo>
                    <a:pt x="12627" y="2111"/>
                    <a:pt x="13180" y="2049"/>
                    <a:pt x="13745" y="2049"/>
                  </a:cubicBezTo>
                  <a:cubicBezTo>
                    <a:pt x="14592" y="2049"/>
                    <a:pt x="15464" y="2188"/>
                    <a:pt x="16314" y="2188"/>
                  </a:cubicBezTo>
                  <a:cubicBezTo>
                    <a:pt x="16361" y="2192"/>
                    <a:pt x="16409" y="2194"/>
                    <a:pt x="16456" y="2194"/>
                  </a:cubicBezTo>
                  <a:cubicBezTo>
                    <a:pt x="16794" y="2194"/>
                    <a:pt x="17122" y="2092"/>
                    <a:pt x="17376" y="1866"/>
                  </a:cubicBezTo>
                  <a:cubicBezTo>
                    <a:pt x="17633" y="1609"/>
                    <a:pt x="17762" y="1126"/>
                    <a:pt x="17408" y="998"/>
                  </a:cubicBezTo>
                  <a:cubicBezTo>
                    <a:pt x="15896" y="354"/>
                    <a:pt x="14255" y="0"/>
                    <a:pt x="12614" y="0"/>
                  </a:cubicBezTo>
                  <a:close/>
                </a:path>
              </a:pathLst>
            </a:custGeom>
            <a:solidFill>
              <a:srgbClr val="FF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4046100" y="6210588"/>
              <a:ext cx="157675" cy="284775"/>
            </a:xfrm>
            <a:custGeom>
              <a:avLst/>
              <a:gdLst/>
              <a:ahLst/>
              <a:cxnLst/>
              <a:rect l="l" t="t" r="r" b="b"/>
              <a:pathLst>
                <a:path w="6307" h="11391" extrusionOk="0">
                  <a:moveTo>
                    <a:pt x="322" y="0"/>
                  </a:moveTo>
                  <a:lnTo>
                    <a:pt x="0" y="11390"/>
                  </a:lnTo>
                  <a:lnTo>
                    <a:pt x="6307" y="11165"/>
                  </a:lnTo>
                  <a:lnTo>
                    <a:pt x="6178" y="3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4721775" y="6225063"/>
              <a:ext cx="150450" cy="229275"/>
            </a:xfrm>
            <a:custGeom>
              <a:avLst/>
              <a:gdLst/>
              <a:ahLst/>
              <a:cxnLst/>
              <a:rect l="l" t="t" r="r" b="b"/>
              <a:pathLst>
                <a:path w="6018" h="9171" extrusionOk="0">
                  <a:moveTo>
                    <a:pt x="4344" y="0"/>
                  </a:moveTo>
                  <a:lnTo>
                    <a:pt x="1" y="644"/>
                  </a:lnTo>
                  <a:lnTo>
                    <a:pt x="290" y="9170"/>
                  </a:lnTo>
                  <a:lnTo>
                    <a:pt x="6017" y="8945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4467600" y="6145413"/>
              <a:ext cx="160075" cy="260650"/>
            </a:xfrm>
            <a:custGeom>
              <a:avLst/>
              <a:gdLst/>
              <a:ahLst/>
              <a:cxnLst/>
              <a:rect l="l" t="t" r="r" b="b"/>
              <a:pathLst>
                <a:path w="6403" h="10426" fill="none" extrusionOk="0">
                  <a:moveTo>
                    <a:pt x="3732" y="10426"/>
                  </a:moveTo>
                  <a:cubicBezTo>
                    <a:pt x="4376" y="10329"/>
                    <a:pt x="4955" y="9975"/>
                    <a:pt x="5373" y="9428"/>
                  </a:cubicBezTo>
                  <a:cubicBezTo>
                    <a:pt x="5502" y="9300"/>
                    <a:pt x="5599" y="9107"/>
                    <a:pt x="5599" y="8881"/>
                  </a:cubicBezTo>
                  <a:cubicBezTo>
                    <a:pt x="5631" y="8688"/>
                    <a:pt x="5470" y="8495"/>
                    <a:pt x="5277" y="8431"/>
                  </a:cubicBezTo>
                  <a:cubicBezTo>
                    <a:pt x="3990" y="8720"/>
                    <a:pt x="2671" y="8914"/>
                    <a:pt x="1351" y="9171"/>
                  </a:cubicBezTo>
                  <a:cubicBezTo>
                    <a:pt x="1094" y="9235"/>
                    <a:pt x="772" y="9267"/>
                    <a:pt x="611" y="9042"/>
                  </a:cubicBezTo>
                  <a:cubicBezTo>
                    <a:pt x="483" y="8785"/>
                    <a:pt x="611" y="8527"/>
                    <a:pt x="772" y="8302"/>
                  </a:cubicBezTo>
                  <a:cubicBezTo>
                    <a:pt x="933" y="8109"/>
                    <a:pt x="1158" y="7980"/>
                    <a:pt x="1416" y="7948"/>
                  </a:cubicBezTo>
                  <a:cubicBezTo>
                    <a:pt x="2671" y="7884"/>
                    <a:pt x="3958" y="7433"/>
                    <a:pt x="5180" y="7144"/>
                  </a:cubicBezTo>
                  <a:cubicBezTo>
                    <a:pt x="5341" y="7112"/>
                    <a:pt x="5534" y="7047"/>
                    <a:pt x="5663" y="6951"/>
                  </a:cubicBezTo>
                  <a:cubicBezTo>
                    <a:pt x="5856" y="6758"/>
                    <a:pt x="5920" y="6468"/>
                    <a:pt x="5792" y="6243"/>
                  </a:cubicBezTo>
                  <a:cubicBezTo>
                    <a:pt x="5695" y="5986"/>
                    <a:pt x="5470" y="5793"/>
                    <a:pt x="5212" y="5728"/>
                  </a:cubicBezTo>
                  <a:cubicBezTo>
                    <a:pt x="4987" y="5632"/>
                    <a:pt x="4730" y="5599"/>
                    <a:pt x="4440" y="5599"/>
                  </a:cubicBezTo>
                  <a:lnTo>
                    <a:pt x="2059" y="5921"/>
                  </a:lnTo>
                  <a:cubicBezTo>
                    <a:pt x="1770" y="5921"/>
                    <a:pt x="1480" y="5921"/>
                    <a:pt x="1191" y="5889"/>
                  </a:cubicBezTo>
                  <a:cubicBezTo>
                    <a:pt x="1030" y="5857"/>
                    <a:pt x="869" y="5793"/>
                    <a:pt x="740" y="5696"/>
                  </a:cubicBezTo>
                  <a:cubicBezTo>
                    <a:pt x="579" y="5535"/>
                    <a:pt x="515" y="5310"/>
                    <a:pt x="547" y="5085"/>
                  </a:cubicBezTo>
                  <a:cubicBezTo>
                    <a:pt x="547" y="4988"/>
                    <a:pt x="547" y="4892"/>
                    <a:pt x="579" y="4827"/>
                  </a:cubicBezTo>
                  <a:cubicBezTo>
                    <a:pt x="611" y="4731"/>
                    <a:pt x="676" y="4666"/>
                    <a:pt x="772" y="4634"/>
                  </a:cubicBezTo>
                  <a:cubicBezTo>
                    <a:pt x="2091" y="4216"/>
                    <a:pt x="3507" y="3991"/>
                    <a:pt x="4891" y="3959"/>
                  </a:cubicBezTo>
                  <a:cubicBezTo>
                    <a:pt x="5212" y="3991"/>
                    <a:pt x="5534" y="3926"/>
                    <a:pt x="5824" y="3830"/>
                  </a:cubicBezTo>
                  <a:cubicBezTo>
                    <a:pt x="6113" y="3733"/>
                    <a:pt x="6339" y="3476"/>
                    <a:pt x="6403" y="3186"/>
                  </a:cubicBezTo>
                  <a:cubicBezTo>
                    <a:pt x="6371" y="2768"/>
                    <a:pt x="6113" y="2414"/>
                    <a:pt x="5759" y="2253"/>
                  </a:cubicBezTo>
                  <a:cubicBezTo>
                    <a:pt x="5116" y="1931"/>
                    <a:pt x="4408" y="1835"/>
                    <a:pt x="3732" y="2028"/>
                  </a:cubicBezTo>
                  <a:cubicBezTo>
                    <a:pt x="3250" y="2028"/>
                    <a:pt x="2767" y="2092"/>
                    <a:pt x="2285" y="2221"/>
                  </a:cubicBezTo>
                  <a:cubicBezTo>
                    <a:pt x="1802" y="2350"/>
                    <a:pt x="1287" y="2318"/>
                    <a:pt x="804" y="2157"/>
                  </a:cubicBezTo>
                  <a:cubicBezTo>
                    <a:pt x="290" y="1996"/>
                    <a:pt x="0" y="1481"/>
                    <a:pt x="64" y="966"/>
                  </a:cubicBezTo>
                  <a:cubicBezTo>
                    <a:pt x="579" y="516"/>
                    <a:pt x="1287" y="548"/>
                    <a:pt x="1963" y="580"/>
                  </a:cubicBezTo>
                  <a:lnTo>
                    <a:pt x="4312" y="773"/>
                  </a:lnTo>
                  <a:cubicBezTo>
                    <a:pt x="4633" y="805"/>
                    <a:pt x="4923" y="805"/>
                    <a:pt x="5212" y="709"/>
                  </a:cubicBezTo>
                  <a:cubicBezTo>
                    <a:pt x="5502" y="612"/>
                    <a:pt x="5663" y="323"/>
                    <a:pt x="5631" y="1"/>
                  </a:cubicBezTo>
                </a:path>
              </a:pathLst>
            </a:custGeom>
            <a:noFill/>
            <a:ln w="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97AD437-D03F-1533-FC02-75AAD09B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62" y="563670"/>
            <a:ext cx="4454834" cy="440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46" name="Picture 2" descr="Mentors">
            <a:extLst>
              <a:ext uri="{FF2B5EF4-FFF2-40B4-BE49-F238E27FC236}">
                <a16:creationId xmlns:a16="http://schemas.microsoft.com/office/drawing/2014/main" id="{7B163341-16FF-75D3-EBE7-ADA35AD0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69" y="93578"/>
            <a:ext cx="2820649" cy="25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55"/>
          <p:cNvGrpSpPr/>
          <p:nvPr/>
        </p:nvGrpSpPr>
        <p:grpSpPr>
          <a:xfrm>
            <a:off x="350549" y="-656277"/>
            <a:ext cx="8585195" cy="6455984"/>
            <a:chOff x="350549" y="-656277"/>
            <a:chExt cx="8585195" cy="6455984"/>
          </a:xfrm>
        </p:grpSpPr>
        <p:grpSp>
          <p:nvGrpSpPr>
            <p:cNvPr id="1720" name="Google Shape;1720;p55"/>
            <p:cNvGrpSpPr/>
            <p:nvPr/>
          </p:nvGrpSpPr>
          <p:grpSpPr>
            <a:xfrm>
              <a:off x="850559" y="-656277"/>
              <a:ext cx="7442882" cy="6455984"/>
              <a:chOff x="1042859" y="534268"/>
              <a:chExt cx="5342293" cy="4633925"/>
            </a:xfrm>
          </p:grpSpPr>
          <p:sp>
            <p:nvSpPr>
              <p:cNvPr id="1721" name="Google Shape;1721;p55"/>
              <p:cNvSpPr/>
              <p:nvPr/>
            </p:nvSpPr>
            <p:spPr>
              <a:xfrm>
                <a:off x="1308582" y="534268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5"/>
              <p:cNvSpPr/>
              <p:nvPr/>
            </p:nvSpPr>
            <p:spPr>
              <a:xfrm rot="10800000">
                <a:off x="1042859" y="591919"/>
                <a:ext cx="5342293" cy="4518673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3" name="Google Shape;1723;p55"/>
            <p:cNvSpPr/>
            <p:nvPr/>
          </p:nvSpPr>
          <p:spPr>
            <a:xfrm>
              <a:off x="7218030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>
              <a:off x="6981488" y="454595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>
              <a:off x="7834813" y="1067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>
              <a:off x="1018838" y="1755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>
              <a:off x="802913" y="29723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>
              <a:off x="350549" y="1127603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 flipH="1">
              <a:off x="8065799" y="310141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 flipH="1">
              <a:off x="850540" y="898073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1119051" y="4159946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D46CDCC-0E67-A367-384A-188A08A7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45" y="361362"/>
            <a:ext cx="6991709" cy="442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DAE54AC-E41C-02BF-ABFC-099B11926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18" y="100468"/>
            <a:ext cx="7769564" cy="4942564"/>
          </a:xfrm>
          <a:prstGeom prst="rect">
            <a:avLst/>
          </a:prstGeom>
        </p:spPr>
      </p:pic>
      <p:pic>
        <p:nvPicPr>
          <p:cNvPr id="10" name="SG Bk 1 F SA 2022 2 30">
            <a:hlinkClick r:id="" action="ppaction://media"/>
            <a:extLst>
              <a:ext uri="{FF2B5EF4-FFF2-40B4-BE49-F238E27FC236}">
                <a16:creationId xmlns:a16="http://schemas.microsoft.com/office/drawing/2014/main" id="{012CBAB9-295D-4FD8-07CC-40C587353B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4" end="28369.693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5997" y="463410"/>
            <a:ext cx="1230637" cy="123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4"/>
          <p:cNvSpPr txBox="1">
            <a:spLocks noGrp="1"/>
          </p:cNvSpPr>
          <p:nvPr>
            <p:ph type="title"/>
          </p:nvPr>
        </p:nvSpPr>
        <p:spPr>
          <a:xfrm>
            <a:off x="3006399" y="1274550"/>
            <a:ext cx="4414679" cy="1297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Chewy" panose="02000000000000000000" pitchFamily="2" charset="0"/>
                <a:ea typeface="Chewy" panose="02000000000000000000" pitchFamily="2" charset="0"/>
              </a:rPr>
              <a:t>experiments</a:t>
            </a:r>
            <a:endParaRPr sz="6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5122" name="Picture 2" descr="Scientist holding chemicals illustration, Laboratory Chemistry Cartoon ...">
            <a:extLst>
              <a:ext uri="{FF2B5EF4-FFF2-40B4-BE49-F238E27FC236}">
                <a16:creationId xmlns:a16="http://schemas.microsoft.com/office/drawing/2014/main" id="{467B5440-194A-C705-98BC-3655C237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8" b="97085" l="1750" r="97625">
                        <a14:foregroundMark x1="46875" y1="8834" x2="61125" y2="9452"/>
                        <a14:foregroundMark x1="61125" y1="9452" x2="68000" y2="9011"/>
                        <a14:foregroundMark x1="47875" y1="5212" x2="64875" y2="4682"/>
                        <a14:foregroundMark x1="64875" y1="4682" x2="64875" y2="4682"/>
                        <a14:foregroundMark x1="70625" y1="13516" x2="70625" y2="13516"/>
                        <a14:foregroundMark x1="70625" y1="9541" x2="70625" y2="15548"/>
                        <a14:foregroundMark x1="38375" y1="8039" x2="36000" y2="10512"/>
                        <a14:foregroundMark x1="39375" y1="6360" x2="39375" y2="6360"/>
                        <a14:foregroundMark x1="10250" y1="2032" x2="11125" y2="26678"/>
                        <a14:foregroundMark x1="11125" y1="26678" x2="17750" y2="35247"/>
                        <a14:foregroundMark x1="17750" y1="35247" x2="18000" y2="36837"/>
                        <a14:foregroundMark x1="6375" y1="13693" x2="1750" y2="23322"/>
                        <a14:foregroundMark x1="1750" y1="23322" x2="1750" y2="23587"/>
                        <a14:foregroundMark x1="6625" y1="15548" x2="5375" y2="31272"/>
                        <a14:foregroundMark x1="5375" y1="31272" x2="5500" y2="31449"/>
                        <a14:foregroundMark x1="8375" y1="39841" x2="33125" y2="55124"/>
                        <a14:foregroundMark x1="33125" y1="55124" x2="33375" y2="54240"/>
                        <a14:foregroundMark x1="31250" y1="30477" x2="59875" y2="45318"/>
                        <a14:foregroundMark x1="59875" y1="45318" x2="61125" y2="45495"/>
                        <a14:foregroundMark x1="64500" y1="32951" x2="77000" y2="66431"/>
                        <a14:foregroundMark x1="87125" y1="35777" x2="83375" y2="52915"/>
                        <a14:foregroundMark x1="94500" y1="51060" x2="97625" y2="51060"/>
                        <a14:foregroundMark x1="60000" y1="47173" x2="61125" y2="61926"/>
                        <a14:foregroundMark x1="11875" y1="53710" x2="37500" y2="58039"/>
                        <a14:foregroundMark x1="58250" y1="88869" x2="61125" y2="97085"/>
                        <a14:foregroundMark x1="8750" y1="12721" x2="8750" y2="29152"/>
                        <a14:foregroundMark x1="4500" y1="27297" x2="8750" y2="9894"/>
                        <a14:foregroundMark x1="53125" y1="2562" x2="53125" y2="2562"/>
                        <a14:foregroundMark x1="53375" y1="1678" x2="53375" y2="1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" y="317634"/>
            <a:ext cx="3338476" cy="47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cience Png / Chemistry Cartoon / Get free icons of physics in ios ...">
            <a:extLst>
              <a:ext uri="{FF2B5EF4-FFF2-40B4-BE49-F238E27FC236}">
                <a16:creationId xmlns:a16="http://schemas.microsoft.com/office/drawing/2014/main" id="{D5767EE1-B7C0-C23A-6FEE-21DD9912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4" y="783662"/>
            <a:ext cx="2002055" cy="28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127</Words>
  <Application>Microsoft Office PowerPoint</Application>
  <PresentationFormat>عرض على الشاشة (16:9)</PresentationFormat>
  <Paragraphs>32</Paragraphs>
  <Slides>15</Slides>
  <Notes>15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1" baseType="lpstr">
      <vt:lpstr>Monotype Corsiva</vt:lpstr>
      <vt:lpstr>Kristen ITC</vt:lpstr>
      <vt:lpstr>Manrope Light</vt:lpstr>
      <vt:lpstr>Space Mono</vt:lpstr>
      <vt:lpstr>Encode Sans Semi Condensed</vt:lpstr>
      <vt:lpstr>Bree Serif</vt:lpstr>
      <vt:lpstr>Arial</vt:lpstr>
      <vt:lpstr>Jumble</vt:lpstr>
      <vt:lpstr>Chewy</vt:lpstr>
      <vt:lpstr>SFRuqahLongo-Regular</vt:lpstr>
      <vt:lpstr>Manrope Medium</vt:lpstr>
      <vt:lpstr>Footlight MT Light</vt:lpstr>
      <vt:lpstr>Dreaming Outloud Pro</vt:lpstr>
      <vt:lpstr>Manrope</vt:lpstr>
      <vt:lpstr>Do Hyeon</vt:lpstr>
      <vt:lpstr>Teaching Methods: Project-Based Learning by Slidesgo</vt:lpstr>
      <vt:lpstr>عرض تقديمي في PowerPoint</vt:lpstr>
      <vt:lpstr>U10 : What’s School Like?</vt:lpstr>
      <vt:lpstr>Lesson Objectives: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experiments</vt:lpstr>
      <vt:lpstr>What does Hashim say about Mr. Huston</vt:lpstr>
      <vt:lpstr>عرض تقديمي في PowerPoint</vt:lpstr>
      <vt:lpstr>About the Conversation:</vt:lpstr>
      <vt:lpstr>About the Conversation:</vt:lpstr>
      <vt:lpstr>WorkBook 227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METHODS: PROJECT-BASED LEARNING</dc:title>
  <dc:creator>Tr.A .</dc:creator>
  <cp:lastModifiedBy>Tr.A .</cp:lastModifiedBy>
  <cp:revision>1</cp:revision>
  <dcterms:modified xsi:type="dcterms:W3CDTF">2023-01-31T01:47:51Z</dcterms:modified>
</cp:coreProperties>
</file>