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5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4" r:id="rId9"/>
    <p:sldId id="386" r:id="rId10"/>
    <p:sldId id="387" r:id="rId11"/>
    <p:sldId id="388" r:id="rId12"/>
    <p:sldId id="389" r:id="rId13"/>
    <p:sldId id="390" r:id="rId14"/>
    <p:sldId id="391" r:id="rId15"/>
    <p:sldId id="393" r:id="rId16"/>
    <p:sldId id="392" r:id="rId17"/>
    <p:sldId id="394" r:id="rId18"/>
    <p:sldId id="395" r:id="rId19"/>
    <p:sldId id="396" r:id="rId20"/>
    <p:sldId id="401" r:id="rId21"/>
    <p:sldId id="400" r:id="rId22"/>
    <p:sldId id="399" r:id="rId23"/>
    <p:sldId id="398" r:id="rId24"/>
    <p:sldId id="403" r:id="rId25"/>
    <p:sldId id="402" r:id="rId26"/>
    <p:sldId id="397" r:id="rId27"/>
    <p:sldId id="404" r:id="rId28"/>
    <p:sldId id="407" r:id="rId29"/>
    <p:sldId id="405" r:id="rId30"/>
    <p:sldId id="406" r:id="rId31"/>
    <p:sldId id="408" r:id="rId32"/>
    <p:sldId id="409" r:id="rId33"/>
    <p:sldId id="383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4"/>
            <p14:sldId id="386"/>
            <p14:sldId id="387"/>
            <p14:sldId id="388"/>
            <p14:sldId id="389"/>
            <p14:sldId id="390"/>
            <p14:sldId id="391"/>
            <p14:sldId id="393"/>
            <p14:sldId id="392"/>
            <p14:sldId id="394"/>
            <p14:sldId id="395"/>
            <p14:sldId id="396"/>
            <p14:sldId id="401"/>
            <p14:sldId id="400"/>
            <p14:sldId id="399"/>
            <p14:sldId id="398"/>
            <p14:sldId id="403"/>
            <p14:sldId id="402"/>
            <p14:sldId id="397"/>
            <p14:sldId id="404"/>
            <p14:sldId id="407"/>
            <p14:sldId id="405"/>
            <p14:sldId id="406"/>
            <p14:sldId id="408"/>
            <p14:sldId id="409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5C5"/>
    <a:srgbClr val="FFE7F3"/>
    <a:srgbClr val="DCD2C0"/>
    <a:srgbClr val="DCC9CB"/>
    <a:srgbClr val="FFF8F3"/>
    <a:srgbClr val="FFCADF"/>
    <a:srgbClr val="AEFFCC"/>
    <a:srgbClr val="CAFFE3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84"/>
  </p:normalViewPr>
  <p:slideViewPr>
    <p:cSldViewPr snapToGrid="0" snapToObjects="1">
      <p:cViewPr>
        <p:scale>
          <a:sx n="110" d="100"/>
          <a:sy n="110" d="100"/>
        </p:scale>
        <p:origin x="-110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0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7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2.png"/><Relationship Id="rId5" Type="http://schemas.openxmlformats.org/officeDocument/2006/relationships/image" Target="../media/image39.jpeg"/><Relationship Id="rId10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50.png"/><Relationship Id="rId1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561460" y="181791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تمهيد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B0C0C7-5ABC-735A-2084-C13EC885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699" y="690563"/>
            <a:ext cx="57245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200" b="1">
              <a:solidFill>
                <a:srgbClr val="0000FF"/>
              </a:solidFill>
            </a:endParaRPr>
          </a:p>
          <a:p>
            <a:r>
              <a:rPr lang="ar-SA" altLang="en-US" sz="2200" b="1"/>
              <a:t>أوجد الكسر العشري المكافئ لكل نسبة مئوية فيما يلي :</a:t>
            </a:r>
          </a:p>
          <a:p>
            <a:endParaRPr lang="en-US" altLang="en-US" sz="2400" b="1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54D36174-A6BC-A45D-EB73-FF53AA8C1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674" y="1808163"/>
            <a:ext cx="5868987" cy="1116012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1B1245D7-39C3-237F-0D1D-7E7E56CD7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59586" y="2095500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5C9AB8D5-C772-D726-6EC7-A20E44F9CA41}"/>
              </a:ext>
            </a:extLst>
          </p:cNvPr>
          <p:cNvGrpSpPr>
            <a:grpSpLocks/>
          </p:cNvGrpSpPr>
          <p:nvPr/>
        </p:nvGrpSpPr>
        <p:grpSpPr bwMode="auto">
          <a:xfrm>
            <a:off x="6180086" y="1879600"/>
            <a:ext cx="769938" cy="936625"/>
            <a:chOff x="3230" y="2432"/>
            <a:chExt cx="1143" cy="590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36A52A2-A903-7106-9B73-EEE438A51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7FF8FBE-34EC-AD62-8664-DF77BED1A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BA61B243-28D4-8290-A670-F3A028B84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39CE3B7D-3B22-C3CD-A2E2-D0870714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661" y="215265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70359E43-2303-E204-D1CF-4D03AFCC1045}"/>
              </a:ext>
            </a:extLst>
          </p:cNvPr>
          <p:cNvGrpSpPr>
            <a:grpSpLocks/>
          </p:cNvGrpSpPr>
          <p:nvPr/>
        </p:nvGrpSpPr>
        <p:grpSpPr bwMode="auto">
          <a:xfrm>
            <a:off x="5243461" y="1879600"/>
            <a:ext cx="539750" cy="936625"/>
            <a:chOff x="3230" y="2432"/>
            <a:chExt cx="1143" cy="590"/>
          </a:xfrm>
        </p:grpSpPr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C44D5368-EEDF-50B4-4FF4-A0257630E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0FE320C4-CF6E-CEAB-576D-9C957CF92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937663C4-FDF3-11D1-9D7E-EDD3DAC14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7" y="2734"/>
              <a:ext cx="11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5" name="Oval 38">
            <a:extLst>
              <a:ext uri="{FF2B5EF4-FFF2-40B4-BE49-F238E27FC236}">
                <a16:creationId xmlns:a16="http://schemas.microsoft.com/office/drawing/2014/main" id="{A4977852-EA5E-339F-6B03-25F21F91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674" y="1995488"/>
            <a:ext cx="900112" cy="720725"/>
          </a:xfrm>
          <a:prstGeom prst="ellipse">
            <a:avLst/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>
                <a:solidFill>
                  <a:srgbClr val="0000FF"/>
                </a:solidFill>
              </a:rPr>
              <a:t>١٠ ٪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26" name="AutoShape 39">
            <a:extLst>
              <a:ext uri="{FF2B5EF4-FFF2-40B4-BE49-F238E27FC236}">
                <a16:creationId xmlns:a16="http://schemas.microsoft.com/office/drawing/2014/main" id="{4BFF937E-82D5-1D5D-15FA-43D51EE1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674" y="3032125"/>
            <a:ext cx="5868987" cy="1116013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40">
            <a:extLst>
              <a:ext uri="{FF2B5EF4-FFF2-40B4-BE49-F238E27FC236}">
                <a16:creationId xmlns:a16="http://schemas.microsoft.com/office/drawing/2014/main" id="{F8C1288F-C832-31B6-5909-5FAF975521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59586" y="3319463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41">
            <a:extLst>
              <a:ext uri="{FF2B5EF4-FFF2-40B4-BE49-F238E27FC236}">
                <a16:creationId xmlns:a16="http://schemas.microsoft.com/office/drawing/2014/main" id="{9BFF78BD-44F2-312F-4A43-C2F21000B59D}"/>
              </a:ext>
            </a:extLst>
          </p:cNvPr>
          <p:cNvGrpSpPr>
            <a:grpSpLocks/>
          </p:cNvGrpSpPr>
          <p:nvPr/>
        </p:nvGrpSpPr>
        <p:grpSpPr bwMode="auto">
          <a:xfrm>
            <a:off x="6180086" y="3103563"/>
            <a:ext cx="769938" cy="936625"/>
            <a:chOff x="3230" y="2432"/>
            <a:chExt cx="1143" cy="590"/>
          </a:xfrm>
        </p:grpSpPr>
        <p:sp>
          <p:nvSpPr>
            <p:cNvPr id="29" name="Text Box 42">
              <a:extLst>
                <a:ext uri="{FF2B5EF4-FFF2-40B4-BE49-F238E27FC236}">
                  <a16:creationId xmlns:a16="http://schemas.microsoft.com/office/drawing/2014/main" id="{C63D1718-C2EF-D117-8CB4-12D1C23DB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0" name="Line 43">
              <a:extLst>
                <a:ext uri="{FF2B5EF4-FFF2-40B4-BE49-F238E27FC236}">
                  <a16:creationId xmlns:a16="http://schemas.microsoft.com/office/drawing/2014/main" id="{1C6B7792-F17D-F225-64C4-798FAF94D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44">
              <a:extLst>
                <a:ext uri="{FF2B5EF4-FFF2-40B4-BE49-F238E27FC236}">
                  <a16:creationId xmlns:a16="http://schemas.microsoft.com/office/drawing/2014/main" id="{C7F6E268-20EE-D05F-67D0-E5BC1088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2" name="Text Box 45">
            <a:extLst>
              <a:ext uri="{FF2B5EF4-FFF2-40B4-BE49-F238E27FC236}">
                <a16:creationId xmlns:a16="http://schemas.microsoft.com/office/drawing/2014/main" id="{F1903D1F-2B4D-0590-213F-12F180C85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661" y="33766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3" name="Oval 70">
            <a:extLst>
              <a:ext uri="{FF2B5EF4-FFF2-40B4-BE49-F238E27FC236}">
                <a16:creationId xmlns:a16="http://schemas.microsoft.com/office/drawing/2014/main" id="{16F528BB-6F98-3D7E-BBA1-73BDC011E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674" y="3219450"/>
            <a:ext cx="900112" cy="720725"/>
          </a:xfrm>
          <a:prstGeom prst="ellipse">
            <a:avLst/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>
                <a:solidFill>
                  <a:srgbClr val="0000FF"/>
                </a:solidFill>
              </a:rPr>
              <a:t>١ ٪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34" name="AutoShape 71">
            <a:extLst>
              <a:ext uri="{FF2B5EF4-FFF2-40B4-BE49-F238E27FC236}">
                <a16:creationId xmlns:a16="http://schemas.microsoft.com/office/drawing/2014/main" id="{5D32EC67-0A6B-AF3E-687C-A1EEFDAB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674" y="4257675"/>
            <a:ext cx="5868987" cy="1116013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AutoShape 72">
            <a:extLst>
              <a:ext uri="{FF2B5EF4-FFF2-40B4-BE49-F238E27FC236}">
                <a16:creationId xmlns:a16="http://schemas.microsoft.com/office/drawing/2014/main" id="{82A8A252-1836-1FF0-99B2-E7CF91FAFC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59586" y="4545013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73">
            <a:extLst>
              <a:ext uri="{FF2B5EF4-FFF2-40B4-BE49-F238E27FC236}">
                <a16:creationId xmlns:a16="http://schemas.microsoft.com/office/drawing/2014/main" id="{2E7E63A0-EA57-8877-0DE4-783F05ECB181}"/>
              </a:ext>
            </a:extLst>
          </p:cNvPr>
          <p:cNvGrpSpPr>
            <a:grpSpLocks/>
          </p:cNvGrpSpPr>
          <p:nvPr/>
        </p:nvGrpSpPr>
        <p:grpSpPr bwMode="auto">
          <a:xfrm>
            <a:off x="6180086" y="4329113"/>
            <a:ext cx="769938" cy="936625"/>
            <a:chOff x="3230" y="2432"/>
            <a:chExt cx="1143" cy="590"/>
          </a:xfrm>
        </p:grpSpPr>
        <p:sp>
          <p:nvSpPr>
            <p:cNvPr id="37" name="Text Box 74">
              <a:extLst>
                <a:ext uri="{FF2B5EF4-FFF2-40B4-BE49-F238E27FC236}">
                  <a16:creationId xmlns:a16="http://schemas.microsoft.com/office/drawing/2014/main" id="{88A3E0C1-92EE-FF5D-F8C3-5838A78F0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٣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Line 75">
              <a:extLst>
                <a:ext uri="{FF2B5EF4-FFF2-40B4-BE49-F238E27FC236}">
                  <a16:creationId xmlns:a16="http://schemas.microsoft.com/office/drawing/2014/main" id="{98A27142-CD09-6BF2-2AE3-E6FD4B940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76">
              <a:extLst>
                <a:ext uri="{FF2B5EF4-FFF2-40B4-BE49-F238E27FC236}">
                  <a16:creationId xmlns:a16="http://schemas.microsoft.com/office/drawing/2014/main" id="{DD6BE3EB-70DD-A49F-0926-21C8875D3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0" name="Text Box 77">
            <a:extLst>
              <a:ext uri="{FF2B5EF4-FFF2-40B4-BE49-F238E27FC236}">
                <a16:creationId xmlns:a16="http://schemas.microsoft.com/office/drawing/2014/main" id="{A4157A2A-DB50-E46C-9844-4B5E5E420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661" y="460216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1" name="Oval 82">
            <a:extLst>
              <a:ext uri="{FF2B5EF4-FFF2-40B4-BE49-F238E27FC236}">
                <a16:creationId xmlns:a16="http://schemas.microsoft.com/office/drawing/2014/main" id="{505E4238-FBA5-38EE-5A89-6AE75C53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674" y="4445000"/>
            <a:ext cx="900112" cy="720725"/>
          </a:xfrm>
          <a:prstGeom prst="ellipse">
            <a:avLst/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>
                <a:solidFill>
                  <a:srgbClr val="0000FF"/>
                </a:solidFill>
              </a:rPr>
              <a:t>٣ ٪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2" name="AutoShape 83">
            <a:extLst>
              <a:ext uri="{FF2B5EF4-FFF2-40B4-BE49-F238E27FC236}">
                <a16:creationId xmlns:a16="http://schemas.microsoft.com/office/drawing/2014/main" id="{74041DFD-7B54-A9A5-DD09-61E5DE2B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674" y="5481638"/>
            <a:ext cx="5868987" cy="1116012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84">
            <a:extLst>
              <a:ext uri="{FF2B5EF4-FFF2-40B4-BE49-F238E27FC236}">
                <a16:creationId xmlns:a16="http://schemas.microsoft.com/office/drawing/2014/main" id="{85ECF8E0-39D0-1F77-7305-BB0A8362EBF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59586" y="5768975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85">
            <a:extLst>
              <a:ext uri="{FF2B5EF4-FFF2-40B4-BE49-F238E27FC236}">
                <a16:creationId xmlns:a16="http://schemas.microsoft.com/office/drawing/2014/main" id="{0B097331-5646-CAC9-2716-783EF5B04135}"/>
              </a:ext>
            </a:extLst>
          </p:cNvPr>
          <p:cNvGrpSpPr>
            <a:grpSpLocks/>
          </p:cNvGrpSpPr>
          <p:nvPr/>
        </p:nvGrpSpPr>
        <p:grpSpPr bwMode="auto">
          <a:xfrm>
            <a:off x="6180086" y="5553075"/>
            <a:ext cx="769938" cy="936625"/>
            <a:chOff x="3230" y="2432"/>
            <a:chExt cx="1143" cy="590"/>
          </a:xfrm>
        </p:grpSpPr>
        <p:sp>
          <p:nvSpPr>
            <p:cNvPr id="45" name="Text Box 86">
              <a:extLst>
                <a:ext uri="{FF2B5EF4-FFF2-40B4-BE49-F238E27FC236}">
                  <a16:creationId xmlns:a16="http://schemas.microsoft.com/office/drawing/2014/main" id="{068341A1-BE8B-A0CF-75F4-73A0D40BB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٨٠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6" name="Line 87">
              <a:extLst>
                <a:ext uri="{FF2B5EF4-FFF2-40B4-BE49-F238E27FC236}">
                  <a16:creationId xmlns:a16="http://schemas.microsoft.com/office/drawing/2014/main" id="{C4AEFC1C-D737-E25B-C0E6-1701F2C54A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88">
              <a:extLst>
                <a:ext uri="{FF2B5EF4-FFF2-40B4-BE49-F238E27FC236}">
                  <a16:creationId xmlns:a16="http://schemas.microsoft.com/office/drawing/2014/main" id="{37972A4B-B028-D861-DF71-C0CB2967E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8" name="Text Box 89">
            <a:extLst>
              <a:ext uri="{FF2B5EF4-FFF2-40B4-BE49-F238E27FC236}">
                <a16:creationId xmlns:a16="http://schemas.microsoft.com/office/drawing/2014/main" id="{E3EED0A7-278E-FE05-F4A6-03E8ECD35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661" y="58261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9" name="Oval 114">
            <a:extLst>
              <a:ext uri="{FF2B5EF4-FFF2-40B4-BE49-F238E27FC236}">
                <a16:creationId xmlns:a16="http://schemas.microsoft.com/office/drawing/2014/main" id="{9A2191D1-233A-D5FD-54B7-979A74811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674" y="5668963"/>
            <a:ext cx="900112" cy="720725"/>
          </a:xfrm>
          <a:prstGeom prst="ellipse">
            <a:avLst/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>
                <a:solidFill>
                  <a:srgbClr val="0000FF"/>
                </a:solidFill>
              </a:rPr>
              <a:t>٨٠ ٪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50" name="Text Box 137">
            <a:extLst>
              <a:ext uri="{FF2B5EF4-FFF2-40B4-BE49-F238E27FC236}">
                <a16:creationId xmlns:a16="http://schemas.microsoft.com/office/drawing/2014/main" id="{530422D6-6061-D80A-DE79-BA65E2787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174" y="214630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51" name="Text Box 138">
            <a:extLst>
              <a:ext uri="{FF2B5EF4-FFF2-40B4-BE49-F238E27FC236}">
                <a16:creationId xmlns:a16="http://schemas.microsoft.com/office/drawing/2014/main" id="{93BBEA09-99EF-A92A-2787-655248BC8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986" y="2146300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٠.١</a:t>
            </a:r>
          </a:p>
        </p:txBody>
      </p:sp>
      <p:sp>
        <p:nvSpPr>
          <p:cNvPr id="52" name="Text Box 139">
            <a:extLst>
              <a:ext uri="{FF2B5EF4-FFF2-40B4-BE49-F238E27FC236}">
                <a16:creationId xmlns:a16="http://schemas.microsoft.com/office/drawing/2014/main" id="{098CCFD8-B5B7-5EFE-BB18-F79085DBC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24" y="3392488"/>
            <a:ext cx="90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٠.٠١</a:t>
            </a:r>
          </a:p>
        </p:txBody>
      </p:sp>
      <p:sp>
        <p:nvSpPr>
          <p:cNvPr id="53" name="Text Box 140">
            <a:extLst>
              <a:ext uri="{FF2B5EF4-FFF2-40B4-BE49-F238E27FC236}">
                <a16:creationId xmlns:a16="http://schemas.microsoft.com/office/drawing/2014/main" id="{86AEEA6A-1E77-2426-2AF1-30B261235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24" y="4651375"/>
            <a:ext cx="90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٠.٠٣</a:t>
            </a:r>
          </a:p>
        </p:txBody>
      </p:sp>
      <p:sp>
        <p:nvSpPr>
          <p:cNvPr id="54" name="Text Box 141">
            <a:extLst>
              <a:ext uri="{FF2B5EF4-FFF2-40B4-BE49-F238E27FC236}">
                <a16:creationId xmlns:a16="http://schemas.microsoft.com/office/drawing/2014/main" id="{449D51D3-716A-8ECB-62E4-B726B3789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36" y="5826125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٠.٨</a:t>
            </a:r>
          </a:p>
        </p:txBody>
      </p:sp>
      <p:grpSp>
        <p:nvGrpSpPr>
          <p:cNvPr id="55" name="Group 142">
            <a:extLst>
              <a:ext uri="{FF2B5EF4-FFF2-40B4-BE49-F238E27FC236}">
                <a16:creationId xmlns:a16="http://schemas.microsoft.com/office/drawing/2014/main" id="{6D9AB182-5CF9-4B10-AC7D-8DAEF6302902}"/>
              </a:ext>
            </a:extLst>
          </p:cNvPr>
          <p:cNvGrpSpPr>
            <a:grpSpLocks/>
          </p:cNvGrpSpPr>
          <p:nvPr/>
        </p:nvGrpSpPr>
        <p:grpSpPr bwMode="auto">
          <a:xfrm>
            <a:off x="5243461" y="5581650"/>
            <a:ext cx="539750" cy="936625"/>
            <a:chOff x="3230" y="2432"/>
            <a:chExt cx="1143" cy="590"/>
          </a:xfrm>
        </p:grpSpPr>
        <p:sp>
          <p:nvSpPr>
            <p:cNvPr id="56" name="Text Box 143">
              <a:extLst>
                <a:ext uri="{FF2B5EF4-FFF2-40B4-BE49-F238E27FC236}">
                  <a16:creationId xmlns:a16="http://schemas.microsoft.com/office/drawing/2014/main" id="{A3FBD5B3-DD88-FEED-CF0A-8CCBA4708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٨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57" name="Line 144">
              <a:extLst>
                <a:ext uri="{FF2B5EF4-FFF2-40B4-BE49-F238E27FC236}">
                  <a16:creationId xmlns:a16="http://schemas.microsoft.com/office/drawing/2014/main" id="{0FDA92F3-D650-F0E7-2EBD-AD15BE127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145">
              <a:extLst>
                <a:ext uri="{FF2B5EF4-FFF2-40B4-BE49-F238E27FC236}">
                  <a16:creationId xmlns:a16="http://schemas.microsoft.com/office/drawing/2014/main" id="{120FC396-3093-404B-8A65-2487369BE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7" y="2734"/>
              <a:ext cx="11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9" name="Text Box 146">
            <a:extLst>
              <a:ext uri="{FF2B5EF4-FFF2-40B4-BE49-F238E27FC236}">
                <a16:creationId xmlns:a16="http://schemas.microsoft.com/office/drawing/2014/main" id="{9CF0B005-8C21-2423-7FD8-CA63E408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36" y="58261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54645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5" grpId="0" animBg="1"/>
      <p:bldP spid="32" grpId="0"/>
      <p:bldP spid="33" grpId="0" animBg="1"/>
      <p:bldP spid="40" grpId="0"/>
      <p:bldP spid="41" grpId="0" animBg="1"/>
      <p:bldP spid="48" grpId="0"/>
      <p:bldP spid="49" grpId="0" animBg="1"/>
      <p:bldP spid="50" grpId="0"/>
      <p:bldP spid="51" grpId="0"/>
      <p:bldP spid="52" grpId="0"/>
      <p:bldP spid="53" grpId="0"/>
      <p:bldP spid="54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815757" y="17267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تمهيد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72DC59-DF11-4CD9-33E3-030D9A78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144" y="468202"/>
            <a:ext cx="57245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200" b="1">
              <a:solidFill>
                <a:srgbClr val="0000FF"/>
              </a:solidFill>
            </a:endParaRPr>
          </a:p>
          <a:p>
            <a:r>
              <a:rPr lang="ar-SA" altLang="en-US" sz="2200" b="1"/>
              <a:t>احسب وبسرعة ما يأتي :</a:t>
            </a:r>
          </a:p>
          <a:p>
            <a:endParaRPr lang="en-US" altLang="en-US" sz="2400" b="1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386F975F-987B-7B23-CE47-FFF5B503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594" y="1585802"/>
            <a:ext cx="4608512" cy="1116012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98443B43-DF01-8146-B1EB-B25674D14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94" y="1649302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٢٠ ÷ ٢ ) × ١ = ١٠ × ١ = ١٠</a:t>
            </a:r>
            <a:endParaRPr lang="en-US" altLang="en-US" sz="2400" b="1" dirty="0"/>
          </a:p>
        </p:txBody>
      </p:sp>
      <p:grpSp>
        <p:nvGrpSpPr>
          <p:cNvPr id="16" name="Group 172">
            <a:extLst>
              <a:ext uri="{FF2B5EF4-FFF2-40B4-BE49-F238E27FC236}">
                <a16:creationId xmlns:a16="http://schemas.microsoft.com/office/drawing/2014/main" id="{24452353-7683-998E-9094-2A4391DE7D9D}"/>
              </a:ext>
            </a:extLst>
          </p:cNvPr>
          <p:cNvGrpSpPr>
            <a:grpSpLocks/>
          </p:cNvGrpSpPr>
          <p:nvPr/>
        </p:nvGrpSpPr>
        <p:grpSpPr bwMode="auto">
          <a:xfrm>
            <a:off x="8314344" y="1657239"/>
            <a:ext cx="1404937" cy="936625"/>
            <a:chOff x="4649" y="1230"/>
            <a:chExt cx="885" cy="590"/>
          </a:xfrm>
        </p:grpSpPr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C1D11381-4357-828C-D2C5-4DFEF70AD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" y="1402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×</a:t>
              </a:r>
            </a:p>
          </p:txBody>
        </p:sp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84E7606D-6FEC-93C0-732C-E1FFF6628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2" y="1230"/>
              <a:ext cx="272" cy="590"/>
              <a:chOff x="3230" y="2432"/>
              <a:chExt cx="1143" cy="590"/>
            </a:xfrm>
          </p:grpSpPr>
          <p:sp>
            <p:nvSpPr>
              <p:cNvPr id="20" name="Text Box 15">
                <a:extLst>
                  <a:ext uri="{FF2B5EF4-FFF2-40B4-BE49-F238E27FC236}">
                    <a16:creationId xmlns:a16="http://schemas.microsoft.com/office/drawing/2014/main" id="{2B081621-E14E-3E09-80E0-C30ED3B801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D2582C89-D7F4-4751-8942-A6866F351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CB20682B-4056-A1A0-90B4-38F23D193A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9" name="Text Box 139">
              <a:extLst>
                <a:ext uri="{FF2B5EF4-FFF2-40B4-BE49-F238E27FC236}">
                  <a16:creationId xmlns:a16="http://schemas.microsoft.com/office/drawing/2014/main" id="{61D24A0C-CF93-1384-ECA9-0BADD485F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1394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٢٠</a:t>
              </a:r>
            </a:p>
          </p:txBody>
        </p:sp>
      </p:grpSp>
      <p:sp>
        <p:nvSpPr>
          <p:cNvPr id="23" name="AutoShape 140">
            <a:extLst>
              <a:ext uri="{FF2B5EF4-FFF2-40B4-BE49-F238E27FC236}">
                <a16:creationId xmlns:a16="http://schemas.microsoft.com/office/drawing/2014/main" id="{BF2AA4D7-D290-554B-0256-09EDF6866E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53869" y="1873139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41">
            <a:extLst>
              <a:ext uri="{FF2B5EF4-FFF2-40B4-BE49-F238E27FC236}">
                <a16:creationId xmlns:a16="http://schemas.microsoft.com/office/drawing/2014/main" id="{DCD16E0F-467F-EA98-9AFD-E1E5BE838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706" y="1923939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١٠</a:t>
            </a:r>
          </a:p>
        </p:txBody>
      </p:sp>
      <p:sp>
        <p:nvSpPr>
          <p:cNvPr id="25" name="AutoShape 142">
            <a:extLst>
              <a:ext uri="{FF2B5EF4-FFF2-40B4-BE49-F238E27FC236}">
                <a16:creationId xmlns:a16="http://schemas.microsoft.com/office/drawing/2014/main" id="{9D6BB1B7-2BB0-9129-323B-14DFCA7C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594" y="2846277"/>
            <a:ext cx="4608512" cy="1116012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48">
            <a:extLst>
              <a:ext uri="{FF2B5EF4-FFF2-40B4-BE49-F238E27FC236}">
                <a16:creationId xmlns:a16="http://schemas.microsoft.com/office/drawing/2014/main" id="{09DEE5B3-29BE-C3E0-ECB1-3FBDCAC8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94" y="2909777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٨ ÷ ٤ ) × ١ = ٢ × ١ = ٢</a:t>
            </a:r>
            <a:endParaRPr lang="en-US" altLang="en-US" sz="2400" b="1" dirty="0"/>
          </a:p>
        </p:txBody>
      </p:sp>
      <p:grpSp>
        <p:nvGrpSpPr>
          <p:cNvPr id="27" name="Group 173">
            <a:extLst>
              <a:ext uri="{FF2B5EF4-FFF2-40B4-BE49-F238E27FC236}">
                <a16:creationId xmlns:a16="http://schemas.microsoft.com/office/drawing/2014/main" id="{34A7AFEA-6578-508D-1991-C77AEDCCC141}"/>
              </a:ext>
            </a:extLst>
          </p:cNvPr>
          <p:cNvGrpSpPr>
            <a:grpSpLocks/>
          </p:cNvGrpSpPr>
          <p:nvPr/>
        </p:nvGrpSpPr>
        <p:grpSpPr bwMode="auto">
          <a:xfrm>
            <a:off x="8314344" y="2917714"/>
            <a:ext cx="1404937" cy="936625"/>
            <a:chOff x="4649" y="2024"/>
            <a:chExt cx="885" cy="590"/>
          </a:xfrm>
        </p:grpSpPr>
        <p:sp>
          <p:nvSpPr>
            <p:cNvPr id="28" name="Text Box 143">
              <a:extLst>
                <a:ext uri="{FF2B5EF4-FFF2-40B4-BE49-F238E27FC236}">
                  <a16:creationId xmlns:a16="http://schemas.microsoft.com/office/drawing/2014/main" id="{C5B56D79-2093-0A55-0A59-5A9666A5D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" y="2196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×</a:t>
              </a:r>
            </a:p>
          </p:txBody>
        </p:sp>
        <p:grpSp>
          <p:nvGrpSpPr>
            <p:cNvPr id="29" name="Group 144">
              <a:extLst>
                <a:ext uri="{FF2B5EF4-FFF2-40B4-BE49-F238E27FC236}">
                  <a16:creationId xmlns:a16="http://schemas.microsoft.com/office/drawing/2014/main" id="{39AAF39E-0FAB-18E2-D6DF-D06821D28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2" y="2024"/>
              <a:ext cx="272" cy="590"/>
              <a:chOff x="3230" y="2432"/>
              <a:chExt cx="1143" cy="590"/>
            </a:xfrm>
          </p:grpSpPr>
          <p:sp>
            <p:nvSpPr>
              <p:cNvPr id="31" name="Text Box 145">
                <a:extLst>
                  <a:ext uri="{FF2B5EF4-FFF2-40B4-BE49-F238E27FC236}">
                    <a16:creationId xmlns:a16="http://schemas.microsoft.com/office/drawing/2014/main" id="{7464C889-453F-9BF9-20ED-0DCEFFAFAE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Line 146">
                <a:extLst>
                  <a:ext uri="{FF2B5EF4-FFF2-40B4-BE49-F238E27FC236}">
                    <a16:creationId xmlns:a16="http://schemas.microsoft.com/office/drawing/2014/main" id="{B81139C8-9B62-0B48-F728-3D1ADE974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147">
                <a:extLst>
                  <a:ext uri="{FF2B5EF4-FFF2-40B4-BE49-F238E27FC236}">
                    <a16:creationId xmlns:a16="http://schemas.microsoft.com/office/drawing/2014/main" id="{1A19B323-34DB-F914-BDD3-A29AA06A2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٤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0" name="Text Box 149">
              <a:extLst>
                <a:ext uri="{FF2B5EF4-FFF2-40B4-BE49-F238E27FC236}">
                  <a16:creationId xmlns:a16="http://schemas.microsoft.com/office/drawing/2014/main" id="{74257E34-DF88-B2A6-A455-20296DAFB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2188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٨</a:t>
              </a:r>
            </a:p>
          </p:txBody>
        </p:sp>
      </p:grpSp>
      <p:sp>
        <p:nvSpPr>
          <p:cNvPr id="34" name="AutoShape 150">
            <a:extLst>
              <a:ext uri="{FF2B5EF4-FFF2-40B4-BE49-F238E27FC236}">
                <a16:creationId xmlns:a16="http://schemas.microsoft.com/office/drawing/2014/main" id="{840AA097-4797-DDCD-050B-2C0BAF92C8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53869" y="3133614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51">
            <a:extLst>
              <a:ext uri="{FF2B5EF4-FFF2-40B4-BE49-F238E27FC236}">
                <a16:creationId xmlns:a16="http://schemas.microsoft.com/office/drawing/2014/main" id="{83D9CBFC-6BCA-19E4-D584-C54030580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706" y="3184414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٢</a:t>
            </a:r>
          </a:p>
        </p:txBody>
      </p:sp>
      <p:sp>
        <p:nvSpPr>
          <p:cNvPr id="36" name="AutoShape 152">
            <a:extLst>
              <a:ext uri="{FF2B5EF4-FFF2-40B4-BE49-F238E27FC236}">
                <a16:creationId xmlns:a16="http://schemas.microsoft.com/office/drawing/2014/main" id="{B727FD38-9EDE-698B-B47F-498EB0E47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594" y="4105164"/>
            <a:ext cx="4608512" cy="1116013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9C8D48FD-261B-AD33-1C3C-B2184FD1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94" y="4168664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٣٠ ÷ ٥ ) × ٢ = ٦ × ٢ = ١٢</a:t>
            </a:r>
            <a:endParaRPr lang="en-US" altLang="en-US" sz="2400" b="1" dirty="0"/>
          </a:p>
        </p:txBody>
      </p:sp>
      <p:grpSp>
        <p:nvGrpSpPr>
          <p:cNvPr id="38" name="Group 174">
            <a:extLst>
              <a:ext uri="{FF2B5EF4-FFF2-40B4-BE49-F238E27FC236}">
                <a16:creationId xmlns:a16="http://schemas.microsoft.com/office/drawing/2014/main" id="{22F9316F-71D1-7017-7BE0-414E5C85D1AD}"/>
              </a:ext>
            </a:extLst>
          </p:cNvPr>
          <p:cNvGrpSpPr>
            <a:grpSpLocks/>
          </p:cNvGrpSpPr>
          <p:nvPr/>
        </p:nvGrpSpPr>
        <p:grpSpPr bwMode="auto">
          <a:xfrm>
            <a:off x="8314344" y="4176602"/>
            <a:ext cx="1404937" cy="936625"/>
            <a:chOff x="4649" y="2817"/>
            <a:chExt cx="885" cy="590"/>
          </a:xfrm>
        </p:grpSpPr>
        <p:sp>
          <p:nvSpPr>
            <p:cNvPr id="39" name="Text Box 153">
              <a:extLst>
                <a:ext uri="{FF2B5EF4-FFF2-40B4-BE49-F238E27FC236}">
                  <a16:creationId xmlns:a16="http://schemas.microsoft.com/office/drawing/2014/main" id="{EAA85440-2525-616D-447E-52D850068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" y="2989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×</a:t>
              </a:r>
            </a:p>
          </p:txBody>
        </p:sp>
        <p:grpSp>
          <p:nvGrpSpPr>
            <p:cNvPr id="40" name="Group 154">
              <a:extLst>
                <a:ext uri="{FF2B5EF4-FFF2-40B4-BE49-F238E27FC236}">
                  <a16:creationId xmlns:a16="http://schemas.microsoft.com/office/drawing/2014/main" id="{17AC19CA-3692-51F9-E1E6-AFE03A5CC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2" y="2817"/>
              <a:ext cx="272" cy="590"/>
              <a:chOff x="3230" y="2432"/>
              <a:chExt cx="1143" cy="590"/>
            </a:xfrm>
          </p:grpSpPr>
          <p:sp>
            <p:nvSpPr>
              <p:cNvPr id="42" name="Text Box 155">
                <a:extLst>
                  <a:ext uri="{FF2B5EF4-FFF2-40B4-BE49-F238E27FC236}">
                    <a16:creationId xmlns:a16="http://schemas.microsoft.com/office/drawing/2014/main" id="{165518C3-24E7-D1AD-8D5F-E35A66AA19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Line 156">
                <a:extLst>
                  <a:ext uri="{FF2B5EF4-FFF2-40B4-BE49-F238E27FC236}">
                    <a16:creationId xmlns:a16="http://schemas.microsoft.com/office/drawing/2014/main" id="{1C354E98-C192-7100-D53A-89B2FBB44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157">
                <a:extLst>
                  <a:ext uri="{FF2B5EF4-FFF2-40B4-BE49-F238E27FC236}">
                    <a16:creationId xmlns:a16="http://schemas.microsoft.com/office/drawing/2014/main" id="{901234FA-8686-D17F-921E-BA51FF351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٥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1" name="Text Box 159">
              <a:extLst>
                <a:ext uri="{FF2B5EF4-FFF2-40B4-BE49-F238E27FC236}">
                  <a16:creationId xmlns:a16="http://schemas.microsoft.com/office/drawing/2014/main" id="{30E13EC7-3EBA-75E4-8315-B707F71CE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2981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٣٠</a:t>
              </a:r>
            </a:p>
          </p:txBody>
        </p:sp>
      </p:grpSp>
      <p:sp>
        <p:nvSpPr>
          <p:cNvPr id="45" name="AutoShape 160">
            <a:extLst>
              <a:ext uri="{FF2B5EF4-FFF2-40B4-BE49-F238E27FC236}">
                <a16:creationId xmlns:a16="http://schemas.microsoft.com/office/drawing/2014/main" id="{6F4F3392-9F68-7365-369A-6B35D9F4A5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53869" y="4392502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161">
            <a:extLst>
              <a:ext uri="{FF2B5EF4-FFF2-40B4-BE49-F238E27FC236}">
                <a16:creationId xmlns:a16="http://schemas.microsoft.com/office/drawing/2014/main" id="{1E0ADEAC-52E3-0724-535D-3C811B58F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706" y="4443302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١٢</a:t>
            </a:r>
          </a:p>
        </p:txBody>
      </p:sp>
      <p:sp>
        <p:nvSpPr>
          <p:cNvPr id="47" name="AutoShape 162">
            <a:extLst>
              <a:ext uri="{FF2B5EF4-FFF2-40B4-BE49-F238E27FC236}">
                <a16:creationId xmlns:a16="http://schemas.microsoft.com/office/drawing/2014/main" id="{E7D0534D-4ACA-5F78-E737-8F2DBC224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594" y="5365639"/>
            <a:ext cx="4608512" cy="1116013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68">
            <a:extLst>
              <a:ext uri="{FF2B5EF4-FFF2-40B4-BE49-F238E27FC236}">
                <a16:creationId xmlns:a16="http://schemas.microsoft.com/office/drawing/2014/main" id="{B40B91F9-34EE-50A7-5E75-5485A4294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94" y="5429139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٢٤ ÷ ٨ ) × ٣ = ٣ × ٣ = ٩</a:t>
            </a:r>
            <a:endParaRPr lang="en-US" altLang="en-US" sz="2400" b="1" dirty="0"/>
          </a:p>
        </p:txBody>
      </p:sp>
      <p:grpSp>
        <p:nvGrpSpPr>
          <p:cNvPr id="49" name="Group 175">
            <a:extLst>
              <a:ext uri="{FF2B5EF4-FFF2-40B4-BE49-F238E27FC236}">
                <a16:creationId xmlns:a16="http://schemas.microsoft.com/office/drawing/2014/main" id="{205CFB17-29A8-C9F9-1D45-B4B8A2A315CD}"/>
              </a:ext>
            </a:extLst>
          </p:cNvPr>
          <p:cNvGrpSpPr>
            <a:grpSpLocks/>
          </p:cNvGrpSpPr>
          <p:nvPr/>
        </p:nvGrpSpPr>
        <p:grpSpPr bwMode="auto">
          <a:xfrm>
            <a:off x="8314344" y="5437077"/>
            <a:ext cx="1404937" cy="936625"/>
            <a:chOff x="4649" y="3611"/>
            <a:chExt cx="885" cy="590"/>
          </a:xfrm>
        </p:grpSpPr>
        <p:sp>
          <p:nvSpPr>
            <p:cNvPr id="50" name="Text Box 163">
              <a:extLst>
                <a:ext uri="{FF2B5EF4-FFF2-40B4-BE49-F238E27FC236}">
                  <a16:creationId xmlns:a16="http://schemas.microsoft.com/office/drawing/2014/main" id="{04E4C4A2-BC98-0A55-642B-47EA9FD08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" y="3783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×</a:t>
              </a:r>
            </a:p>
          </p:txBody>
        </p:sp>
        <p:grpSp>
          <p:nvGrpSpPr>
            <p:cNvPr id="51" name="Group 164">
              <a:extLst>
                <a:ext uri="{FF2B5EF4-FFF2-40B4-BE49-F238E27FC236}">
                  <a16:creationId xmlns:a16="http://schemas.microsoft.com/office/drawing/2014/main" id="{BCC64ADB-4EA2-C0AD-F7DC-2B6E2F803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2" y="3611"/>
              <a:ext cx="272" cy="590"/>
              <a:chOff x="3230" y="2432"/>
              <a:chExt cx="1143" cy="590"/>
            </a:xfrm>
          </p:grpSpPr>
          <p:sp>
            <p:nvSpPr>
              <p:cNvPr id="53" name="Text Box 165">
                <a:extLst>
                  <a:ext uri="{FF2B5EF4-FFF2-40B4-BE49-F238E27FC236}">
                    <a16:creationId xmlns:a16="http://schemas.microsoft.com/office/drawing/2014/main" id="{27CADE6C-53D5-7E3F-F156-1DC40E577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٣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4" name="Line 166">
                <a:extLst>
                  <a:ext uri="{FF2B5EF4-FFF2-40B4-BE49-F238E27FC236}">
                    <a16:creationId xmlns:a16="http://schemas.microsoft.com/office/drawing/2014/main" id="{C589994D-ABEC-07B8-23E6-23FE6F5D7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 Box 167">
                <a:extLst>
                  <a:ext uri="{FF2B5EF4-FFF2-40B4-BE49-F238E27FC236}">
                    <a16:creationId xmlns:a16="http://schemas.microsoft.com/office/drawing/2014/main" id="{3C214823-2B46-9D51-24F3-1C03EFFBFC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٨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2" name="Text Box 169">
              <a:extLst>
                <a:ext uri="{FF2B5EF4-FFF2-40B4-BE49-F238E27FC236}">
                  <a16:creationId xmlns:a16="http://schemas.microsoft.com/office/drawing/2014/main" id="{FA8F5344-ACBD-D4B4-7A7F-3E981AC4E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3775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٢٤</a:t>
              </a:r>
            </a:p>
          </p:txBody>
        </p:sp>
      </p:grpSp>
      <p:sp>
        <p:nvSpPr>
          <p:cNvPr id="56" name="AutoShape 170">
            <a:extLst>
              <a:ext uri="{FF2B5EF4-FFF2-40B4-BE49-F238E27FC236}">
                <a16:creationId xmlns:a16="http://schemas.microsoft.com/office/drawing/2014/main" id="{CFD0A96C-7DB6-8D20-FFF0-819136AFEA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53869" y="5652977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171">
            <a:extLst>
              <a:ext uri="{FF2B5EF4-FFF2-40B4-BE49-F238E27FC236}">
                <a16:creationId xmlns:a16="http://schemas.microsoft.com/office/drawing/2014/main" id="{1A42BFFE-5C3B-F0B6-E063-987FC9CE4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706" y="5703777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٩</a:t>
            </a:r>
          </a:p>
        </p:txBody>
      </p:sp>
    </p:spTree>
    <p:extLst>
      <p:ext uri="{BB962C8B-B14F-4D97-AF65-F5344CB8AC3E}">
        <p14:creationId xmlns:p14="http://schemas.microsoft.com/office/powerpoint/2010/main" val="1896014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24" grpId="0"/>
      <p:bldP spid="26" grpId="0" animBg="1"/>
      <p:bldP spid="26" grpId="1" animBg="1"/>
      <p:bldP spid="35" grpId="0"/>
      <p:bldP spid="37" grpId="0" animBg="1"/>
      <p:bldP spid="37" grpId="1" animBg="1"/>
      <p:bldP spid="46" grpId="0"/>
      <p:bldP spid="48" grpId="0" animBg="1"/>
      <p:bldP spid="48" grpId="1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4490" y="17581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تمهيد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77BA3D-1A64-799C-2F2A-C62C20E5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988" y="669791"/>
            <a:ext cx="57245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200" b="1">
              <a:solidFill>
                <a:srgbClr val="0000FF"/>
              </a:solidFill>
            </a:endParaRPr>
          </a:p>
          <a:p>
            <a:r>
              <a:rPr lang="ar-SA" altLang="en-US" sz="2200" b="1"/>
              <a:t>احسب وبسرعة ما يأتي :</a:t>
            </a:r>
          </a:p>
          <a:p>
            <a:endParaRPr lang="en-US" altLang="en-US" sz="2400" b="1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57EF38B7-A946-5B20-0686-482F63570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113" y="1787391"/>
            <a:ext cx="3779837" cy="1116012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DD6F5F3-48E0-3358-D10E-4D7A99B1B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38" y="1879466"/>
            <a:ext cx="4789487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٢٠ ÷ ١٠ ) × ٢ = ٢ × ٢ = ٤</a:t>
            </a:r>
            <a:endParaRPr lang="en-US" altLang="en-US" sz="2400" b="1" dirty="0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1784F9EC-A90F-FA7A-9C1E-3D203341D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800" y="2119178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٠.٢ × ٢٠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EC97667A-6914-E12F-879A-902772785B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53150" y="2074728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1712356-2747-EEF3-2BFA-19A1B9696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550" y="2125528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٤</a:t>
            </a:r>
          </a:p>
        </p:txBody>
      </p:sp>
      <p:sp>
        <p:nvSpPr>
          <p:cNvPr id="19" name="AutoShape 51">
            <a:extLst>
              <a:ext uri="{FF2B5EF4-FFF2-40B4-BE49-F238E27FC236}">
                <a16:creationId xmlns:a16="http://schemas.microsoft.com/office/drawing/2014/main" id="{C9457497-6BEC-2D25-A12C-6C77E7EC1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113" y="3011353"/>
            <a:ext cx="3779837" cy="1116013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2">
            <a:extLst>
              <a:ext uri="{FF2B5EF4-FFF2-40B4-BE49-F238E27FC236}">
                <a16:creationId xmlns:a16="http://schemas.microsoft.com/office/drawing/2014/main" id="{8820FE30-95C1-C9E2-C6A7-82D0E78B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38" y="3103428"/>
            <a:ext cx="4789487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٣٠ ÷ ١٠ ) × ٥ = ٣ × ٥ = ١٥</a:t>
            </a:r>
            <a:endParaRPr lang="en-US" altLang="en-US" sz="2400" b="1" dirty="0"/>
          </a:p>
        </p:txBody>
      </p:sp>
      <p:sp>
        <p:nvSpPr>
          <p:cNvPr id="21" name="Text Box 53">
            <a:extLst>
              <a:ext uri="{FF2B5EF4-FFF2-40B4-BE49-F238E27FC236}">
                <a16:creationId xmlns:a16="http://schemas.microsoft.com/office/drawing/2014/main" id="{99996A61-5EE4-8025-72AA-605DF4A9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800" y="3343141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٠.٥ × ٣٠</a:t>
            </a:r>
          </a:p>
        </p:txBody>
      </p:sp>
      <p:sp>
        <p:nvSpPr>
          <p:cNvPr id="22" name="AutoShape 54">
            <a:extLst>
              <a:ext uri="{FF2B5EF4-FFF2-40B4-BE49-F238E27FC236}">
                <a16:creationId xmlns:a16="http://schemas.microsoft.com/office/drawing/2014/main" id="{D79B45F4-78D2-801C-00B4-A8339D6C2C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53150" y="3298691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55">
            <a:extLst>
              <a:ext uri="{FF2B5EF4-FFF2-40B4-BE49-F238E27FC236}">
                <a16:creationId xmlns:a16="http://schemas.microsoft.com/office/drawing/2014/main" id="{E6ECC5F8-3125-4278-10C5-09250CEA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550" y="334949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١٥</a:t>
            </a:r>
          </a:p>
        </p:txBody>
      </p:sp>
      <p:sp>
        <p:nvSpPr>
          <p:cNvPr id="24" name="AutoShape 56">
            <a:extLst>
              <a:ext uri="{FF2B5EF4-FFF2-40B4-BE49-F238E27FC236}">
                <a16:creationId xmlns:a16="http://schemas.microsoft.com/office/drawing/2014/main" id="{FFCE9A2F-514A-EE96-38BA-487742C7A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113" y="4235316"/>
            <a:ext cx="3779837" cy="1116012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7">
            <a:extLst>
              <a:ext uri="{FF2B5EF4-FFF2-40B4-BE49-F238E27FC236}">
                <a16:creationId xmlns:a16="http://schemas.microsoft.com/office/drawing/2014/main" id="{DE0E0B81-6A13-827B-AE14-D03BE3DC0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38" y="4327391"/>
            <a:ext cx="4789487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٦٠ ÷ ١٠ ) × ٨ = ٦ × ٨ = ٤٨</a:t>
            </a:r>
            <a:endParaRPr lang="en-US" altLang="en-US" sz="2400" b="1" dirty="0"/>
          </a:p>
        </p:txBody>
      </p:sp>
      <p:sp>
        <p:nvSpPr>
          <p:cNvPr id="26" name="Text Box 58">
            <a:extLst>
              <a:ext uri="{FF2B5EF4-FFF2-40B4-BE49-F238E27FC236}">
                <a16:creationId xmlns:a16="http://schemas.microsoft.com/office/drawing/2014/main" id="{401D3D82-0F89-3675-C070-069FE8909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800" y="4567103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٠.٨ × ٦٠</a:t>
            </a:r>
          </a:p>
        </p:txBody>
      </p:sp>
      <p:sp>
        <p:nvSpPr>
          <p:cNvPr id="27" name="AutoShape 59">
            <a:extLst>
              <a:ext uri="{FF2B5EF4-FFF2-40B4-BE49-F238E27FC236}">
                <a16:creationId xmlns:a16="http://schemas.microsoft.com/office/drawing/2014/main" id="{2A1C65BD-BCBE-F3CD-EB6B-BEC9C4B57F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53150" y="4522653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60">
            <a:extLst>
              <a:ext uri="{FF2B5EF4-FFF2-40B4-BE49-F238E27FC236}">
                <a16:creationId xmlns:a16="http://schemas.microsoft.com/office/drawing/2014/main" id="{C1C2B9A0-CBC2-2C40-870B-17DFA1984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550" y="4573453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٤٨</a:t>
            </a:r>
          </a:p>
        </p:txBody>
      </p:sp>
      <p:sp>
        <p:nvSpPr>
          <p:cNvPr id="29" name="AutoShape 61">
            <a:extLst>
              <a:ext uri="{FF2B5EF4-FFF2-40B4-BE49-F238E27FC236}">
                <a16:creationId xmlns:a16="http://schemas.microsoft.com/office/drawing/2014/main" id="{6DCD8E1B-B905-D00C-DAEE-6653AE7F8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113" y="5459278"/>
            <a:ext cx="3779837" cy="1116013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62">
            <a:extLst>
              <a:ext uri="{FF2B5EF4-FFF2-40B4-BE49-F238E27FC236}">
                <a16:creationId xmlns:a16="http://schemas.microsoft.com/office/drawing/2014/main" id="{1B0539EA-0390-6411-1135-5530DF11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38" y="5551353"/>
            <a:ext cx="4789487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٤٠ ÷ ١٠٠ ) × ٢ = ٠.٤ × ٢ = ٠.٨</a:t>
            </a:r>
            <a:endParaRPr lang="en-US" altLang="en-US" sz="2400" b="1" dirty="0"/>
          </a:p>
        </p:txBody>
      </p:sp>
      <p:sp>
        <p:nvSpPr>
          <p:cNvPr id="31" name="Text Box 63">
            <a:extLst>
              <a:ext uri="{FF2B5EF4-FFF2-40B4-BE49-F238E27FC236}">
                <a16:creationId xmlns:a16="http://schemas.microsoft.com/office/drawing/2014/main" id="{2373880C-8DD9-C467-7A57-669569FFF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800" y="5791066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٠.٠٢ × ٤٠</a:t>
            </a:r>
          </a:p>
        </p:txBody>
      </p:sp>
      <p:sp>
        <p:nvSpPr>
          <p:cNvPr id="32" name="AutoShape 64">
            <a:extLst>
              <a:ext uri="{FF2B5EF4-FFF2-40B4-BE49-F238E27FC236}">
                <a16:creationId xmlns:a16="http://schemas.microsoft.com/office/drawing/2014/main" id="{F0122FEE-83BF-3C5F-A7CD-95D0B1F611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53150" y="5746616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65">
            <a:extLst>
              <a:ext uri="{FF2B5EF4-FFF2-40B4-BE49-F238E27FC236}">
                <a16:creationId xmlns:a16="http://schemas.microsoft.com/office/drawing/2014/main" id="{191DFAB1-2357-793E-BCF7-F846EF82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600" y="5797416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٠.٨</a:t>
            </a:r>
          </a:p>
        </p:txBody>
      </p:sp>
    </p:spTree>
    <p:extLst>
      <p:ext uri="{BB962C8B-B14F-4D97-AF65-F5344CB8AC3E}">
        <p14:creationId xmlns:p14="http://schemas.microsoft.com/office/powerpoint/2010/main" val="1500817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6" grpId="0"/>
      <p:bldP spid="18" grpId="0"/>
      <p:bldP spid="20" grpId="0" animBg="1"/>
      <p:bldP spid="20" grpId="1" animBg="1"/>
      <p:bldP spid="21" grpId="0"/>
      <p:bldP spid="23" grpId="0"/>
      <p:bldP spid="25" grpId="0" animBg="1"/>
      <p:bldP spid="25" grpId="1" animBg="1"/>
      <p:bldP spid="26" grpId="0"/>
      <p:bldP spid="28" grpId="0"/>
      <p:bldP spid="30" grpId="0" animBg="1"/>
      <p:bldP spid="30" grpId="1" animBg="1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تمهيد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220D3D-19C5-DD5D-C17D-53885508DAE4}"/>
              </a:ext>
            </a:extLst>
          </p:cNvPr>
          <p:cNvGrpSpPr>
            <a:grpSpLocks/>
          </p:cNvGrpSpPr>
          <p:nvPr/>
        </p:nvGrpSpPr>
        <p:grpSpPr bwMode="auto">
          <a:xfrm>
            <a:off x="4115708" y="0"/>
            <a:ext cx="3598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7216EE2-2F39-940E-F763-7200D9C0E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9B11CC1-A2F8-4F4B-14C8-D1AECC1E0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إيجاد النسب المئوية ذهنيا</a:t>
              </a:r>
              <a:endParaRPr lang="en-US" altLang="en-US" sz="3200" b="1"/>
            </a:p>
          </p:txBody>
        </p:sp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AEB38C58-EF98-D46E-8AD5-3026615DC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121" y="903288"/>
            <a:ext cx="8785225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200" b="1" dirty="0">
              <a:solidFill>
                <a:srgbClr val="0000FF"/>
              </a:solidFill>
            </a:endParaRPr>
          </a:p>
          <a:p>
            <a:r>
              <a:rPr lang="ar-SA" altLang="en-US" sz="2400" b="1" dirty="0"/>
              <a:t>عندما تقوم بحساب نسبة مئوية شائعة مثل  ٢٥ ٪   ،  ١ ٪   </a:t>
            </a:r>
            <a:r>
              <a:rPr lang="ar-SA" altLang="en-US" dirty="0"/>
              <a:t> </a:t>
            </a:r>
            <a:r>
              <a:rPr lang="ar-SA" altLang="en-US" sz="2400" b="1" dirty="0"/>
              <a:t>فإنه من السهل عليك</a:t>
            </a:r>
          </a:p>
          <a:p>
            <a:r>
              <a:rPr lang="ar-SA" altLang="en-US" sz="2400" b="1" dirty="0"/>
              <a:t> استعمال </a:t>
            </a:r>
            <a:r>
              <a:rPr lang="ar-SA" altLang="en-US" sz="2400" b="1" dirty="0">
                <a:solidFill>
                  <a:srgbClr val="CC0066"/>
                </a:solidFill>
              </a:rPr>
              <a:t>الكسر الاعتيادي</a:t>
            </a:r>
            <a:r>
              <a:rPr lang="ar-SA" altLang="en-US" sz="2400" b="1" dirty="0"/>
              <a:t> المكافئ أو </a:t>
            </a:r>
            <a:r>
              <a:rPr lang="ar-SA" altLang="en-US" sz="2400" b="1" dirty="0">
                <a:solidFill>
                  <a:srgbClr val="CC0066"/>
                </a:solidFill>
              </a:rPr>
              <a:t>الكسر العشري</a:t>
            </a:r>
            <a:r>
              <a:rPr lang="ar-SA" altLang="en-US" sz="2400" b="1" dirty="0"/>
              <a:t> المكافئ .</a:t>
            </a:r>
          </a:p>
          <a:p>
            <a:r>
              <a:rPr lang="ar-SA" altLang="en-US" b="1" dirty="0"/>
              <a:t> </a:t>
            </a:r>
            <a:endParaRPr lang="en-US" altLang="en-US" b="1" dirty="0"/>
          </a:p>
        </p:txBody>
      </p:sp>
      <p:sp>
        <p:nvSpPr>
          <p:cNvPr id="34" name="AutoShape 51">
            <a:extLst>
              <a:ext uri="{FF2B5EF4-FFF2-40B4-BE49-F238E27FC236}">
                <a16:creationId xmlns:a16="http://schemas.microsoft.com/office/drawing/2014/main" id="{6E9C9E3C-6D9C-6746-4077-952C3385C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333" y="2343150"/>
            <a:ext cx="8101013" cy="57626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ويبين الجدول التالي بعض النسب التي تستعمل بشكل متكرر أكثر من غيرها .</a:t>
            </a:r>
            <a:endParaRPr lang="en-US" altLang="en-US" sz="2400" b="1"/>
          </a:p>
        </p:txBody>
      </p:sp>
      <p:grpSp>
        <p:nvGrpSpPr>
          <p:cNvPr id="35" name="Group 58">
            <a:extLst>
              <a:ext uri="{FF2B5EF4-FFF2-40B4-BE49-F238E27FC236}">
                <a16:creationId xmlns:a16="http://schemas.microsoft.com/office/drawing/2014/main" id="{0977C306-AD3A-7271-3B6F-92E7C117D9E9}"/>
              </a:ext>
            </a:extLst>
          </p:cNvPr>
          <p:cNvGrpSpPr>
            <a:grpSpLocks/>
          </p:cNvGrpSpPr>
          <p:nvPr/>
        </p:nvGrpSpPr>
        <p:grpSpPr bwMode="auto">
          <a:xfrm>
            <a:off x="2637746" y="3278188"/>
            <a:ext cx="7840662" cy="3097212"/>
            <a:chOff x="703" y="1706"/>
            <a:chExt cx="4939" cy="1951"/>
          </a:xfrm>
        </p:grpSpPr>
        <p:pic>
          <p:nvPicPr>
            <p:cNvPr id="36" name="Picture 52">
              <a:extLst>
                <a:ext uri="{FF2B5EF4-FFF2-40B4-BE49-F238E27FC236}">
                  <a16:creationId xmlns:a16="http://schemas.microsoft.com/office/drawing/2014/main" id="{3FDB9492-A558-7C3F-EF2F-08A11BC6D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AutoShape 53">
              <a:extLst>
                <a:ext uri="{FF2B5EF4-FFF2-40B4-BE49-F238E27FC236}">
                  <a16:creationId xmlns:a16="http://schemas.microsoft.com/office/drawing/2014/main" id="{51FFAC75-797B-DB99-A597-215C24BF9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38" name="AutoShape 54">
              <a:extLst>
                <a:ext uri="{FF2B5EF4-FFF2-40B4-BE49-F238E27FC236}">
                  <a16:creationId xmlns:a16="http://schemas.microsoft.com/office/drawing/2014/main" id="{D9FA06E8-6AA9-1E4C-CEC7-8D58D26A2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39" name="AutoShape 55">
              <a:extLst>
                <a:ext uri="{FF2B5EF4-FFF2-40B4-BE49-F238E27FC236}">
                  <a16:creationId xmlns:a16="http://schemas.microsoft.com/office/drawing/2014/main" id="{95382FC4-1657-38B2-2CC7-E6F2A2149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40" name="AutoShape 56">
              <a:extLst>
                <a:ext uri="{FF2B5EF4-FFF2-40B4-BE49-F238E27FC236}">
                  <a16:creationId xmlns:a16="http://schemas.microsoft.com/office/drawing/2014/main" id="{3058A31A-EA2E-B637-0F09-12C01DB07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41" name="AutoShape 57">
              <a:extLst>
                <a:ext uri="{FF2B5EF4-FFF2-40B4-BE49-F238E27FC236}">
                  <a16:creationId xmlns:a16="http://schemas.microsoft.com/office/drawing/2014/main" id="{1CBC7B9F-3335-446B-559A-853598C6F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854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D08A1D-BF15-7970-6502-3A38E6D58A9A}"/>
              </a:ext>
            </a:extLst>
          </p:cNvPr>
          <p:cNvGrpSpPr>
            <a:grpSpLocks/>
          </p:cNvGrpSpPr>
          <p:nvPr/>
        </p:nvGrpSpPr>
        <p:grpSpPr bwMode="auto">
          <a:xfrm>
            <a:off x="3894687" y="-289719"/>
            <a:ext cx="3598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18EBA75-AFF2-3F44-8973-9F464098F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0FD6A71-F59D-C9F0-012E-256D25DDB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إيجاد النسب المئوية ذهنيا</a:t>
              </a:r>
              <a:endParaRPr lang="en-US" altLang="en-US" sz="3200" b="1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8ED5031F-D4EF-402F-1D2E-01730C161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137" y="613569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B65BC269-9D61-7E56-13F2-4A925020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300" y="1019969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٢٠٪ من ٤٥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13" name="AutoShape 22">
            <a:extLst>
              <a:ext uri="{FF2B5EF4-FFF2-40B4-BE49-F238E27FC236}">
                <a16:creationId xmlns:a16="http://schemas.microsoft.com/office/drawing/2014/main" id="{A8A987E2-D43D-666C-B447-EA5B8F28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562" y="2234406"/>
            <a:ext cx="3708400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AF73CAD0-2DBF-CC4E-0653-8F7FA4980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925" y="2558256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٢٠٪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E01BA088-A9D7-F100-6E26-DF17BA17A2B3}"/>
              </a:ext>
            </a:extLst>
          </p:cNvPr>
          <p:cNvGrpSpPr>
            <a:grpSpLocks/>
          </p:cNvGrpSpPr>
          <p:nvPr/>
        </p:nvGrpSpPr>
        <p:grpSpPr bwMode="auto">
          <a:xfrm>
            <a:off x="8655600" y="2434431"/>
            <a:ext cx="333375" cy="771525"/>
            <a:chOff x="2342" y="1849"/>
            <a:chExt cx="210" cy="486"/>
          </a:xfrm>
        </p:grpSpPr>
        <p:sp>
          <p:nvSpPr>
            <p:cNvPr id="17" name="Text Box 25">
              <a:extLst>
                <a:ext uri="{FF2B5EF4-FFF2-40B4-BE49-F238E27FC236}">
                  <a16:creationId xmlns:a16="http://schemas.microsoft.com/office/drawing/2014/main" id="{01E15B39-B9AD-0CC1-56B4-96D6A63D4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F74E828F-455F-0711-6F67-C453D7724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84904E99-7B0D-FC1C-2D20-8E963057A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٥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</p:grpSp>
      <p:sp>
        <p:nvSpPr>
          <p:cNvPr id="20" name="Text Box 29">
            <a:extLst>
              <a:ext uri="{FF2B5EF4-FFF2-40B4-BE49-F238E27FC236}">
                <a16:creationId xmlns:a16="http://schemas.microsoft.com/office/drawing/2014/main" id="{C9E0ABD0-FC12-91FB-7F4E-351B8C398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175" y="3542506"/>
            <a:ext cx="1765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٢٠٪ من٤٥ =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grpSp>
        <p:nvGrpSpPr>
          <p:cNvPr id="21" name="Group 48">
            <a:extLst>
              <a:ext uri="{FF2B5EF4-FFF2-40B4-BE49-F238E27FC236}">
                <a16:creationId xmlns:a16="http://schemas.microsoft.com/office/drawing/2014/main" id="{36ADAEA1-7582-BF74-685D-455287579957}"/>
              </a:ext>
            </a:extLst>
          </p:cNvPr>
          <p:cNvGrpSpPr>
            <a:grpSpLocks/>
          </p:cNvGrpSpPr>
          <p:nvPr/>
        </p:nvGrpSpPr>
        <p:grpSpPr bwMode="auto">
          <a:xfrm>
            <a:off x="6988725" y="3405981"/>
            <a:ext cx="1233487" cy="771525"/>
            <a:chOff x="3583" y="2354"/>
            <a:chExt cx="777" cy="486"/>
          </a:xfrm>
        </p:grpSpPr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6AA6063C-0BC3-94D0-DE8D-10581946C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354"/>
              <a:ext cx="210" cy="486"/>
              <a:chOff x="2342" y="1849"/>
              <a:chExt cx="210" cy="486"/>
            </a:xfrm>
          </p:grpSpPr>
          <p:sp>
            <p:nvSpPr>
              <p:cNvPr id="26" name="Text Box 31">
                <a:extLst>
                  <a:ext uri="{FF2B5EF4-FFF2-40B4-BE49-F238E27FC236}">
                    <a16:creationId xmlns:a16="http://schemas.microsoft.com/office/drawing/2014/main" id="{668AB2A0-B6D8-2C7F-5EF6-F0F0241019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C43AAF48-0174-A914-EFD5-AC4B1A936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33">
                <a:extLst>
                  <a:ext uri="{FF2B5EF4-FFF2-40B4-BE49-F238E27FC236}">
                    <a16:creationId xmlns:a16="http://schemas.microsoft.com/office/drawing/2014/main" id="{70F11ED6-5690-20D3-CF93-406AF3726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٥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id="{F14A28FC-90B1-5B2C-7FBE-37BB20D99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×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sp>
          <p:nvSpPr>
            <p:cNvPr id="24" name="Text Box 35">
              <a:extLst>
                <a:ext uri="{FF2B5EF4-FFF2-40B4-BE49-F238E27FC236}">
                  <a16:creationId xmlns:a16="http://schemas.microsoft.com/office/drawing/2014/main" id="{98382AA8-BE9B-AB9A-F16E-B1045F00D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٤٥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sp>
          <p:nvSpPr>
            <p:cNvPr id="25" name="Text Box 36">
              <a:extLst>
                <a:ext uri="{FF2B5EF4-FFF2-40B4-BE49-F238E27FC236}">
                  <a16:creationId xmlns:a16="http://schemas.microsoft.com/office/drawing/2014/main" id="{7EADF846-B45F-E179-2589-E17122C9F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</p:grpSp>
      <p:sp>
        <p:nvSpPr>
          <p:cNvPr id="29" name="Text Box 37">
            <a:extLst>
              <a:ext uri="{FF2B5EF4-FFF2-40B4-BE49-F238E27FC236}">
                <a16:creationId xmlns:a16="http://schemas.microsoft.com/office/drawing/2014/main" id="{F4341849-B89B-6865-B51B-6CF7E794B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387" y="3556794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٩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0" name="Rectangle 38">
            <a:extLst>
              <a:ext uri="{FF2B5EF4-FFF2-40B4-BE49-F238E27FC236}">
                <a16:creationId xmlns:a16="http://schemas.microsoft.com/office/drawing/2014/main" id="{1502928D-6013-5924-EF77-71060CEE9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050" y="3098006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٤٥ ÷ ٥ ) × ١ = ٩ × ١ = ٩</a:t>
            </a:r>
            <a:endParaRPr lang="en-US" altLang="en-US" sz="2400" b="1" dirty="0"/>
          </a:p>
        </p:txBody>
      </p:sp>
      <p:grpSp>
        <p:nvGrpSpPr>
          <p:cNvPr id="31" name="Group 39">
            <a:extLst>
              <a:ext uri="{FF2B5EF4-FFF2-40B4-BE49-F238E27FC236}">
                <a16:creationId xmlns:a16="http://schemas.microsoft.com/office/drawing/2014/main" id="{AD9034ED-DC53-E65D-89FD-085E4C3DC059}"/>
              </a:ext>
            </a:extLst>
          </p:cNvPr>
          <p:cNvGrpSpPr>
            <a:grpSpLocks/>
          </p:cNvGrpSpPr>
          <p:nvPr/>
        </p:nvGrpSpPr>
        <p:grpSpPr bwMode="auto">
          <a:xfrm>
            <a:off x="2123037" y="3204369"/>
            <a:ext cx="7840662" cy="3133726"/>
            <a:chOff x="672" y="1683"/>
            <a:chExt cx="4939" cy="1974"/>
          </a:xfrm>
        </p:grpSpPr>
        <p:pic>
          <p:nvPicPr>
            <p:cNvPr id="32" name="Picture 40">
              <a:extLst>
                <a:ext uri="{FF2B5EF4-FFF2-40B4-BE49-F238E27FC236}">
                  <a16:creationId xmlns:a16="http://schemas.microsoft.com/office/drawing/2014/main" id="{E794AC53-2C23-F369-1326-5F0C1C7E5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683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AutoShape 41">
              <a:extLst>
                <a:ext uri="{FF2B5EF4-FFF2-40B4-BE49-F238E27FC236}">
                  <a16:creationId xmlns:a16="http://schemas.microsoft.com/office/drawing/2014/main" id="{3435817E-41C8-3804-3F66-36270F6C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34" name="AutoShape 42">
              <a:extLst>
                <a:ext uri="{FF2B5EF4-FFF2-40B4-BE49-F238E27FC236}">
                  <a16:creationId xmlns:a16="http://schemas.microsoft.com/office/drawing/2014/main" id="{1E971D52-8DA2-05B6-084B-B7336F4D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35" name="AutoShape 43">
              <a:extLst>
                <a:ext uri="{FF2B5EF4-FFF2-40B4-BE49-F238E27FC236}">
                  <a16:creationId xmlns:a16="http://schemas.microsoft.com/office/drawing/2014/main" id="{A49E619C-E89E-813F-415F-078E84DA3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36" name="AutoShape 44">
              <a:extLst>
                <a:ext uri="{FF2B5EF4-FFF2-40B4-BE49-F238E27FC236}">
                  <a16:creationId xmlns:a16="http://schemas.microsoft.com/office/drawing/2014/main" id="{57CB5CBA-2DBA-8177-1748-ED67C9594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37" name="AutoShape 45">
              <a:extLst>
                <a:ext uri="{FF2B5EF4-FFF2-40B4-BE49-F238E27FC236}">
                  <a16:creationId xmlns:a16="http://schemas.microsoft.com/office/drawing/2014/main" id="{C4F9F21B-1678-7372-869D-FC8C41A62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38" name="Oval 46">
            <a:extLst>
              <a:ext uri="{FF2B5EF4-FFF2-40B4-BE49-F238E27FC236}">
                <a16:creationId xmlns:a16="http://schemas.microsoft.com/office/drawing/2014/main" id="{DA012275-2FE7-6B82-87B2-E96597B8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287" y="3602831"/>
            <a:ext cx="1223963" cy="503238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86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20" grpId="0"/>
      <p:bldP spid="29" grpId="0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25AB9DBF-A797-819A-E530-518C2888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960" y="613569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grpSp>
        <p:nvGrpSpPr>
          <p:cNvPr id="11" name="Group 38">
            <a:extLst>
              <a:ext uri="{FF2B5EF4-FFF2-40B4-BE49-F238E27FC236}">
                <a16:creationId xmlns:a16="http://schemas.microsoft.com/office/drawing/2014/main" id="{105C6104-4714-1ED4-6983-5005181BFC61}"/>
              </a:ext>
            </a:extLst>
          </p:cNvPr>
          <p:cNvGrpSpPr>
            <a:grpSpLocks/>
          </p:cNvGrpSpPr>
          <p:nvPr/>
        </p:nvGrpSpPr>
        <p:grpSpPr bwMode="auto">
          <a:xfrm>
            <a:off x="4921910" y="902494"/>
            <a:ext cx="2919413" cy="771525"/>
            <a:chOff x="2290" y="777"/>
            <a:chExt cx="1839" cy="486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D23B2295-3FD0-EC17-3B36-A94CC8C22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876"/>
              <a:ext cx="17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٣٣٪ من ٩٣</a:t>
              </a:r>
              <a:r>
                <a:rPr lang="en-US" altLang="en-US" sz="2400" dirty="0">
                  <a:solidFill>
                    <a:srgbClr val="CC0066"/>
                  </a:solidFill>
                </a:rPr>
                <a:t> </a:t>
              </a:r>
            </a:p>
          </p:txBody>
        </p:sp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A5F9CCC4-BFCF-F72C-BED7-E467423F5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777"/>
              <a:ext cx="210" cy="486"/>
              <a:chOff x="2342" y="1849"/>
              <a:chExt cx="210" cy="486"/>
            </a:xfrm>
          </p:grpSpPr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05EBD89F-4173-DA7F-A730-E4BB35A3A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038EB422-2525-9FA8-C909-E0DE5FBF9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35284ADC-2975-DEFA-4FEC-294861A8BD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٣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19" name="AutoShape 13">
            <a:extLst>
              <a:ext uri="{FF2B5EF4-FFF2-40B4-BE49-F238E27FC236}">
                <a16:creationId xmlns:a16="http://schemas.microsoft.com/office/drawing/2014/main" id="{33F0CE31-D0E0-7489-E0B9-9BEBC5EC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073" y="2234406"/>
            <a:ext cx="4176712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21DEF43D-BB2C-7C4F-F8F3-6A223BF2D360}"/>
              </a:ext>
            </a:extLst>
          </p:cNvPr>
          <p:cNvGrpSpPr>
            <a:grpSpLocks/>
          </p:cNvGrpSpPr>
          <p:nvPr/>
        </p:nvGrpSpPr>
        <p:grpSpPr bwMode="auto">
          <a:xfrm>
            <a:off x="8198510" y="2505869"/>
            <a:ext cx="333375" cy="771525"/>
            <a:chOff x="2342" y="1849"/>
            <a:chExt cx="210" cy="486"/>
          </a:xfrm>
        </p:grpSpPr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90B9A33C-5DED-BEAE-D050-72F493A05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8726C2E4-9A49-7440-4A25-7227811F0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979B122E-50D7-0834-6B33-226F89EE0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٣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CA989E4C-B945-BE9A-7D77-EBC094D64F80}"/>
              </a:ext>
            </a:extLst>
          </p:cNvPr>
          <p:cNvGrpSpPr>
            <a:grpSpLocks/>
          </p:cNvGrpSpPr>
          <p:nvPr/>
        </p:nvGrpSpPr>
        <p:grpSpPr bwMode="auto">
          <a:xfrm>
            <a:off x="6398285" y="3405981"/>
            <a:ext cx="1233488" cy="771525"/>
            <a:chOff x="3583" y="2354"/>
            <a:chExt cx="777" cy="486"/>
          </a:xfrm>
        </p:grpSpPr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4E973D55-5DF3-F124-ED14-A8139D1B00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354"/>
              <a:ext cx="210" cy="486"/>
              <a:chOff x="2342" y="1849"/>
              <a:chExt cx="210" cy="486"/>
            </a:xfrm>
          </p:grpSpPr>
          <p:sp>
            <p:nvSpPr>
              <p:cNvPr id="29" name="Text Box 22">
                <a:extLst>
                  <a:ext uri="{FF2B5EF4-FFF2-40B4-BE49-F238E27FC236}">
                    <a16:creationId xmlns:a16="http://schemas.microsoft.com/office/drawing/2014/main" id="{61EA1B92-A6EA-0F6B-C956-F99C20816B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30" name="Line 23">
                <a:extLst>
                  <a:ext uri="{FF2B5EF4-FFF2-40B4-BE49-F238E27FC236}">
                    <a16:creationId xmlns:a16="http://schemas.microsoft.com/office/drawing/2014/main" id="{D82E7C81-5A2E-9176-00EE-84044DADC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24">
                <a:extLst>
                  <a:ext uri="{FF2B5EF4-FFF2-40B4-BE49-F238E27FC236}">
                    <a16:creationId xmlns:a16="http://schemas.microsoft.com/office/drawing/2014/main" id="{F460EACC-937F-1BCE-A10E-D6A981E2B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٣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4F7675E4-AA7F-0615-A4F8-64A02E983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×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1A85791C-4365-D5AB-45CD-89315CE69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٩٣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55C3F51D-29A6-1020-9614-9A7C6C475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</p:grpSp>
      <p:sp>
        <p:nvSpPr>
          <p:cNvPr id="32" name="Text Box 28">
            <a:extLst>
              <a:ext uri="{FF2B5EF4-FFF2-40B4-BE49-F238E27FC236}">
                <a16:creationId xmlns:a16="http://schemas.microsoft.com/office/drawing/2014/main" id="{07D44720-DEEB-3709-8345-C5BED94F3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048" y="3556794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٣١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0D36131D-C07E-E33B-C2E5-216728D0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873" y="3098006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٩٣ ÷ ٣ ) × ١ = ٣١ × ١ = ٣١</a:t>
            </a:r>
            <a:endParaRPr lang="en-US" altLang="en-US" sz="2400" b="1" dirty="0"/>
          </a:p>
        </p:txBody>
      </p:sp>
      <p:grpSp>
        <p:nvGrpSpPr>
          <p:cNvPr id="34" name="Group 30">
            <a:extLst>
              <a:ext uri="{FF2B5EF4-FFF2-40B4-BE49-F238E27FC236}">
                <a16:creationId xmlns:a16="http://schemas.microsoft.com/office/drawing/2014/main" id="{17E1F0EB-93FA-10B2-7D72-BBF5F74023DD}"/>
              </a:ext>
            </a:extLst>
          </p:cNvPr>
          <p:cNvGrpSpPr>
            <a:grpSpLocks/>
          </p:cNvGrpSpPr>
          <p:nvPr/>
        </p:nvGrpSpPr>
        <p:grpSpPr bwMode="auto">
          <a:xfrm>
            <a:off x="2153310" y="3221831"/>
            <a:ext cx="7840663" cy="3116263"/>
            <a:chOff x="691" y="1694"/>
            <a:chExt cx="4939" cy="1963"/>
          </a:xfrm>
        </p:grpSpPr>
        <p:pic>
          <p:nvPicPr>
            <p:cNvPr id="35" name="Picture 31">
              <a:extLst>
                <a:ext uri="{FF2B5EF4-FFF2-40B4-BE49-F238E27FC236}">
                  <a16:creationId xmlns:a16="http://schemas.microsoft.com/office/drawing/2014/main" id="{8C6D519A-130A-18A9-7F02-8ADC6E75A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" y="1694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AutoShape 32">
              <a:extLst>
                <a:ext uri="{FF2B5EF4-FFF2-40B4-BE49-F238E27FC236}">
                  <a16:creationId xmlns:a16="http://schemas.microsoft.com/office/drawing/2014/main" id="{3D574490-6FAB-2BF3-F4FD-15ED4A906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37" name="AutoShape 33">
              <a:extLst>
                <a:ext uri="{FF2B5EF4-FFF2-40B4-BE49-F238E27FC236}">
                  <a16:creationId xmlns:a16="http://schemas.microsoft.com/office/drawing/2014/main" id="{03F47D12-E435-0DBD-2B3B-E6E6E6ACA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38" name="AutoShape 34">
              <a:extLst>
                <a:ext uri="{FF2B5EF4-FFF2-40B4-BE49-F238E27FC236}">
                  <a16:creationId xmlns:a16="http://schemas.microsoft.com/office/drawing/2014/main" id="{657F8651-ACA2-3D8C-57B0-B169FA911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39" name="AutoShape 35">
              <a:extLst>
                <a:ext uri="{FF2B5EF4-FFF2-40B4-BE49-F238E27FC236}">
                  <a16:creationId xmlns:a16="http://schemas.microsoft.com/office/drawing/2014/main" id="{98AC694A-D705-F055-32D7-C8883DB6E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40" name="AutoShape 36">
              <a:extLst>
                <a:ext uri="{FF2B5EF4-FFF2-40B4-BE49-F238E27FC236}">
                  <a16:creationId xmlns:a16="http://schemas.microsoft.com/office/drawing/2014/main" id="{AF705A1A-A49A-8082-553E-A77CEAE22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  <p:grpSp>
        <p:nvGrpSpPr>
          <p:cNvPr id="41" name="Group 46">
            <a:extLst>
              <a:ext uri="{FF2B5EF4-FFF2-40B4-BE49-F238E27FC236}">
                <a16:creationId xmlns:a16="http://schemas.microsoft.com/office/drawing/2014/main" id="{8B5E3F6A-ED3B-5157-1DB8-A7527A30C0C7}"/>
              </a:ext>
            </a:extLst>
          </p:cNvPr>
          <p:cNvGrpSpPr>
            <a:grpSpLocks/>
          </p:cNvGrpSpPr>
          <p:nvPr/>
        </p:nvGrpSpPr>
        <p:grpSpPr bwMode="auto">
          <a:xfrm>
            <a:off x="8522360" y="2450306"/>
            <a:ext cx="1192213" cy="771525"/>
            <a:chOff x="2018" y="1548"/>
            <a:chExt cx="751" cy="486"/>
          </a:xfrm>
        </p:grpSpPr>
        <p:sp>
          <p:nvSpPr>
            <p:cNvPr id="42" name="Text Box 14">
              <a:extLst>
                <a:ext uri="{FF2B5EF4-FFF2-40B4-BE49-F238E27FC236}">
                  <a16:creationId xmlns:a16="http://schemas.microsoft.com/office/drawing/2014/main" id="{FF49CEDB-F616-7593-D170-CE8AF279E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661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43" name="Group 45">
              <a:extLst>
                <a:ext uri="{FF2B5EF4-FFF2-40B4-BE49-F238E27FC236}">
                  <a16:creationId xmlns:a16="http://schemas.microsoft.com/office/drawing/2014/main" id="{81E216FD-1FDD-39C9-00AD-48059E36E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548"/>
              <a:ext cx="637" cy="486"/>
              <a:chOff x="1406" y="822"/>
              <a:chExt cx="637" cy="486"/>
            </a:xfrm>
          </p:grpSpPr>
          <p:sp>
            <p:nvSpPr>
              <p:cNvPr id="44" name="Text Box 40">
                <a:extLst>
                  <a:ext uri="{FF2B5EF4-FFF2-40B4-BE49-F238E27FC236}">
                    <a16:creationId xmlns:a16="http://schemas.microsoft.com/office/drawing/2014/main" id="{CF537CC9-AC90-B086-87C0-0553A3BFD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6" y="921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٣٣٪ </a:t>
                </a:r>
                <a:endParaRPr lang="en-US" altLang="en-US" sz="2400" dirty="0">
                  <a:solidFill>
                    <a:srgbClr val="CC0066"/>
                  </a:solidFill>
                </a:endParaRPr>
              </a:p>
            </p:txBody>
          </p:sp>
          <p:grpSp>
            <p:nvGrpSpPr>
              <p:cNvPr id="45" name="Group 41">
                <a:extLst>
                  <a:ext uri="{FF2B5EF4-FFF2-40B4-BE49-F238E27FC236}">
                    <a16:creationId xmlns:a16="http://schemas.microsoft.com/office/drawing/2014/main" id="{442B1CC9-2A00-8075-76FC-B0561E000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3" y="822"/>
                <a:ext cx="210" cy="486"/>
                <a:chOff x="2342" y="1849"/>
                <a:chExt cx="210" cy="486"/>
              </a:xfrm>
            </p:grpSpPr>
            <p:sp>
              <p:nvSpPr>
                <p:cNvPr id="46" name="Text Box 42">
                  <a:extLst>
                    <a:ext uri="{FF2B5EF4-FFF2-40B4-BE49-F238E27FC236}">
                      <a16:creationId xmlns:a16="http://schemas.microsoft.com/office/drawing/2014/main" id="{E5E7218D-4179-7C4A-092F-A48BB30B47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C0066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47" name="Line 43">
                  <a:extLst>
                    <a:ext uri="{FF2B5EF4-FFF2-40B4-BE49-F238E27FC236}">
                      <a16:creationId xmlns:a16="http://schemas.microsoft.com/office/drawing/2014/main" id="{200587C6-B886-2BE1-CAFD-6E9C06F517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Text Box 44">
                  <a:extLst>
                    <a:ext uri="{FF2B5EF4-FFF2-40B4-BE49-F238E27FC236}">
                      <a16:creationId xmlns:a16="http://schemas.microsoft.com/office/drawing/2014/main" id="{E6FF7D80-B867-CAF1-2A54-E48B13722E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C0066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CC0066"/>
                    </a:solidFill>
                  </a:endParaRPr>
                </a:p>
              </p:txBody>
            </p:sp>
          </p:grpSp>
        </p:grpSp>
      </p:grpSp>
      <p:grpSp>
        <p:nvGrpSpPr>
          <p:cNvPr id="49" name="Group 66">
            <a:extLst>
              <a:ext uri="{FF2B5EF4-FFF2-40B4-BE49-F238E27FC236}">
                <a16:creationId xmlns:a16="http://schemas.microsoft.com/office/drawing/2014/main" id="{513369F5-C9A5-51C6-DE2D-C3680EED1A7A}"/>
              </a:ext>
            </a:extLst>
          </p:cNvPr>
          <p:cNvGrpSpPr>
            <a:grpSpLocks/>
          </p:cNvGrpSpPr>
          <p:nvPr/>
        </p:nvGrpSpPr>
        <p:grpSpPr bwMode="auto">
          <a:xfrm>
            <a:off x="7695273" y="3385344"/>
            <a:ext cx="2019300" cy="987425"/>
            <a:chOff x="1066" y="1412"/>
            <a:chExt cx="1272" cy="622"/>
          </a:xfrm>
        </p:grpSpPr>
        <p:sp>
          <p:nvSpPr>
            <p:cNvPr id="50" name="Text Box 61">
              <a:extLst>
                <a:ext uri="{FF2B5EF4-FFF2-40B4-BE49-F238E27FC236}">
                  <a16:creationId xmlns:a16="http://schemas.microsoft.com/office/drawing/2014/main" id="{0932E713-3DF9-509E-55C2-AA289B361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511"/>
              <a:ext cx="11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٣٣٪ من ٩٣ =</a:t>
              </a:r>
              <a:r>
                <a:rPr lang="en-US" altLang="en-US" sz="2400" dirty="0">
                  <a:solidFill>
                    <a:srgbClr val="CC0066"/>
                  </a:solidFill>
                </a:rPr>
                <a:t> </a:t>
              </a:r>
            </a:p>
          </p:txBody>
        </p:sp>
        <p:grpSp>
          <p:nvGrpSpPr>
            <p:cNvPr id="51" name="Group 62">
              <a:extLst>
                <a:ext uri="{FF2B5EF4-FFF2-40B4-BE49-F238E27FC236}">
                  <a16:creationId xmlns:a16="http://schemas.microsoft.com/office/drawing/2014/main" id="{617F47F4-90D6-1264-FE05-4C1EF84B8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8" y="1412"/>
              <a:ext cx="210" cy="486"/>
              <a:chOff x="2342" y="1849"/>
              <a:chExt cx="210" cy="486"/>
            </a:xfrm>
          </p:grpSpPr>
          <p:sp>
            <p:nvSpPr>
              <p:cNvPr id="52" name="Text Box 63">
                <a:extLst>
                  <a:ext uri="{FF2B5EF4-FFF2-40B4-BE49-F238E27FC236}">
                    <a16:creationId xmlns:a16="http://schemas.microsoft.com/office/drawing/2014/main" id="{F74927F9-4083-74F6-9021-438954C32F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53" name="Line 64">
                <a:extLst>
                  <a:ext uri="{FF2B5EF4-FFF2-40B4-BE49-F238E27FC236}">
                    <a16:creationId xmlns:a16="http://schemas.microsoft.com/office/drawing/2014/main" id="{EF7DD16A-3AD8-E953-AB75-95DC123AE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 Box 65">
                <a:extLst>
                  <a:ext uri="{FF2B5EF4-FFF2-40B4-BE49-F238E27FC236}">
                    <a16:creationId xmlns:a16="http://schemas.microsoft.com/office/drawing/2014/main" id="{7BBB4126-C5FA-C965-DA8F-AF67B8E6FD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٣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55" name="Rectangle 67">
            <a:extLst>
              <a:ext uri="{FF2B5EF4-FFF2-40B4-BE49-F238E27FC236}">
                <a16:creationId xmlns:a16="http://schemas.microsoft.com/office/drawing/2014/main" id="{46A8F160-98C8-F727-3CAE-3B013F40D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273" y="4107656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0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  <p:bldP spid="33" grpId="0" animBg="1"/>
      <p:bldP spid="3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7685BC5A-09F4-578A-CECA-99C0FD711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795" y="606559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3F3BD8B4-2418-4F0A-B180-00179D5ED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270" y="2227396"/>
            <a:ext cx="4176713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9E88E78B-70E6-363F-C43D-512D7D216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120" y="3630746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٩.٨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097E6451-C92C-CDC8-DE32-38DB367B2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145" y="3090996"/>
            <a:ext cx="4356100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٩٨ ÷ ١٠ ) × ١ = ٩.٨ × ١ = ٩.٨</a:t>
            </a:r>
            <a:endParaRPr lang="en-US" altLang="en-US" sz="2400" b="1" dirty="0"/>
          </a:p>
        </p:txBody>
      </p:sp>
      <p:grpSp>
        <p:nvGrpSpPr>
          <p:cNvPr id="16" name="Group 27">
            <a:extLst>
              <a:ext uri="{FF2B5EF4-FFF2-40B4-BE49-F238E27FC236}">
                <a16:creationId xmlns:a16="http://schemas.microsoft.com/office/drawing/2014/main" id="{D1CC00C3-8051-9B1B-6A75-BC00C77429B6}"/>
              </a:ext>
            </a:extLst>
          </p:cNvPr>
          <p:cNvGrpSpPr>
            <a:grpSpLocks/>
          </p:cNvGrpSpPr>
          <p:nvPr/>
        </p:nvGrpSpPr>
        <p:grpSpPr bwMode="auto">
          <a:xfrm>
            <a:off x="1815119" y="2370272"/>
            <a:ext cx="7883525" cy="3924299"/>
            <a:chOff x="645" y="1185"/>
            <a:chExt cx="4966" cy="2472"/>
          </a:xfrm>
        </p:grpSpPr>
        <p:pic>
          <p:nvPicPr>
            <p:cNvPr id="17" name="Picture 28">
              <a:extLst>
                <a:ext uri="{FF2B5EF4-FFF2-40B4-BE49-F238E27FC236}">
                  <a16:creationId xmlns:a16="http://schemas.microsoft.com/office/drawing/2014/main" id="{AC489057-8295-A0DF-425A-E55914807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1185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29">
              <a:extLst>
                <a:ext uri="{FF2B5EF4-FFF2-40B4-BE49-F238E27FC236}">
                  <a16:creationId xmlns:a16="http://schemas.microsoft.com/office/drawing/2014/main" id="{41A10DB1-4E50-C261-1695-F694078F6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19" name="AutoShape 30">
              <a:extLst>
                <a:ext uri="{FF2B5EF4-FFF2-40B4-BE49-F238E27FC236}">
                  <a16:creationId xmlns:a16="http://schemas.microsoft.com/office/drawing/2014/main" id="{A9E68DB0-4A97-5C2E-B035-9D71A4005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20" name="AutoShape 31">
              <a:extLst>
                <a:ext uri="{FF2B5EF4-FFF2-40B4-BE49-F238E27FC236}">
                  <a16:creationId xmlns:a16="http://schemas.microsoft.com/office/drawing/2014/main" id="{8C8E0155-F1E2-B98E-0026-F6C7870BC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21" name="AutoShape 32">
              <a:extLst>
                <a:ext uri="{FF2B5EF4-FFF2-40B4-BE49-F238E27FC236}">
                  <a16:creationId xmlns:a16="http://schemas.microsoft.com/office/drawing/2014/main" id="{121EB270-CDB5-0E79-2C5A-36A1C7DF8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22" name="AutoShape 33">
              <a:extLst>
                <a:ext uri="{FF2B5EF4-FFF2-40B4-BE49-F238E27FC236}">
                  <a16:creationId xmlns:a16="http://schemas.microsoft.com/office/drawing/2014/main" id="{2795D865-4BD7-B160-0EA0-9FF92E7B2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23" name="Rectangle 48">
            <a:extLst>
              <a:ext uri="{FF2B5EF4-FFF2-40B4-BE49-F238E27FC236}">
                <a16:creationId xmlns:a16="http://schemas.microsoft.com/office/drawing/2014/main" id="{57CF855C-6844-8A49-BA11-A9E36F397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408" y="5718309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49">
            <a:extLst>
              <a:ext uri="{FF2B5EF4-FFF2-40B4-BE49-F238E27FC236}">
                <a16:creationId xmlns:a16="http://schemas.microsoft.com/office/drawing/2014/main" id="{FD144751-A1FB-AE1F-6C2E-5369E2E0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872" y="991677"/>
            <a:ext cx="1588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١٠٪ من ٩٨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25" name="Rectangle 50">
            <a:extLst>
              <a:ext uri="{FF2B5EF4-FFF2-40B4-BE49-F238E27FC236}">
                <a16:creationId xmlns:a16="http://schemas.microsoft.com/office/drawing/2014/main" id="{18AC53F0-E111-E4BB-4ED7-D64593163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4219" y="2656964"/>
            <a:ext cx="957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١٠٪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6" name="Rectangle 51">
            <a:extLst>
              <a:ext uri="{FF2B5EF4-FFF2-40B4-BE49-F238E27FC236}">
                <a16:creationId xmlns:a16="http://schemas.microsoft.com/office/drawing/2014/main" id="{BCC4B49B-AD8D-95B8-E45E-0B6986ABD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771" y="2656964"/>
            <a:ext cx="615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٠.١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7" name="Rectangle 52">
            <a:extLst>
              <a:ext uri="{FF2B5EF4-FFF2-40B4-BE49-F238E27FC236}">
                <a16:creationId xmlns:a16="http://schemas.microsoft.com/office/drawing/2014/main" id="{D639F2C6-22FF-A86A-1CD4-5563C7F2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3100" y="3593589"/>
            <a:ext cx="1768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١٠٪ من ٩٨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8" name="Rectangle 53">
            <a:extLst>
              <a:ext uri="{FF2B5EF4-FFF2-40B4-BE49-F238E27FC236}">
                <a16:creationId xmlns:a16="http://schemas.microsoft.com/office/drawing/2014/main" id="{D037EEF3-B371-108E-D927-779BC86DE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522" y="3593589"/>
            <a:ext cx="1576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٠.١ × ٩٨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01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14" grpId="1" animBg="1"/>
      <p:bldP spid="24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D0409E-FDA9-42A6-4ACD-0422077C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813" y="700592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B5989E78-0A8C-750B-0BA9-B13ECCE81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976" y="1106992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٢٥٪ من ٣٢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CC4AD26C-A708-2EFE-030B-F3DFF26FF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2238" y="2321429"/>
            <a:ext cx="3708400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745F215-B0C4-E986-1CF4-EEA20B771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601" y="2645279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٢٥٪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013BB3AF-DE6D-2A8A-6102-4258C7BBE226}"/>
              </a:ext>
            </a:extLst>
          </p:cNvPr>
          <p:cNvGrpSpPr>
            <a:grpSpLocks/>
          </p:cNvGrpSpPr>
          <p:nvPr/>
        </p:nvGrpSpPr>
        <p:grpSpPr bwMode="auto">
          <a:xfrm>
            <a:off x="8511276" y="2521454"/>
            <a:ext cx="333375" cy="771525"/>
            <a:chOff x="2342" y="1849"/>
            <a:chExt cx="210" cy="48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64367A38-B683-8C28-933A-9135440E4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28837EED-54C5-F46A-D133-C6355D6ED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D8A16C69-79E1-8BCD-5FE5-C11693D3D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٤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DD85F9BA-CE71-8380-0044-086AB86FA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851" y="3629529"/>
            <a:ext cx="1765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٢٥٪ من ٣٢=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6ECCC6D9-8BB0-29BF-C91C-47D386AC59E5}"/>
              </a:ext>
            </a:extLst>
          </p:cNvPr>
          <p:cNvGrpSpPr>
            <a:grpSpLocks/>
          </p:cNvGrpSpPr>
          <p:nvPr/>
        </p:nvGrpSpPr>
        <p:grpSpPr bwMode="auto">
          <a:xfrm>
            <a:off x="6844401" y="3493004"/>
            <a:ext cx="1233487" cy="771525"/>
            <a:chOff x="3583" y="2354"/>
            <a:chExt cx="777" cy="486"/>
          </a:xfrm>
        </p:grpSpPr>
        <p:grpSp>
          <p:nvGrpSpPr>
            <p:cNvPr id="22" name="Group 15">
              <a:extLst>
                <a:ext uri="{FF2B5EF4-FFF2-40B4-BE49-F238E27FC236}">
                  <a16:creationId xmlns:a16="http://schemas.microsoft.com/office/drawing/2014/main" id="{BC4B1C39-647C-8DC5-5ACC-8C0A04088D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354"/>
              <a:ext cx="210" cy="486"/>
              <a:chOff x="2342" y="1849"/>
              <a:chExt cx="210" cy="486"/>
            </a:xfrm>
          </p:grpSpPr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4EFB20ED-B9F9-2A99-0DBF-D0E8D94E3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370E3A3F-A433-AD18-8E1A-C2C1A21F4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AB991907-373C-33EC-F0C4-14A524AD7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٤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233054FA-F0D3-5CAA-4102-93EC34893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×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3F98D152-E7BD-F382-2D65-B2EB9A807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٣٢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32C514CC-8248-C087-C1CD-92104BA0A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</p:grpSp>
      <p:sp>
        <p:nvSpPr>
          <p:cNvPr id="29" name="Text Box 22">
            <a:extLst>
              <a:ext uri="{FF2B5EF4-FFF2-40B4-BE49-F238E27FC236}">
                <a16:creationId xmlns:a16="http://schemas.microsoft.com/office/drawing/2014/main" id="{B7E5A42D-8686-F9B3-C8E0-D5E7EB435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063" y="3643817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٨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DC8669A8-9015-D9A2-05BA-DE91A1CA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726" y="3185029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٣٢ ÷ ٤ ) × ١ = ٨ × ١ = ٨</a:t>
            </a:r>
            <a:endParaRPr lang="en-US" altLang="en-US" sz="2400" b="1" dirty="0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AEDBE42F-9579-5F84-9CFB-8C52560A4FDF}"/>
              </a:ext>
            </a:extLst>
          </p:cNvPr>
          <p:cNvGrpSpPr>
            <a:grpSpLocks/>
          </p:cNvGrpSpPr>
          <p:nvPr/>
        </p:nvGrpSpPr>
        <p:grpSpPr bwMode="auto">
          <a:xfrm>
            <a:off x="1970776" y="3327904"/>
            <a:ext cx="7840662" cy="3097212"/>
            <a:chOff x="703" y="1706"/>
            <a:chExt cx="4939" cy="1951"/>
          </a:xfrm>
        </p:grpSpPr>
        <p:pic>
          <p:nvPicPr>
            <p:cNvPr id="32" name="Picture 25">
              <a:extLst>
                <a:ext uri="{FF2B5EF4-FFF2-40B4-BE49-F238E27FC236}">
                  <a16:creationId xmlns:a16="http://schemas.microsoft.com/office/drawing/2014/main" id="{EA8EA83B-6A01-4DF8-59B7-4B2E11320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AutoShape 26">
              <a:extLst>
                <a:ext uri="{FF2B5EF4-FFF2-40B4-BE49-F238E27FC236}">
                  <a16:creationId xmlns:a16="http://schemas.microsoft.com/office/drawing/2014/main" id="{E525FA70-00CD-A101-D7F0-550993ECA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34" name="AutoShape 27">
              <a:extLst>
                <a:ext uri="{FF2B5EF4-FFF2-40B4-BE49-F238E27FC236}">
                  <a16:creationId xmlns:a16="http://schemas.microsoft.com/office/drawing/2014/main" id="{C7737C06-273C-EF27-2A79-303BC8723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35" name="AutoShape 28">
              <a:extLst>
                <a:ext uri="{FF2B5EF4-FFF2-40B4-BE49-F238E27FC236}">
                  <a16:creationId xmlns:a16="http://schemas.microsoft.com/office/drawing/2014/main" id="{CEF5863B-9309-D757-D766-D328C16FD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36" name="AutoShape 29">
              <a:extLst>
                <a:ext uri="{FF2B5EF4-FFF2-40B4-BE49-F238E27FC236}">
                  <a16:creationId xmlns:a16="http://schemas.microsoft.com/office/drawing/2014/main" id="{A4C22C75-9DE8-90FC-A7B4-41227FDF2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A73B06A4-1874-928D-9D12-B7C338E41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id="{8F97977E-B3EC-2980-C6C2-17DD4855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626" y="3732717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7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20" grpId="0"/>
      <p:bldP spid="29" grpId="0"/>
      <p:bldP spid="30" grpId="0" animBg="1"/>
      <p:bldP spid="3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339E90B-984F-D8DC-0DE6-62B394615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956" y="500074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BC20643D-CD1A-16C7-B3AD-7194E6B317AE}"/>
              </a:ext>
            </a:extLst>
          </p:cNvPr>
          <p:cNvGrpSpPr>
            <a:grpSpLocks/>
          </p:cNvGrpSpPr>
          <p:nvPr/>
        </p:nvGrpSpPr>
        <p:grpSpPr bwMode="auto">
          <a:xfrm>
            <a:off x="5054906" y="788999"/>
            <a:ext cx="2919413" cy="771525"/>
            <a:chOff x="2290" y="777"/>
            <a:chExt cx="1839" cy="486"/>
          </a:xfrm>
        </p:grpSpPr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D7E22A8B-3946-30D3-6A80-518B86443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876"/>
              <a:ext cx="17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١٢٪ من ١٦٠</a:t>
              </a:r>
              <a:r>
                <a:rPr lang="en-US" altLang="en-US" sz="2400" dirty="0">
                  <a:solidFill>
                    <a:srgbClr val="CC0066"/>
                  </a:solidFill>
                </a:rPr>
                <a:t> </a:t>
              </a: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1A05268E-55E6-D1D8-4859-50C084DD9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777"/>
              <a:ext cx="210" cy="486"/>
              <a:chOff x="2342" y="1849"/>
              <a:chExt cx="210" cy="486"/>
            </a:xfrm>
          </p:grpSpPr>
          <p:sp>
            <p:nvSpPr>
              <p:cNvPr id="16" name="Text Box 9">
                <a:extLst>
                  <a:ext uri="{FF2B5EF4-FFF2-40B4-BE49-F238E27FC236}">
                    <a16:creationId xmlns:a16="http://schemas.microsoft.com/office/drawing/2014/main" id="{4D3747A6-6811-6824-2181-752AE82BD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81D1243A-EF92-B099-E1E3-E3E9FF037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B82EA99D-7106-277D-0739-29FC5EDFDB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٢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19" name="AutoShape 12">
            <a:extLst>
              <a:ext uri="{FF2B5EF4-FFF2-40B4-BE49-F238E27FC236}">
                <a16:creationId xmlns:a16="http://schemas.microsoft.com/office/drawing/2014/main" id="{C25E5AC4-DD9D-95A0-6F11-96FA9C18A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244" y="2120911"/>
            <a:ext cx="4427537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F77B42EA-03F5-5718-A1D1-799226E199B0}"/>
              </a:ext>
            </a:extLst>
          </p:cNvPr>
          <p:cNvGrpSpPr>
            <a:grpSpLocks/>
          </p:cNvGrpSpPr>
          <p:nvPr/>
        </p:nvGrpSpPr>
        <p:grpSpPr bwMode="auto">
          <a:xfrm>
            <a:off x="8331506" y="2392374"/>
            <a:ext cx="333375" cy="771525"/>
            <a:chOff x="2342" y="1849"/>
            <a:chExt cx="210" cy="486"/>
          </a:xfrm>
        </p:grpSpPr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2A4DE566-B50B-422B-5F42-7B8AA38C0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57E365F2-4750-DA2A-06F9-1475A0DCC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86684C0B-3FA3-3B12-F3A3-09C451914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٨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173E8619-37CA-E66F-9536-02D536352245}"/>
              </a:ext>
            </a:extLst>
          </p:cNvPr>
          <p:cNvGrpSpPr>
            <a:grpSpLocks/>
          </p:cNvGrpSpPr>
          <p:nvPr/>
        </p:nvGrpSpPr>
        <p:grpSpPr bwMode="auto">
          <a:xfrm>
            <a:off x="6462996" y="3245195"/>
            <a:ext cx="1701800" cy="771525"/>
            <a:chOff x="2857" y="2354"/>
            <a:chExt cx="1072" cy="486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939BA6B4-3D18-E667-85ED-B0F4417B3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3" y="2354"/>
              <a:ext cx="296" cy="486"/>
              <a:chOff x="2342" y="1849"/>
              <a:chExt cx="210" cy="486"/>
            </a:xfrm>
          </p:grpSpPr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26964B2F-C1F1-B2CD-20FC-916526379F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49603A08-1020-BF97-24FF-C72EF8A94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21">
                <a:extLst>
                  <a:ext uri="{FF2B5EF4-FFF2-40B4-BE49-F238E27FC236}">
                    <a16:creationId xmlns:a16="http://schemas.microsoft.com/office/drawing/2014/main" id="{D6DEC8BA-18BB-D23F-BE5D-09B25BA11C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٨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7429BFB6-8DF2-469E-8D5E-AEDAE4D7F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" y="2449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×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1FB55736-DCBC-0027-4CD3-A87FF2719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2449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١٦٠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2AA301C7-5F4D-AC42-7EA4-020043494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" y="244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</p:grpSp>
      <p:sp>
        <p:nvSpPr>
          <p:cNvPr id="32" name="Text Box 25">
            <a:extLst>
              <a:ext uri="{FF2B5EF4-FFF2-40B4-BE49-F238E27FC236}">
                <a16:creationId xmlns:a16="http://schemas.microsoft.com/office/drawing/2014/main" id="{4A651386-D081-C038-3733-DB004487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711" y="3368087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٢٠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EB6BE16D-C2AF-6341-4E10-59BDEBEB0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969" y="2984511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(١٦٠÷ ٨ ) × ١ = ٢٠ × ١ = ٢٠</a:t>
            </a:r>
            <a:endParaRPr lang="en-US" altLang="en-US" sz="2400" b="1" dirty="0"/>
          </a:p>
        </p:txBody>
      </p:sp>
      <p:grpSp>
        <p:nvGrpSpPr>
          <p:cNvPr id="41" name="Group 34">
            <a:extLst>
              <a:ext uri="{FF2B5EF4-FFF2-40B4-BE49-F238E27FC236}">
                <a16:creationId xmlns:a16="http://schemas.microsoft.com/office/drawing/2014/main" id="{B8B38324-2116-5583-45F0-427E38C450A3}"/>
              </a:ext>
            </a:extLst>
          </p:cNvPr>
          <p:cNvGrpSpPr>
            <a:grpSpLocks/>
          </p:cNvGrpSpPr>
          <p:nvPr/>
        </p:nvGrpSpPr>
        <p:grpSpPr bwMode="auto">
          <a:xfrm>
            <a:off x="8655356" y="2336811"/>
            <a:ext cx="1192213" cy="771525"/>
            <a:chOff x="2018" y="1548"/>
            <a:chExt cx="751" cy="486"/>
          </a:xfrm>
        </p:grpSpPr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CB082384-56ED-4439-7440-D46C21BAA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661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=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9E7D5286-936C-AEB9-2D17-6056A7C6D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548"/>
              <a:ext cx="637" cy="486"/>
              <a:chOff x="1406" y="822"/>
              <a:chExt cx="637" cy="486"/>
            </a:xfrm>
          </p:grpSpPr>
          <p:sp>
            <p:nvSpPr>
              <p:cNvPr id="44" name="Text Box 37">
                <a:extLst>
                  <a:ext uri="{FF2B5EF4-FFF2-40B4-BE49-F238E27FC236}">
                    <a16:creationId xmlns:a16="http://schemas.microsoft.com/office/drawing/2014/main" id="{32BFCE94-E2FC-ACDB-532C-A432E8D783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6" y="921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١٢٪ </a:t>
                </a:r>
                <a:endParaRPr lang="en-US" altLang="en-US" sz="2400" dirty="0">
                  <a:solidFill>
                    <a:srgbClr val="CC0066"/>
                  </a:solidFill>
                </a:endParaRPr>
              </a:p>
            </p:txBody>
          </p:sp>
          <p:grpSp>
            <p:nvGrpSpPr>
              <p:cNvPr id="45" name="Group 38">
                <a:extLst>
                  <a:ext uri="{FF2B5EF4-FFF2-40B4-BE49-F238E27FC236}">
                    <a16:creationId xmlns:a16="http://schemas.microsoft.com/office/drawing/2014/main" id="{888BD428-680D-C8E0-6979-7A592C0926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3" y="822"/>
                <a:ext cx="210" cy="486"/>
                <a:chOff x="2342" y="1849"/>
                <a:chExt cx="210" cy="486"/>
              </a:xfrm>
            </p:grpSpPr>
            <p:sp>
              <p:nvSpPr>
                <p:cNvPr id="46" name="Text Box 39">
                  <a:extLst>
                    <a:ext uri="{FF2B5EF4-FFF2-40B4-BE49-F238E27FC236}">
                      <a16:creationId xmlns:a16="http://schemas.microsoft.com/office/drawing/2014/main" id="{E7B90D74-7984-82A5-4DBE-1BD82F06B1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C0066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47" name="Line 40">
                  <a:extLst>
                    <a:ext uri="{FF2B5EF4-FFF2-40B4-BE49-F238E27FC236}">
                      <a16:creationId xmlns:a16="http://schemas.microsoft.com/office/drawing/2014/main" id="{03D0A6EB-B95F-B592-A084-A04E7D262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Text Box 41">
                  <a:extLst>
                    <a:ext uri="{FF2B5EF4-FFF2-40B4-BE49-F238E27FC236}">
                      <a16:creationId xmlns:a16="http://schemas.microsoft.com/office/drawing/2014/main" id="{1C873954-2208-CE27-27D6-66FEE5D9C3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C0066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CC0066"/>
                    </a:solidFill>
                  </a:endParaRPr>
                </a:p>
              </p:txBody>
            </p:sp>
          </p:grpSp>
        </p:grpSp>
      </p:grpSp>
      <p:sp>
        <p:nvSpPr>
          <p:cNvPr id="50" name="Text Box 43">
            <a:extLst>
              <a:ext uri="{FF2B5EF4-FFF2-40B4-BE49-F238E27FC236}">
                <a16:creationId xmlns:a16="http://schemas.microsoft.com/office/drawing/2014/main" id="{38295CF6-60C3-7246-3E0D-461888580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219" y="3382580"/>
            <a:ext cx="238882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١٢٪ من ١٦٠ =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grpSp>
        <p:nvGrpSpPr>
          <p:cNvPr id="34" name="Group 27">
            <a:extLst>
              <a:ext uri="{FF2B5EF4-FFF2-40B4-BE49-F238E27FC236}">
                <a16:creationId xmlns:a16="http://schemas.microsoft.com/office/drawing/2014/main" id="{4C9CFAD3-04C3-E467-CC17-B9B48B91AE48}"/>
              </a:ext>
            </a:extLst>
          </p:cNvPr>
          <p:cNvGrpSpPr>
            <a:grpSpLocks/>
          </p:cNvGrpSpPr>
          <p:nvPr/>
        </p:nvGrpSpPr>
        <p:grpSpPr bwMode="auto">
          <a:xfrm>
            <a:off x="2286306" y="3040074"/>
            <a:ext cx="8097838" cy="3257550"/>
            <a:chOff x="691" y="1699"/>
            <a:chExt cx="4939" cy="1958"/>
          </a:xfrm>
        </p:grpSpPr>
        <p:sp>
          <p:nvSpPr>
            <p:cNvPr id="36" name="AutoShape 29">
              <a:extLst>
                <a:ext uri="{FF2B5EF4-FFF2-40B4-BE49-F238E27FC236}">
                  <a16:creationId xmlns:a16="http://schemas.microsoft.com/office/drawing/2014/main" id="{321791CE-BFBA-8DFB-3BB6-5A265B2FA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C7EB8FFA-AA43-0C96-F3AD-F6642350D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38" name="AutoShape 31">
              <a:extLst>
                <a:ext uri="{FF2B5EF4-FFF2-40B4-BE49-F238E27FC236}">
                  <a16:creationId xmlns:a16="http://schemas.microsoft.com/office/drawing/2014/main" id="{906A226E-3457-66B2-A691-164BE10F8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39" name="AutoShape 32">
              <a:extLst>
                <a:ext uri="{FF2B5EF4-FFF2-40B4-BE49-F238E27FC236}">
                  <a16:creationId xmlns:a16="http://schemas.microsoft.com/office/drawing/2014/main" id="{B51575EA-76F5-29A3-B1F7-B434CB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40" name="AutoShape 33">
              <a:extLst>
                <a:ext uri="{FF2B5EF4-FFF2-40B4-BE49-F238E27FC236}">
                  <a16:creationId xmlns:a16="http://schemas.microsoft.com/office/drawing/2014/main" id="{940B3181-D831-C899-5A43-D6E924466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  <p:pic>
          <p:nvPicPr>
            <p:cNvPr id="35" name="Picture 28">
              <a:extLst>
                <a:ext uri="{FF2B5EF4-FFF2-40B4-BE49-F238E27FC236}">
                  <a16:creationId xmlns:a16="http://schemas.microsoft.com/office/drawing/2014/main" id="{738443E3-8923-8B20-2275-91B6E4DBDE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" y="1699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Rectangle 48">
            <a:extLst>
              <a:ext uri="{FF2B5EF4-FFF2-40B4-BE49-F238E27FC236}">
                <a16:creationId xmlns:a16="http://schemas.microsoft.com/office/drawing/2014/main" id="{0956EBD0-D277-9370-21F9-36508E5D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940" y="3448060"/>
            <a:ext cx="1547813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89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050EB6-F6DF-013C-D9A0-ABAF99AAE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2932" y="683308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1E41CE4-6E29-D310-C136-83FCE75C2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095" y="1089708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٨٠٪ من ٤٥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63509C07-4AF0-AE4D-F14F-E22033EA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357" y="2304145"/>
            <a:ext cx="3708400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47E883A3-73B4-3907-A866-BD43BFAA2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720" y="262799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٨٠٪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5C31BA2C-EB2F-0A66-135D-B49044135496}"/>
              </a:ext>
            </a:extLst>
          </p:cNvPr>
          <p:cNvGrpSpPr>
            <a:grpSpLocks/>
          </p:cNvGrpSpPr>
          <p:nvPr/>
        </p:nvGrpSpPr>
        <p:grpSpPr bwMode="auto">
          <a:xfrm>
            <a:off x="8810395" y="2504170"/>
            <a:ext cx="333375" cy="771525"/>
            <a:chOff x="2342" y="1849"/>
            <a:chExt cx="210" cy="48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D0936470-4A93-3817-087A-173516379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٤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2ECE58EA-F704-6433-97A3-804E50681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DCD7C5F6-03F5-A5D3-6F84-D8DEC718A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٥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65697FA9-CE3C-2758-4604-8E79A5D91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632" y="3612245"/>
            <a:ext cx="205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٨٠٪ من ٤٥ =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48FE1BD3-8056-1CD5-3E06-50B0D7A10901}"/>
              </a:ext>
            </a:extLst>
          </p:cNvPr>
          <p:cNvGrpSpPr>
            <a:grpSpLocks/>
          </p:cNvGrpSpPr>
          <p:nvPr/>
        </p:nvGrpSpPr>
        <p:grpSpPr bwMode="auto">
          <a:xfrm>
            <a:off x="7143520" y="3475720"/>
            <a:ext cx="1233487" cy="771525"/>
            <a:chOff x="3583" y="2354"/>
            <a:chExt cx="777" cy="486"/>
          </a:xfrm>
        </p:grpSpPr>
        <p:grpSp>
          <p:nvGrpSpPr>
            <p:cNvPr id="22" name="Group 15">
              <a:extLst>
                <a:ext uri="{FF2B5EF4-FFF2-40B4-BE49-F238E27FC236}">
                  <a16:creationId xmlns:a16="http://schemas.microsoft.com/office/drawing/2014/main" id="{B772E1A8-6FEA-C4BE-BA03-849CB896E5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354"/>
              <a:ext cx="210" cy="486"/>
              <a:chOff x="2342" y="1849"/>
              <a:chExt cx="210" cy="486"/>
            </a:xfrm>
          </p:grpSpPr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2E22506C-E508-D66E-0C48-AC131BB48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٤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560DBC5B-E890-9072-2535-0C3FC38F2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0F65A6C9-D8F0-38D5-5C61-BBF684E1F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٥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54308CAB-97C6-B58B-B025-55FEDC350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×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B4A851B1-30E9-54F1-D35B-FE10B97FB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٤٥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9F8B5F54-E839-8BA6-D3D9-CA7BB0540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</p:grpSp>
      <p:sp>
        <p:nvSpPr>
          <p:cNvPr id="29" name="Text Box 22">
            <a:extLst>
              <a:ext uri="{FF2B5EF4-FFF2-40B4-BE49-F238E27FC236}">
                <a16:creationId xmlns:a16="http://schemas.microsoft.com/office/drawing/2014/main" id="{9587D4C4-7ECE-B2C7-7DDF-FA0D866AE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282" y="3626533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٣٦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DD4BE388-3D55-A3D1-1693-160594EE0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845" y="3167745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٤٥ ÷ ٥ ) × ٤ = ٩ × ٤ = ٣٦</a:t>
            </a:r>
            <a:endParaRPr lang="en-US" altLang="en-US" sz="2400" b="1" dirty="0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DA558840-1EA0-D246-0C4C-CBAD44DF5731}"/>
              </a:ext>
            </a:extLst>
          </p:cNvPr>
          <p:cNvGrpSpPr>
            <a:grpSpLocks/>
          </p:cNvGrpSpPr>
          <p:nvPr/>
        </p:nvGrpSpPr>
        <p:grpSpPr bwMode="auto">
          <a:xfrm>
            <a:off x="2298469" y="3167744"/>
            <a:ext cx="7797801" cy="3203575"/>
            <a:chOff x="685" y="1714"/>
            <a:chExt cx="4939" cy="1943"/>
          </a:xfrm>
        </p:grpSpPr>
        <p:pic>
          <p:nvPicPr>
            <p:cNvPr id="32" name="Picture 25">
              <a:extLst>
                <a:ext uri="{FF2B5EF4-FFF2-40B4-BE49-F238E27FC236}">
                  <a16:creationId xmlns:a16="http://schemas.microsoft.com/office/drawing/2014/main" id="{7FD145BE-A4DB-E0FB-EADF-E55A8C7F0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1714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AutoShape 26">
              <a:extLst>
                <a:ext uri="{FF2B5EF4-FFF2-40B4-BE49-F238E27FC236}">
                  <a16:creationId xmlns:a16="http://schemas.microsoft.com/office/drawing/2014/main" id="{5E146B62-19A2-AA08-CCBE-6D910BC69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34" name="AutoShape 27">
              <a:extLst>
                <a:ext uri="{FF2B5EF4-FFF2-40B4-BE49-F238E27FC236}">
                  <a16:creationId xmlns:a16="http://schemas.microsoft.com/office/drawing/2014/main" id="{4B4A11CD-2C0A-15EB-6C0C-C68693B10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35" name="AutoShape 28">
              <a:extLst>
                <a:ext uri="{FF2B5EF4-FFF2-40B4-BE49-F238E27FC236}">
                  <a16:creationId xmlns:a16="http://schemas.microsoft.com/office/drawing/2014/main" id="{76939CEC-627D-1B46-047C-95E874A23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36" name="AutoShape 29">
              <a:extLst>
                <a:ext uri="{FF2B5EF4-FFF2-40B4-BE49-F238E27FC236}">
                  <a16:creationId xmlns:a16="http://schemas.microsoft.com/office/drawing/2014/main" id="{D97DBE69-1B1E-F0E4-BE25-5A8964D0A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E0E58F86-0FB6-14FB-2F1E-621180119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39" name="Rectangle 32">
            <a:extLst>
              <a:ext uri="{FF2B5EF4-FFF2-40B4-BE49-F238E27FC236}">
                <a16:creationId xmlns:a16="http://schemas.microsoft.com/office/drawing/2014/main" id="{1B759877-23E2-C95C-52C9-2642B6CBF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75" y="5211038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20" grpId="0"/>
      <p:bldP spid="29" grpId="0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إيجاد النسبة المئوية ذهنا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أحسب النسبة المئوية ذهنيا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563532" y="3417438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BDF37F51-29B7-2E3D-B6C7-D34FC02C6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498" y="3380619"/>
            <a:ext cx="1768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١٠٪ من ٦٥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57B4350-60EC-8D49-1150-C43365141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193" y="393589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55C8929C-16F0-E5CF-0E56-04BA4B246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668" y="2014426"/>
            <a:ext cx="4176713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8849F52F-2723-854E-B4A3-891F0D36F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518" y="3417776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٦.٥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8D4E6FDC-EDA5-BAE8-3055-8701616AD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543" y="2878026"/>
            <a:ext cx="4356100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٦٥ ÷ ١٠ ) × ١ = ٦.٥ × ١ = ٦.٥</a:t>
            </a:r>
            <a:endParaRPr lang="en-US" altLang="en-US" sz="2400" b="1" dirty="0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177FD905-099E-76D0-EE78-8640ED56B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270" y="778707"/>
            <a:ext cx="1588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١٠٪ من ٦٥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334C94D2-C029-C21B-7C2D-D323F4C96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7617" y="2159738"/>
            <a:ext cx="957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١٠٪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645CBC7B-6056-17BC-3691-B4213B5B3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1743" y="2165337"/>
            <a:ext cx="615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٠.١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9AF77E28-7E80-35C4-A4C1-B0F18BA17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920" y="3380619"/>
            <a:ext cx="1576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٠.١ × ٦٥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548D4758-21E5-6A14-1A7F-AF19DF6E1307}"/>
              </a:ext>
            </a:extLst>
          </p:cNvPr>
          <p:cNvGrpSpPr>
            <a:grpSpLocks/>
          </p:cNvGrpSpPr>
          <p:nvPr/>
        </p:nvGrpSpPr>
        <p:grpSpPr bwMode="auto">
          <a:xfrm>
            <a:off x="2096443" y="2616088"/>
            <a:ext cx="7840663" cy="3602038"/>
            <a:chOff x="685" y="1388"/>
            <a:chExt cx="4939" cy="2269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DF3B8EEB-AE0A-878B-4331-D98C65C76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1388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7DFA0E04-72F0-A6A3-CF3E-B007DC040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2F7E05C7-FA0F-28AF-F703-661677D7A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4E40A0DF-1B59-B701-2154-2646B2206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A9530DE7-AE16-7289-9D0F-97A7C3E6B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16FB63EB-B3E6-E60B-0863-23C95F771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C5498E90-41E0-FD64-FD4B-8C1FDC93D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850" y="5631058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7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14" grpId="1" animBg="1"/>
      <p:bldP spid="24" grpId="0"/>
      <p:bldP spid="25" grpId="0"/>
      <p:bldP spid="26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B6B6D1C7-8CE4-3808-5A66-3EEB746C5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607" y="613569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708572F5-3A3A-FE1D-1907-014702CE5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645" y="2234406"/>
            <a:ext cx="4392612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E0582541-D009-7800-2F0B-8F806111D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320" y="3637756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٤.٥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2CD5B5DA-96D0-1B74-0424-F8310DFD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70" y="3098006"/>
            <a:ext cx="4500562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٤٥٠ ÷ ١٠٠) × ١ = ٤.٥× ١ = ٤.٥</a:t>
            </a:r>
            <a:endParaRPr lang="en-US" altLang="en-US" sz="2400" b="1" dirty="0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9B5BF39E-691D-AB58-75D7-057699EE5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84" y="998687"/>
            <a:ext cx="1588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١٪ من ٤٥٠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8BB43EA0-9938-D0B4-B2F5-0F226F0B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6932" y="2666206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91D51D95-43BB-0922-0468-C181A1BE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533" y="2663974"/>
            <a:ext cx="78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٠.٠١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26D22B5A-4EAD-8C89-B7BF-66E53976B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374" y="3600599"/>
            <a:ext cx="1768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١٪ من ٤٥٠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897DFD37-1725-8B09-271E-D62A3DB77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223" y="3600599"/>
            <a:ext cx="1922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٠.٠١ × ٤٥٠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12CECD2E-C237-EAF6-F55E-3B0F0053C36D}"/>
              </a:ext>
            </a:extLst>
          </p:cNvPr>
          <p:cNvGrpSpPr>
            <a:grpSpLocks/>
          </p:cNvGrpSpPr>
          <p:nvPr/>
        </p:nvGrpSpPr>
        <p:grpSpPr bwMode="auto">
          <a:xfrm>
            <a:off x="2003320" y="3090069"/>
            <a:ext cx="7840663" cy="3211512"/>
            <a:chOff x="758" y="1634"/>
            <a:chExt cx="4939" cy="2023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55B373AA-2D2B-79EE-5B83-FB8196856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A6C6EC33-CC7C-26F5-36BE-ED864FAE4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" y="1634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28D68AF9-55CC-6D2F-D13B-732E4D1B1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00316DA8-875D-AB0D-A01A-5771D1107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047AF8C6-6932-AE89-BC0D-8BA783EA4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15A56790-2F5B-F1A1-E1F0-99530BAE4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7BF7549D-78D8-E02D-F15C-820922437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770" y="5725319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8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14" grpId="1" animBg="1"/>
      <p:bldP spid="24" grpId="0"/>
      <p:bldP spid="25" grpId="0"/>
      <p:bldP spid="26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EC87068F-0293-04A3-DE8D-7260F4B95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131" y="582244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 dirty="0"/>
          </a:p>
          <a:p>
            <a:r>
              <a:rPr lang="ar-SA" altLang="en-US" sz="2400" b="1" dirty="0"/>
              <a:t>مثال : احسب ذهنيا :</a:t>
            </a:r>
            <a:r>
              <a:rPr lang="ar-SA" altLang="en-US" dirty="0"/>
              <a:t> </a:t>
            </a:r>
            <a:endParaRPr lang="ar-SA" altLang="en-US" sz="2400" b="1" dirty="0"/>
          </a:p>
          <a:p>
            <a:r>
              <a:rPr lang="ar-SA" altLang="en-US" b="1" dirty="0"/>
              <a:t> </a:t>
            </a:r>
            <a:endParaRPr lang="en-US" altLang="en-US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F8EF9BC3-54E2-FCBA-E37D-E5D4F2210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169" y="2203081"/>
            <a:ext cx="4392612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9C0A72E-FCE2-CFF5-C1E4-87E42A899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994" y="3606431"/>
            <a:ext cx="828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٠.٦٦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1F9DD96-6C6F-521E-3100-EE3CBE0F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094" y="3066681"/>
            <a:ext cx="4500562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٢٢ ÷ ١٠٠) × ٣ = ٠.٢٢× ٣ = ٠.٦٦</a:t>
            </a:r>
            <a:endParaRPr lang="en-US" altLang="en-US" sz="2400" b="1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7082C9F1-EF79-E29F-82D8-A5042D6D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444" y="5730506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99EC705A-C88A-F3BF-0E65-C00C204F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334" y="967362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٣٪ من ٢٢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277704F8-8E5B-4E81-C8C2-6988CE322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3142" y="2632649"/>
            <a:ext cx="784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٣٪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C5F82D48-A1AC-5591-66E2-BE4C519A3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057" y="2632649"/>
            <a:ext cx="78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٠.٠٣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581F78D-FC3E-428D-A458-B15A2F41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021" y="3569274"/>
            <a:ext cx="15953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٣٪ من ٢٢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592A7CB3-0287-321B-2A04-4D2F275A5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259" y="3569274"/>
            <a:ext cx="1749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٠.٠٣ × ٢٢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2E24E518-21F5-5570-08E2-BACBAA53239C}"/>
              </a:ext>
            </a:extLst>
          </p:cNvPr>
          <p:cNvGrpSpPr>
            <a:grpSpLocks/>
          </p:cNvGrpSpPr>
          <p:nvPr/>
        </p:nvGrpSpPr>
        <p:grpSpPr bwMode="auto">
          <a:xfrm>
            <a:off x="2419956" y="3211144"/>
            <a:ext cx="7853363" cy="3095626"/>
            <a:chOff x="685" y="1707"/>
            <a:chExt cx="4947" cy="1950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06301054-7B3E-9407-22AF-FA2567652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69107233-DDBA-8515-D1A8-E5F4FA2DD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3332FECB-DA1C-53D4-293A-826FC7A42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AA2C0D94-844C-0588-0977-10C35792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1F4B74A4-0C09-5AC3-12FD-28C5B3239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9638E65C-3FD2-CB1B-07F1-C289F8287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1707"/>
              <a:ext cx="4947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2789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14" grpId="1" animBg="1"/>
      <p:bldP spid="24" grpId="0"/>
      <p:bldP spid="25" grpId="0"/>
      <p:bldP spid="2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717097" y="16712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12692F-D394-7CEC-5D08-53A57B3F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764" y="582244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93BA3E1-C43B-B8D5-7D9C-AF39101A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27" y="988644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٥٠٪ من ١٢٠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8AC1CE8F-D023-B1EE-E662-21FB55E7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802" y="2203081"/>
            <a:ext cx="3887787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4A63AB76-B0D0-C490-6A96-F6E63AD48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552" y="2526931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٥٠٪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759348A2-B81B-A484-595E-8463F81FB31B}"/>
              </a:ext>
            </a:extLst>
          </p:cNvPr>
          <p:cNvGrpSpPr>
            <a:grpSpLocks/>
          </p:cNvGrpSpPr>
          <p:nvPr/>
        </p:nvGrpSpPr>
        <p:grpSpPr bwMode="auto">
          <a:xfrm>
            <a:off x="8483227" y="2403106"/>
            <a:ext cx="333375" cy="771525"/>
            <a:chOff x="2342" y="1849"/>
            <a:chExt cx="210" cy="48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0D893438-F5C4-3A4E-E227-97626270C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542D59A-4962-56FC-D708-13616758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82C4731C-3853-C3AA-9BEB-95F145E2C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٢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0A71B6CC-F41F-804D-94E9-33DA7405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414" y="3511181"/>
            <a:ext cx="1944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٥٠٪ من ١٢٠ =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grpSp>
        <p:nvGrpSpPr>
          <p:cNvPr id="21" name="Group 34">
            <a:extLst>
              <a:ext uri="{FF2B5EF4-FFF2-40B4-BE49-F238E27FC236}">
                <a16:creationId xmlns:a16="http://schemas.microsoft.com/office/drawing/2014/main" id="{0D22C25F-7EB0-9F50-52B3-EEF9A29C7CCE}"/>
              </a:ext>
            </a:extLst>
          </p:cNvPr>
          <p:cNvGrpSpPr>
            <a:grpSpLocks/>
          </p:cNvGrpSpPr>
          <p:nvPr/>
        </p:nvGrpSpPr>
        <p:grpSpPr bwMode="auto">
          <a:xfrm>
            <a:off x="6208339" y="3374656"/>
            <a:ext cx="1660525" cy="771525"/>
            <a:chOff x="3200" y="2354"/>
            <a:chExt cx="1046" cy="486"/>
          </a:xfrm>
        </p:grpSpPr>
        <p:grpSp>
          <p:nvGrpSpPr>
            <p:cNvPr id="22" name="Group 15">
              <a:extLst>
                <a:ext uri="{FF2B5EF4-FFF2-40B4-BE49-F238E27FC236}">
                  <a16:creationId xmlns:a16="http://schemas.microsoft.com/office/drawing/2014/main" id="{342A7464-D960-6C71-5C6B-E9A63B752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" y="2354"/>
              <a:ext cx="271" cy="486"/>
              <a:chOff x="2342" y="1849"/>
              <a:chExt cx="210" cy="486"/>
            </a:xfrm>
          </p:grpSpPr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0D41D67F-FE4D-EA50-8793-64A403A825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2BF428F4-56B1-0EAE-098F-27FD1B724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FC0E1A43-6149-D6F0-2E9B-3E56269F56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٢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2F18D29D-8D01-E0A9-7AFC-627626BD9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5" y="2449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×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9AD6CF38-5635-5319-F86A-1343110E5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" y="2449"/>
              <a:ext cx="4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١٢٠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36F78915-33B5-57A5-79C2-7A1DC9EB0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" y="2449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</p:grpSp>
      <p:sp>
        <p:nvSpPr>
          <p:cNvPr id="29" name="Text Box 22">
            <a:extLst>
              <a:ext uri="{FF2B5EF4-FFF2-40B4-BE49-F238E27FC236}">
                <a16:creationId xmlns:a16="http://schemas.microsoft.com/office/drawing/2014/main" id="{7D9BF4CA-C6B1-D805-14E4-0D06E0D1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802" y="3525469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٦٠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78E6AAC2-C661-A8B8-9958-5BA45E6D9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677" y="3066681"/>
            <a:ext cx="4356100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١٢٠ ÷ ٢ ) × ١ = ٦٠ × ١ = ٦٠</a:t>
            </a:r>
            <a:endParaRPr lang="en-US" altLang="en-US" sz="2400" b="1" dirty="0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BE999AE0-2303-D2E5-CD92-EDAEF23B22F8}"/>
              </a:ext>
            </a:extLst>
          </p:cNvPr>
          <p:cNvGrpSpPr>
            <a:grpSpLocks/>
          </p:cNvGrpSpPr>
          <p:nvPr/>
        </p:nvGrpSpPr>
        <p:grpSpPr bwMode="auto">
          <a:xfrm>
            <a:off x="2055440" y="3196857"/>
            <a:ext cx="7840662" cy="3146425"/>
            <a:chOff x="738" y="1675"/>
            <a:chExt cx="4939" cy="1982"/>
          </a:xfrm>
        </p:grpSpPr>
        <p:pic>
          <p:nvPicPr>
            <p:cNvPr id="32" name="Picture 25">
              <a:extLst>
                <a:ext uri="{FF2B5EF4-FFF2-40B4-BE49-F238E27FC236}">
                  <a16:creationId xmlns:a16="http://schemas.microsoft.com/office/drawing/2014/main" id="{9B43FF32-B756-3940-0C00-5DE039A7C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" y="1675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AutoShape 26">
              <a:extLst>
                <a:ext uri="{FF2B5EF4-FFF2-40B4-BE49-F238E27FC236}">
                  <a16:creationId xmlns:a16="http://schemas.microsoft.com/office/drawing/2014/main" id="{AF8BDD3A-4CB0-F63A-898F-94D1589A6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34" name="AutoShape 27">
              <a:extLst>
                <a:ext uri="{FF2B5EF4-FFF2-40B4-BE49-F238E27FC236}">
                  <a16:creationId xmlns:a16="http://schemas.microsoft.com/office/drawing/2014/main" id="{6E911098-36F2-CBAE-8834-AE0859C61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35" name="AutoShape 28">
              <a:extLst>
                <a:ext uri="{FF2B5EF4-FFF2-40B4-BE49-F238E27FC236}">
                  <a16:creationId xmlns:a16="http://schemas.microsoft.com/office/drawing/2014/main" id="{4DC3787C-20A8-9FA1-7523-6A5E841F5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36" name="AutoShape 29">
              <a:extLst>
                <a:ext uri="{FF2B5EF4-FFF2-40B4-BE49-F238E27FC236}">
                  <a16:creationId xmlns:a16="http://schemas.microsoft.com/office/drawing/2014/main" id="{59F514A0-A216-CF97-770C-36DE4FD54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6FFAD17C-4847-874D-2294-112B94980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38" name="Rectangle 32">
            <a:extLst>
              <a:ext uri="{FF2B5EF4-FFF2-40B4-BE49-F238E27FC236}">
                <a16:creationId xmlns:a16="http://schemas.microsoft.com/office/drawing/2014/main" id="{0CB0002E-0207-1AFA-DF3C-85319B685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289" y="4111256"/>
            <a:ext cx="1547813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97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20" grpId="0"/>
      <p:bldP spid="29" grpId="0"/>
      <p:bldP spid="30" grpId="0" animBg="1"/>
      <p:bldP spid="3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32273" y="382677"/>
            <a:ext cx="11771367" cy="6323414"/>
            <a:chOff x="853072" y="492620"/>
            <a:chExt cx="11328137" cy="6323414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853072" y="492620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74E837-ED91-A527-5AF2-A7FB2553A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050" y="700591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99FB5020-431A-4AC3-2334-68966E8BFC36}"/>
              </a:ext>
            </a:extLst>
          </p:cNvPr>
          <p:cNvGrpSpPr>
            <a:grpSpLocks/>
          </p:cNvGrpSpPr>
          <p:nvPr/>
        </p:nvGrpSpPr>
        <p:grpSpPr bwMode="auto">
          <a:xfrm>
            <a:off x="4756000" y="989516"/>
            <a:ext cx="2919413" cy="771525"/>
            <a:chOff x="2290" y="777"/>
            <a:chExt cx="1839" cy="486"/>
          </a:xfrm>
        </p:grpSpPr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CD596768-897F-6284-DC29-2B4F7C85C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876"/>
              <a:ext cx="17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٣٧٪ من ٦٠</a:t>
              </a:r>
              <a:r>
                <a:rPr lang="en-US" altLang="en-US" sz="2400" dirty="0">
                  <a:solidFill>
                    <a:srgbClr val="CC0066"/>
                  </a:solidFill>
                </a:rPr>
                <a:t> </a:t>
              </a: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193DF67F-65FD-334C-4269-6F3E9B345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777"/>
              <a:ext cx="210" cy="486"/>
              <a:chOff x="2342" y="1849"/>
              <a:chExt cx="210" cy="486"/>
            </a:xfrm>
          </p:grpSpPr>
          <p:sp>
            <p:nvSpPr>
              <p:cNvPr id="16" name="Text Box 9">
                <a:extLst>
                  <a:ext uri="{FF2B5EF4-FFF2-40B4-BE49-F238E27FC236}">
                    <a16:creationId xmlns:a16="http://schemas.microsoft.com/office/drawing/2014/main" id="{20C7AF41-9625-B8FD-316D-AC531E886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D5D483A6-2C52-243F-AC9D-F816212D3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7488D3BE-A1A9-41A3-B245-E3E79CAED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٢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19" name="AutoShape 12">
            <a:extLst>
              <a:ext uri="{FF2B5EF4-FFF2-40B4-BE49-F238E27FC236}">
                <a16:creationId xmlns:a16="http://schemas.microsoft.com/office/drawing/2014/main" id="{00BE820C-153B-0D00-7A67-AE764B0AA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775" y="2321428"/>
            <a:ext cx="4356100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5FF5760C-AC13-681E-99DE-9E0B1A4BAB1D}"/>
              </a:ext>
            </a:extLst>
          </p:cNvPr>
          <p:cNvGrpSpPr>
            <a:grpSpLocks/>
          </p:cNvGrpSpPr>
          <p:nvPr/>
        </p:nvGrpSpPr>
        <p:grpSpPr bwMode="auto">
          <a:xfrm>
            <a:off x="8032600" y="2592891"/>
            <a:ext cx="333375" cy="771525"/>
            <a:chOff x="2342" y="1849"/>
            <a:chExt cx="210" cy="486"/>
          </a:xfrm>
        </p:grpSpPr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393BE138-4509-E10F-DEF9-706CF694F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٣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988318DA-BB6C-CD0A-BF8D-79154A0D1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6BA2B7CB-0BD9-A21F-05CB-AE18212AE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٨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</p:grpSp>
      <p:grpSp>
        <p:nvGrpSpPr>
          <p:cNvPr id="24" name="Group 50">
            <a:extLst>
              <a:ext uri="{FF2B5EF4-FFF2-40B4-BE49-F238E27FC236}">
                <a16:creationId xmlns:a16="http://schemas.microsoft.com/office/drawing/2014/main" id="{C5151E20-A230-5ADB-3C0D-0F608497929A}"/>
              </a:ext>
            </a:extLst>
          </p:cNvPr>
          <p:cNvGrpSpPr>
            <a:grpSpLocks/>
          </p:cNvGrpSpPr>
          <p:nvPr/>
        </p:nvGrpSpPr>
        <p:grpSpPr bwMode="auto">
          <a:xfrm>
            <a:off x="5908525" y="3493003"/>
            <a:ext cx="1584325" cy="771525"/>
            <a:chOff x="3016" y="2354"/>
            <a:chExt cx="998" cy="486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264B8677-6181-724C-1A09-C60E18F83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8" y="2354"/>
              <a:ext cx="296" cy="486"/>
              <a:chOff x="2342" y="1849"/>
              <a:chExt cx="210" cy="486"/>
            </a:xfrm>
          </p:grpSpPr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7DF29BE6-6449-0ACB-4DE3-8D28B2274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٣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8FD8AC0E-E3A8-ED89-B713-909A18C78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21">
                <a:extLst>
                  <a:ext uri="{FF2B5EF4-FFF2-40B4-BE49-F238E27FC236}">
                    <a16:creationId xmlns:a16="http://schemas.microsoft.com/office/drawing/2014/main" id="{9DE3FE66-969A-193C-387E-6F0C489D82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٨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CEFFCB94-773F-09CB-D386-746AE102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449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×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21BFD64C-9236-3365-9D30-F41F2C4B8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2" y="2449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٦٠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0A015671-B31D-8CF9-F5B6-76F44E58E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44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</p:grpSp>
      <p:sp>
        <p:nvSpPr>
          <p:cNvPr id="32" name="Text Box 25">
            <a:extLst>
              <a:ext uri="{FF2B5EF4-FFF2-40B4-BE49-F238E27FC236}">
                <a16:creationId xmlns:a16="http://schemas.microsoft.com/office/drawing/2014/main" id="{578CB2F0-834A-48A9-FCE1-B9777A60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825" y="3643816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٢٢.٥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3D8A4973-AC93-7EE1-7735-B642E950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063" y="3185028"/>
            <a:ext cx="4140200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(٦٠÷ ٨ ) × ٣ = ٧.٥ × ٣ = ٢٢.٥</a:t>
            </a:r>
            <a:endParaRPr lang="en-US" altLang="en-US" sz="2400" b="1" dirty="0"/>
          </a:p>
        </p:txBody>
      </p:sp>
      <p:grpSp>
        <p:nvGrpSpPr>
          <p:cNvPr id="41" name="Group 34">
            <a:extLst>
              <a:ext uri="{FF2B5EF4-FFF2-40B4-BE49-F238E27FC236}">
                <a16:creationId xmlns:a16="http://schemas.microsoft.com/office/drawing/2014/main" id="{4F79AAFD-A146-28D4-E0DE-FC0F6E776981}"/>
              </a:ext>
            </a:extLst>
          </p:cNvPr>
          <p:cNvGrpSpPr>
            <a:grpSpLocks/>
          </p:cNvGrpSpPr>
          <p:nvPr/>
        </p:nvGrpSpPr>
        <p:grpSpPr bwMode="auto">
          <a:xfrm>
            <a:off x="8356450" y="2537328"/>
            <a:ext cx="1192213" cy="771525"/>
            <a:chOff x="2018" y="1548"/>
            <a:chExt cx="751" cy="486"/>
          </a:xfrm>
        </p:grpSpPr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3A92D4A7-445F-D05F-F11E-142207D11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661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2500D6A8-B173-6AAC-4027-3B177C03D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548"/>
              <a:ext cx="637" cy="486"/>
              <a:chOff x="1406" y="822"/>
              <a:chExt cx="637" cy="486"/>
            </a:xfrm>
          </p:grpSpPr>
          <p:sp>
            <p:nvSpPr>
              <p:cNvPr id="44" name="Text Box 37">
                <a:extLst>
                  <a:ext uri="{FF2B5EF4-FFF2-40B4-BE49-F238E27FC236}">
                    <a16:creationId xmlns:a16="http://schemas.microsoft.com/office/drawing/2014/main" id="{D28ECC48-ED6D-E92D-5308-1892D28662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6" y="921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٣٧٪ </a:t>
                </a:r>
                <a:endParaRPr lang="en-US" altLang="en-US" sz="2400" dirty="0">
                  <a:solidFill>
                    <a:srgbClr val="CC0066"/>
                  </a:solidFill>
                </a:endParaRPr>
              </a:p>
            </p:txBody>
          </p:sp>
          <p:grpSp>
            <p:nvGrpSpPr>
              <p:cNvPr id="45" name="Group 38">
                <a:extLst>
                  <a:ext uri="{FF2B5EF4-FFF2-40B4-BE49-F238E27FC236}">
                    <a16:creationId xmlns:a16="http://schemas.microsoft.com/office/drawing/2014/main" id="{B6CC72C7-A14E-6137-FC44-F97314CED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3" y="822"/>
                <a:ext cx="210" cy="486"/>
                <a:chOff x="2342" y="1849"/>
                <a:chExt cx="210" cy="486"/>
              </a:xfrm>
            </p:grpSpPr>
            <p:sp>
              <p:nvSpPr>
                <p:cNvPr id="46" name="Text Box 39">
                  <a:extLst>
                    <a:ext uri="{FF2B5EF4-FFF2-40B4-BE49-F238E27FC236}">
                      <a16:creationId xmlns:a16="http://schemas.microsoft.com/office/drawing/2014/main" id="{73AB8C8A-9BF7-655D-4B39-DD41C1DB8B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C0066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47" name="Line 40">
                  <a:extLst>
                    <a:ext uri="{FF2B5EF4-FFF2-40B4-BE49-F238E27FC236}">
                      <a16:creationId xmlns:a16="http://schemas.microsoft.com/office/drawing/2014/main" id="{D9968CCE-9672-F7E7-DDB1-590D7150C3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Text Box 41">
                  <a:extLst>
                    <a:ext uri="{FF2B5EF4-FFF2-40B4-BE49-F238E27FC236}">
                      <a16:creationId xmlns:a16="http://schemas.microsoft.com/office/drawing/2014/main" id="{F894A2C1-3E34-03BF-C53A-94BBDA6A23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C0066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CC0066"/>
                    </a:solidFill>
                  </a:endParaRPr>
                </a:p>
              </p:txBody>
            </p:sp>
          </p:grpSp>
        </p:grpSp>
      </p:grpSp>
      <p:grpSp>
        <p:nvGrpSpPr>
          <p:cNvPr id="49" name="Group 42">
            <a:extLst>
              <a:ext uri="{FF2B5EF4-FFF2-40B4-BE49-F238E27FC236}">
                <a16:creationId xmlns:a16="http://schemas.microsoft.com/office/drawing/2014/main" id="{4D126280-9E51-0F60-2B81-AD5DF346ABC6}"/>
              </a:ext>
            </a:extLst>
          </p:cNvPr>
          <p:cNvGrpSpPr>
            <a:grpSpLocks/>
          </p:cNvGrpSpPr>
          <p:nvPr/>
        </p:nvGrpSpPr>
        <p:grpSpPr bwMode="auto">
          <a:xfrm>
            <a:off x="7348388" y="3472366"/>
            <a:ext cx="2200275" cy="771525"/>
            <a:chOff x="1066" y="1412"/>
            <a:chExt cx="1272" cy="486"/>
          </a:xfrm>
        </p:grpSpPr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732E393F-5A41-46E7-A616-6E9DE59B0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511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٣٧٪ من ٦٠ =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grpSp>
          <p:nvGrpSpPr>
            <p:cNvPr id="51" name="Group 44">
              <a:extLst>
                <a:ext uri="{FF2B5EF4-FFF2-40B4-BE49-F238E27FC236}">
                  <a16:creationId xmlns:a16="http://schemas.microsoft.com/office/drawing/2014/main" id="{CC094B57-FED2-33B9-F61A-61DBB33C5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8" y="1412"/>
              <a:ext cx="210" cy="486"/>
              <a:chOff x="2342" y="1849"/>
              <a:chExt cx="210" cy="486"/>
            </a:xfrm>
          </p:grpSpPr>
          <p:sp>
            <p:nvSpPr>
              <p:cNvPr id="52" name="Text Box 45">
                <a:extLst>
                  <a:ext uri="{FF2B5EF4-FFF2-40B4-BE49-F238E27FC236}">
                    <a16:creationId xmlns:a16="http://schemas.microsoft.com/office/drawing/2014/main" id="{A23C334A-8FBD-137A-FDBF-0E2EDEF1B4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53" name="Line 46">
                <a:extLst>
                  <a:ext uri="{FF2B5EF4-FFF2-40B4-BE49-F238E27FC236}">
                    <a16:creationId xmlns:a16="http://schemas.microsoft.com/office/drawing/2014/main" id="{74AE3765-C92D-DD22-EC7A-A546D344D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 Box 47">
                <a:extLst>
                  <a:ext uri="{FF2B5EF4-FFF2-40B4-BE49-F238E27FC236}">
                    <a16:creationId xmlns:a16="http://schemas.microsoft.com/office/drawing/2014/main" id="{345AEE50-56CB-CE72-42E2-AC5BCE610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٢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id="{12701498-CAEC-4CCC-BF97-6C6112DE22E8}"/>
              </a:ext>
            </a:extLst>
          </p:cNvPr>
          <p:cNvGrpSpPr>
            <a:grpSpLocks/>
          </p:cNvGrpSpPr>
          <p:nvPr/>
        </p:nvGrpSpPr>
        <p:grpSpPr bwMode="auto">
          <a:xfrm>
            <a:off x="1975493" y="3467176"/>
            <a:ext cx="7853363" cy="2964212"/>
            <a:chOff x="664" y="2532"/>
            <a:chExt cx="4947" cy="1125"/>
          </a:xfrm>
        </p:grpSpPr>
        <p:sp>
          <p:nvSpPr>
            <p:cNvPr id="36" name="AutoShape 29">
              <a:extLst>
                <a:ext uri="{FF2B5EF4-FFF2-40B4-BE49-F238E27FC236}">
                  <a16:creationId xmlns:a16="http://schemas.microsoft.com/office/drawing/2014/main" id="{95F50734-4230-EC73-AF65-5CEFD509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2C4F5105-8833-710E-4498-BB840C14B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38" name="AutoShape 31">
              <a:extLst>
                <a:ext uri="{FF2B5EF4-FFF2-40B4-BE49-F238E27FC236}">
                  <a16:creationId xmlns:a16="http://schemas.microsoft.com/office/drawing/2014/main" id="{D56C1F17-0FF0-1DDC-5FDF-DA84DDA15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39" name="AutoShape 32">
              <a:extLst>
                <a:ext uri="{FF2B5EF4-FFF2-40B4-BE49-F238E27FC236}">
                  <a16:creationId xmlns:a16="http://schemas.microsoft.com/office/drawing/2014/main" id="{DE06552C-5537-8B18-2EF0-7A232BF50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40" name="AutoShape 33">
              <a:extLst>
                <a:ext uri="{FF2B5EF4-FFF2-40B4-BE49-F238E27FC236}">
                  <a16:creationId xmlns:a16="http://schemas.microsoft.com/office/drawing/2014/main" id="{FE9355F3-CA9B-3A43-6290-29B425B32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  <p:pic>
          <p:nvPicPr>
            <p:cNvPr id="35" name="Picture 28">
              <a:extLst>
                <a:ext uri="{FF2B5EF4-FFF2-40B4-BE49-F238E27FC236}">
                  <a16:creationId xmlns:a16="http://schemas.microsoft.com/office/drawing/2014/main" id="{401D393C-D07A-EC9A-2D95-BADFA7972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2532"/>
              <a:ext cx="4947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Rectangle 48">
            <a:extLst>
              <a:ext uri="{FF2B5EF4-FFF2-40B4-BE49-F238E27FC236}">
                <a16:creationId xmlns:a16="http://schemas.microsoft.com/office/drawing/2014/main" id="{1C17F7CE-0D96-615C-3049-90CF4B25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550" y="4191503"/>
            <a:ext cx="1547813" cy="413931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76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  <p:bldP spid="33" grpId="0" animBg="1"/>
      <p:bldP spid="3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A1B595-A80E-5205-827D-9B793BA8F611}"/>
              </a:ext>
            </a:extLst>
          </p:cNvPr>
          <p:cNvGrpSpPr>
            <a:grpSpLocks/>
          </p:cNvGrpSpPr>
          <p:nvPr/>
        </p:nvGrpSpPr>
        <p:grpSpPr bwMode="auto">
          <a:xfrm>
            <a:off x="4101596" y="-275722"/>
            <a:ext cx="3598862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9619B57-5425-83AA-BD7C-5F910A113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6A23032-ABDB-9472-F1A1-A3303D1A5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إيجاد النسب المئوية ذهنيا</a:t>
              </a:r>
              <a:endParaRPr lang="en-US" altLang="en-US" sz="3200" b="1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EC799B48-80D6-B63E-7BCB-4951F8172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299" y="778102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مثال : احسب ذهنيا :</a:t>
            </a:r>
            <a:r>
              <a:rPr lang="ar-SA" altLang="en-US" dirty="0"/>
              <a:t> </a:t>
            </a:r>
            <a:endParaRPr lang="ar-SA" altLang="en-US" sz="2400" b="1" dirty="0"/>
          </a:p>
          <a:p>
            <a:r>
              <a:rPr lang="ar-SA" altLang="en-US" b="1" dirty="0"/>
              <a:t> </a:t>
            </a:r>
            <a:endParaRPr lang="en-US" altLang="en-US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418584B-2E24-92C7-0263-FC07C680B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696" y="2248403"/>
            <a:ext cx="4392612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39FABBDE-5EB0-7F60-A576-04F0400A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371" y="3651753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١٢.٦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0FDD4EC-68F4-BE33-D354-73B3DCC9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21" y="3112003"/>
            <a:ext cx="4500562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٦٣٠ ÷ ١٠٠) × ٢ = ٦.٣× ٢ = ١٢.٦</a:t>
            </a:r>
            <a:endParaRPr lang="en-US" altLang="en-US" sz="2400" b="1" dirty="0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9EC21763-B482-73E1-060D-C32A79CDB0C1}"/>
              </a:ext>
            </a:extLst>
          </p:cNvPr>
          <p:cNvGrpSpPr>
            <a:grpSpLocks/>
          </p:cNvGrpSpPr>
          <p:nvPr/>
        </p:nvGrpSpPr>
        <p:grpSpPr bwMode="auto">
          <a:xfrm>
            <a:off x="385258" y="-415423"/>
            <a:ext cx="9874251" cy="6840539"/>
            <a:chOff x="-609" y="-652"/>
            <a:chExt cx="6220" cy="4309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08BD31F7-5823-4863-4B10-F7688C292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" y="-652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7E050CAA-3E07-6C82-95BC-C2AB059B1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55F2AFB0-5B5A-AFF1-B069-F3D420EAD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9D1CD349-2011-1EAE-CFD9-5FFC2199A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71CA6A5C-D529-4568-B477-F50E6765C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DD5B3A98-DD65-CDDC-4F41-B7B3C424A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99E82E54-02EA-B819-CA1B-1A375942D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783" y="5848853"/>
            <a:ext cx="1547813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162AC0A4-6B69-2B29-8056-ADA27DBD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374" y="1397920"/>
            <a:ext cx="1588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٢٪ من ٦٣٠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F5E17A07-4527-DA99-B89B-070B5B20F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983" y="268020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٢٪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CF22E994-1E93-4322-3D84-1B8CF840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1584" y="2677971"/>
            <a:ext cx="78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٠.٠٢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7E0DD8D9-E50D-66C7-2DD0-1BEAE5CF6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425" y="3614596"/>
            <a:ext cx="1768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٢٪ من ٦٣٠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5CC05534-DD0C-7A3F-C0F9-AC66919AC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274" y="3614596"/>
            <a:ext cx="1922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٠.٠٢ × ٦٣٠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42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14" grpId="1" animBg="1"/>
      <p:bldP spid="24" grpId="0"/>
      <p:bldP spid="25" grpId="0"/>
      <p:bldP spid="26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190261-E294-A568-7AA2-96749D71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153" y="700591"/>
            <a:ext cx="8677275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باع صاحب محل للأقمشة ٢٠٪ من أحد الأنواع . إذا كان لديه ١٥.٥٠ . </a:t>
            </a:r>
          </a:p>
          <a:p>
            <a:r>
              <a:rPr lang="ar-SA" altLang="en-US" sz="2400" b="1" dirty="0"/>
              <a:t>فأوجد عدد الأمتار المبيعة بطريقتين .</a:t>
            </a:r>
            <a:r>
              <a:rPr lang="ar-SA" altLang="en-US" b="1" dirty="0"/>
              <a:t> </a:t>
            </a:r>
            <a:endParaRPr lang="en-US" altLang="en-US" b="1" dirty="0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7AB2A09B-3FCE-B5BE-F128-626E0E41E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28" y="2627021"/>
            <a:ext cx="3671888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C2BA9C96-8611-84BA-9926-699633D27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828" y="315010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٢٠٪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5C89DDA2-CDAB-4D0A-71B7-D0C0F8FA4E46}"/>
              </a:ext>
            </a:extLst>
          </p:cNvPr>
          <p:cNvGrpSpPr>
            <a:grpSpLocks/>
          </p:cNvGrpSpPr>
          <p:nvPr/>
        </p:nvGrpSpPr>
        <p:grpSpPr bwMode="auto">
          <a:xfrm>
            <a:off x="9241503" y="3026278"/>
            <a:ext cx="333375" cy="771525"/>
            <a:chOff x="2342" y="1849"/>
            <a:chExt cx="210" cy="486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C46F752C-7050-13F9-A192-734C46A57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FC265443-33C5-0BE9-879D-6F2142FAE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B42DF6B8-4F1A-40EF-A553-0B7DF4717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٥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</p:grpSp>
      <p:sp>
        <p:nvSpPr>
          <p:cNvPr id="19" name="Text Box 13">
            <a:extLst>
              <a:ext uri="{FF2B5EF4-FFF2-40B4-BE49-F238E27FC236}">
                <a16:creationId xmlns:a16="http://schemas.microsoft.com/office/drawing/2014/main" id="{B2747956-40B7-F9E6-071E-4E79901A2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840" y="3861303"/>
            <a:ext cx="226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٢٠٪ من ١٥.٥٠ =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grpSp>
        <p:nvGrpSpPr>
          <p:cNvPr id="20" name="Group 34">
            <a:extLst>
              <a:ext uri="{FF2B5EF4-FFF2-40B4-BE49-F238E27FC236}">
                <a16:creationId xmlns:a16="http://schemas.microsoft.com/office/drawing/2014/main" id="{FDEFE6D6-61F5-F158-1A62-DAD7CF284EA6}"/>
              </a:ext>
            </a:extLst>
          </p:cNvPr>
          <p:cNvGrpSpPr>
            <a:grpSpLocks/>
          </p:cNvGrpSpPr>
          <p:nvPr/>
        </p:nvGrpSpPr>
        <p:grpSpPr bwMode="auto">
          <a:xfrm>
            <a:off x="6853903" y="3724778"/>
            <a:ext cx="1485900" cy="771525"/>
            <a:chOff x="3129" y="2740"/>
            <a:chExt cx="936" cy="486"/>
          </a:xfrm>
        </p:grpSpPr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C31FB2F5-6A5C-9B5C-6B06-165085B875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5" y="2740"/>
              <a:ext cx="210" cy="486"/>
              <a:chOff x="2342" y="1849"/>
              <a:chExt cx="210" cy="486"/>
            </a:xfrm>
          </p:grpSpPr>
          <p:sp>
            <p:nvSpPr>
              <p:cNvPr id="25" name="Text Box 16">
                <a:extLst>
                  <a:ext uri="{FF2B5EF4-FFF2-40B4-BE49-F238E27FC236}">
                    <a16:creationId xmlns:a16="http://schemas.microsoft.com/office/drawing/2014/main" id="{C0DAA28F-DAFA-2C5B-D93D-69A96E231D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26" name="Line 17">
                <a:extLst>
                  <a:ext uri="{FF2B5EF4-FFF2-40B4-BE49-F238E27FC236}">
                    <a16:creationId xmlns:a16="http://schemas.microsoft.com/office/drawing/2014/main" id="{B3130D84-240B-CE7C-9D88-BE0547A4A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18">
                <a:extLst>
                  <a:ext uri="{FF2B5EF4-FFF2-40B4-BE49-F238E27FC236}">
                    <a16:creationId xmlns:a16="http://schemas.microsoft.com/office/drawing/2014/main" id="{104CDEC4-EB73-6489-B5CA-57958AF3D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٥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E95A9669-33EC-AE12-A230-1AC5FC1A2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" y="28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×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6751414D-FB7B-EE2D-697C-BA7607B0A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0" y="2835"/>
              <a:ext cx="5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١٥.٥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00FD6D21-422E-0075-5948-766386E27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28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</p:grpSp>
      <p:sp>
        <p:nvSpPr>
          <p:cNvPr id="28" name="Text Box 22">
            <a:extLst>
              <a:ext uri="{FF2B5EF4-FFF2-40B4-BE49-F238E27FC236}">
                <a16:creationId xmlns:a16="http://schemas.microsoft.com/office/drawing/2014/main" id="{9967CF50-07E5-22AB-C0E1-141FD5D3E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3313" y="4312153"/>
            <a:ext cx="64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٣.١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49D3521-F653-02A3-6077-63729F84B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715" y="5488491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(١٥.٥ ÷ ٥) × ١= ٣.١ × ١= ٣.١</a:t>
            </a:r>
            <a:endParaRPr lang="en-US" altLang="en-US" sz="2400" b="1" dirty="0"/>
          </a:p>
        </p:txBody>
      </p:sp>
      <p:sp>
        <p:nvSpPr>
          <p:cNvPr id="31" name="AutoShape 33">
            <a:extLst>
              <a:ext uri="{FF2B5EF4-FFF2-40B4-BE49-F238E27FC236}">
                <a16:creationId xmlns:a16="http://schemas.microsoft.com/office/drawing/2014/main" id="{63FCDE5C-50B9-E84C-EE59-DFFAA6C5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315" y="2069016"/>
            <a:ext cx="2305050" cy="7207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/>
              <a:t>الطريقة الأولى</a:t>
            </a:r>
            <a:endParaRPr lang="en-US" altLang="en-US" sz="2400" b="1"/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E929C035-86FB-4D62-FC63-42A034AD9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478" y="4672516"/>
            <a:ext cx="241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CC0066"/>
                </a:solidFill>
              </a:rPr>
              <a:t>عدد الأمتار المبيعة =</a:t>
            </a:r>
            <a:endParaRPr lang="en-US" altLang="en-US" sz="2400">
              <a:solidFill>
                <a:srgbClr val="CC0066"/>
              </a:solidFill>
            </a:endParaRP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7D4D1D9-1731-08E5-67BD-2900B9713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878" y="4661403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٣.١ م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4" name="AutoShape 37">
            <a:extLst>
              <a:ext uri="{FF2B5EF4-FFF2-40B4-BE49-F238E27FC236}">
                <a16:creationId xmlns:a16="http://schemas.microsoft.com/office/drawing/2014/main" id="{4E1BBB69-6E28-18C6-1F10-8EAB5863F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728" y="2069016"/>
            <a:ext cx="2305050" cy="7207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/>
              <a:t>الطريقة الثانية</a:t>
            </a:r>
            <a:endParaRPr lang="en-US" altLang="en-US" sz="2400" b="1"/>
          </a:p>
        </p:txBody>
      </p:sp>
      <p:sp>
        <p:nvSpPr>
          <p:cNvPr id="35" name="AutoShape 52">
            <a:extLst>
              <a:ext uri="{FF2B5EF4-FFF2-40B4-BE49-F238E27FC236}">
                <a16:creationId xmlns:a16="http://schemas.microsoft.com/office/drawing/2014/main" id="{ECA3E62A-D2AC-9A69-4968-2C33C63A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203" y="2934203"/>
            <a:ext cx="4537075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53">
            <a:extLst>
              <a:ext uri="{FF2B5EF4-FFF2-40B4-BE49-F238E27FC236}">
                <a16:creationId xmlns:a16="http://schemas.microsoft.com/office/drawing/2014/main" id="{47AFE366-F7C8-5DAF-6CC7-93436BE5B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153" y="3904166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٣.١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7" name="Rectangle 54">
            <a:extLst>
              <a:ext uri="{FF2B5EF4-FFF2-40B4-BE49-F238E27FC236}">
                <a16:creationId xmlns:a16="http://schemas.microsoft.com/office/drawing/2014/main" id="{350672E9-3520-C337-0FD2-53DDA713C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203" y="5488491"/>
            <a:ext cx="4933950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١٥.٥ ÷ ١٠ ) × ٢ = ١.٥٥ × ٢ = ٣.١</a:t>
            </a:r>
            <a:endParaRPr lang="en-US" altLang="en-US" sz="2400" b="1" dirty="0"/>
          </a:p>
        </p:txBody>
      </p:sp>
      <p:sp>
        <p:nvSpPr>
          <p:cNvPr id="38" name="Rectangle 55">
            <a:extLst>
              <a:ext uri="{FF2B5EF4-FFF2-40B4-BE49-F238E27FC236}">
                <a16:creationId xmlns:a16="http://schemas.microsoft.com/office/drawing/2014/main" id="{A8462B34-03B5-EB00-A149-30FB9FE94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514" y="3182796"/>
            <a:ext cx="957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٢٠٪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9" name="Rectangle 56">
            <a:extLst>
              <a:ext uri="{FF2B5EF4-FFF2-40B4-BE49-F238E27FC236}">
                <a16:creationId xmlns:a16="http://schemas.microsoft.com/office/drawing/2014/main" id="{A68E5F6F-8CCD-A8C4-1CF1-A37190EE4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779" y="3182796"/>
            <a:ext cx="615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٠.٢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40" name="Rectangle 57">
            <a:extLst>
              <a:ext uri="{FF2B5EF4-FFF2-40B4-BE49-F238E27FC236}">
                <a16:creationId xmlns:a16="http://schemas.microsoft.com/office/drawing/2014/main" id="{2E66CD2B-3FFC-4543-921D-AFD2F8034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311" y="3867009"/>
            <a:ext cx="2026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٢٠٪ من ١٥.٥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41" name="Rectangle 58">
            <a:extLst>
              <a:ext uri="{FF2B5EF4-FFF2-40B4-BE49-F238E27FC236}">
                <a16:creationId xmlns:a16="http://schemas.microsoft.com/office/drawing/2014/main" id="{F6018E0D-4151-EB7F-9F6B-80E386E8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97" y="3876534"/>
            <a:ext cx="1834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٠.٢ × ١٥.٥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42" name="Text Box 59">
            <a:extLst>
              <a:ext uri="{FF2B5EF4-FFF2-40B4-BE49-F238E27FC236}">
                <a16:creationId xmlns:a16="http://schemas.microsoft.com/office/drawing/2014/main" id="{C39A02E2-1A9B-E5A5-D468-E415596C8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815" y="4672516"/>
            <a:ext cx="241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CC0066"/>
                </a:solidFill>
              </a:rPr>
              <a:t>عدد الأمتار المبيعة =</a:t>
            </a:r>
            <a:endParaRPr lang="en-US" altLang="en-US" sz="2400">
              <a:solidFill>
                <a:srgbClr val="CC0066"/>
              </a:solidFill>
            </a:endParaRPr>
          </a:p>
        </p:txBody>
      </p:sp>
      <p:sp>
        <p:nvSpPr>
          <p:cNvPr id="43" name="Text Box 60">
            <a:extLst>
              <a:ext uri="{FF2B5EF4-FFF2-40B4-BE49-F238E27FC236}">
                <a16:creationId xmlns:a16="http://schemas.microsoft.com/office/drawing/2014/main" id="{F37CACB1-B8C2-3C1C-1FAC-128EEF2F7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215" y="4661403"/>
            <a:ext cx="97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٣.١ م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44" name="AutoShape 38">
            <a:extLst>
              <a:ext uri="{FF2B5EF4-FFF2-40B4-BE49-F238E27FC236}">
                <a16:creationId xmlns:a16="http://schemas.microsoft.com/office/drawing/2014/main" id="{57F67E87-ABF5-B088-0ED6-CF30978E2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854" y="3760498"/>
            <a:ext cx="3852860" cy="1116012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39">
            <a:extLst>
              <a:ext uri="{FF2B5EF4-FFF2-40B4-BE49-F238E27FC236}">
                <a16:creationId xmlns:a16="http://schemas.microsoft.com/office/drawing/2014/main" id="{D2C9AD3B-016A-5295-550E-0C8B0D4DC8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79115" y="4048628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0">
            <a:extLst>
              <a:ext uri="{FF2B5EF4-FFF2-40B4-BE49-F238E27FC236}">
                <a16:creationId xmlns:a16="http://schemas.microsoft.com/office/drawing/2014/main" id="{9BF5BB8F-77BD-CD51-5307-74CC6C6DFDCA}"/>
              </a:ext>
            </a:extLst>
          </p:cNvPr>
          <p:cNvGrpSpPr>
            <a:grpSpLocks/>
          </p:cNvGrpSpPr>
          <p:nvPr/>
        </p:nvGrpSpPr>
        <p:grpSpPr bwMode="auto">
          <a:xfrm>
            <a:off x="4299615" y="3832728"/>
            <a:ext cx="769938" cy="936625"/>
            <a:chOff x="3230" y="2432"/>
            <a:chExt cx="1143" cy="590"/>
          </a:xfrm>
        </p:grpSpPr>
        <p:sp>
          <p:nvSpPr>
            <p:cNvPr id="47" name="Text Box 41">
              <a:extLst>
                <a:ext uri="{FF2B5EF4-FFF2-40B4-BE49-F238E27FC236}">
                  <a16:creationId xmlns:a16="http://schemas.microsoft.com/office/drawing/2014/main" id="{55EFDE62-BC83-AE33-ECEA-B3318A0FA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٢٠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E2A6FA96-9691-52A8-32D2-8ED6ECC671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43">
              <a:extLst>
                <a:ext uri="{FF2B5EF4-FFF2-40B4-BE49-F238E27FC236}">
                  <a16:creationId xmlns:a16="http://schemas.microsoft.com/office/drawing/2014/main" id="{8DD18C6B-DE41-3897-D85D-EA0901BE8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0" name="Text Box 44">
            <a:extLst>
              <a:ext uri="{FF2B5EF4-FFF2-40B4-BE49-F238E27FC236}">
                <a16:creationId xmlns:a16="http://schemas.microsoft.com/office/drawing/2014/main" id="{4692FEAD-39DA-2A1A-7E50-D14DB9DB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190" y="410577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51" name="Oval 45">
            <a:extLst>
              <a:ext uri="{FF2B5EF4-FFF2-40B4-BE49-F238E27FC236}">
                <a16:creationId xmlns:a16="http://schemas.microsoft.com/office/drawing/2014/main" id="{BE4090B9-BDF7-8625-0846-CE698426F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203" y="3948616"/>
            <a:ext cx="900112" cy="720725"/>
          </a:xfrm>
          <a:prstGeom prst="ellipse">
            <a:avLst/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>
                <a:solidFill>
                  <a:srgbClr val="0000FF"/>
                </a:solidFill>
              </a:rPr>
              <a:t>٢٠ ٪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52" name="Text Box 46">
            <a:extLst>
              <a:ext uri="{FF2B5EF4-FFF2-40B4-BE49-F238E27FC236}">
                <a16:creationId xmlns:a16="http://schemas.microsoft.com/office/drawing/2014/main" id="{AF4B129C-818D-C8D3-BAED-79F53FD22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565" y="4105778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00FF"/>
                </a:solidFill>
              </a:rPr>
              <a:t>٠.٢</a:t>
            </a:r>
          </a:p>
        </p:txBody>
      </p:sp>
      <p:grpSp>
        <p:nvGrpSpPr>
          <p:cNvPr id="53" name="Group 47">
            <a:extLst>
              <a:ext uri="{FF2B5EF4-FFF2-40B4-BE49-F238E27FC236}">
                <a16:creationId xmlns:a16="http://schemas.microsoft.com/office/drawing/2014/main" id="{9987B762-8E17-AB76-70CC-929BD8512CBE}"/>
              </a:ext>
            </a:extLst>
          </p:cNvPr>
          <p:cNvGrpSpPr>
            <a:grpSpLocks/>
          </p:cNvGrpSpPr>
          <p:nvPr/>
        </p:nvGrpSpPr>
        <p:grpSpPr bwMode="auto">
          <a:xfrm>
            <a:off x="3362990" y="3861303"/>
            <a:ext cx="539750" cy="936625"/>
            <a:chOff x="3230" y="2432"/>
            <a:chExt cx="1143" cy="590"/>
          </a:xfrm>
        </p:grpSpPr>
        <p:sp>
          <p:nvSpPr>
            <p:cNvPr id="54" name="Text Box 48">
              <a:extLst>
                <a:ext uri="{FF2B5EF4-FFF2-40B4-BE49-F238E27FC236}">
                  <a16:creationId xmlns:a16="http://schemas.microsoft.com/office/drawing/2014/main" id="{AD8F97C9-6E8D-F89E-45B1-98C99DC6D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٢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55" name="Line 49">
              <a:extLst>
                <a:ext uri="{FF2B5EF4-FFF2-40B4-BE49-F238E27FC236}">
                  <a16:creationId xmlns:a16="http://schemas.microsoft.com/office/drawing/2014/main" id="{C56C6B97-622F-7E73-B3BC-8EE9EA138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50">
              <a:extLst>
                <a:ext uri="{FF2B5EF4-FFF2-40B4-BE49-F238E27FC236}">
                  <a16:creationId xmlns:a16="http://schemas.microsoft.com/office/drawing/2014/main" id="{2776B3E3-8CAA-B61E-9B5C-4E8AEAB32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7" y="2734"/>
              <a:ext cx="11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7" name="Text Box 51">
            <a:extLst>
              <a:ext uri="{FF2B5EF4-FFF2-40B4-BE49-F238E27FC236}">
                <a16:creationId xmlns:a16="http://schemas.microsoft.com/office/drawing/2014/main" id="{4DB94F33-5C82-9169-295E-9D2B810F5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765" y="410577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58" name="Group 24">
            <a:extLst>
              <a:ext uri="{FF2B5EF4-FFF2-40B4-BE49-F238E27FC236}">
                <a16:creationId xmlns:a16="http://schemas.microsoft.com/office/drawing/2014/main" id="{D475B712-2B8E-01FD-5E68-D68021A5F57A}"/>
              </a:ext>
            </a:extLst>
          </p:cNvPr>
          <p:cNvGrpSpPr>
            <a:grpSpLocks/>
          </p:cNvGrpSpPr>
          <p:nvPr/>
        </p:nvGrpSpPr>
        <p:grpSpPr bwMode="auto">
          <a:xfrm>
            <a:off x="1526251" y="2813554"/>
            <a:ext cx="7547695" cy="3095624"/>
            <a:chOff x="685" y="1707"/>
            <a:chExt cx="4926" cy="1950"/>
          </a:xfrm>
        </p:grpSpPr>
        <p:pic>
          <p:nvPicPr>
            <p:cNvPr id="59" name="Picture 25">
              <a:extLst>
                <a:ext uri="{FF2B5EF4-FFF2-40B4-BE49-F238E27FC236}">
                  <a16:creationId xmlns:a16="http://schemas.microsoft.com/office/drawing/2014/main" id="{5C3BD848-EA7C-8E94-868B-5AB5EE404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1707"/>
              <a:ext cx="4747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26">
              <a:extLst>
                <a:ext uri="{FF2B5EF4-FFF2-40B4-BE49-F238E27FC236}">
                  <a16:creationId xmlns:a16="http://schemas.microsoft.com/office/drawing/2014/main" id="{D59AE8EF-7C85-05DE-75AD-76926B358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61" name="AutoShape 27">
              <a:extLst>
                <a:ext uri="{FF2B5EF4-FFF2-40B4-BE49-F238E27FC236}">
                  <a16:creationId xmlns:a16="http://schemas.microsoft.com/office/drawing/2014/main" id="{FD8407D8-2323-0FA3-1E7E-6F5A4C67B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62" name="AutoShape 28">
              <a:extLst>
                <a:ext uri="{FF2B5EF4-FFF2-40B4-BE49-F238E27FC236}">
                  <a16:creationId xmlns:a16="http://schemas.microsoft.com/office/drawing/2014/main" id="{B48C778F-73FE-11F4-213D-364EA5FA6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63" name="AutoShape 29">
              <a:extLst>
                <a:ext uri="{FF2B5EF4-FFF2-40B4-BE49-F238E27FC236}">
                  <a16:creationId xmlns:a16="http://schemas.microsoft.com/office/drawing/2014/main" id="{6B9AE5C1-70C8-3602-34DD-EF7C5BA38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64" name="AutoShape 30">
              <a:extLst>
                <a:ext uri="{FF2B5EF4-FFF2-40B4-BE49-F238E27FC236}">
                  <a16:creationId xmlns:a16="http://schemas.microsoft.com/office/drawing/2014/main" id="{3DA9F666-064D-5FC8-6827-6EA233984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65" name="Rectangle 32">
            <a:extLst>
              <a:ext uri="{FF2B5EF4-FFF2-40B4-BE49-F238E27FC236}">
                <a16:creationId xmlns:a16="http://schemas.microsoft.com/office/drawing/2014/main" id="{62C8D4E6-2041-4744-176A-12DC2894C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840" y="3219953"/>
            <a:ext cx="1404938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7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9" grpId="0"/>
      <p:bldP spid="28" grpId="0"/>
      <p:bldP spid="29" grpId="0" animBg="1"/>
      <p:bldP spid="29" grpId="1" animBg="1"/>
      <p:bldP spid="31" grpId="0" animBg="1"/>
      <p:bldP spid="32" grpId="0"/>
      <p:bldP spid="33" grpId="0"/>
      <p:bldP spid="34" grpId="0" animBg="1"/>
      <p:bldP spid="36" grpId="0"/>
      <p:bldP spid="37" grpId="0" animBg="1"/>
      <p:bldP spid="37" grpId="1" animBg="1"/>
      <p:bldP spid="38" grpId="0"/>
      <p:bldP spid="39" grpId="0"/>
      <p:bldP spid="41" grpId="0"/>
      <p:bldP spid="42" grpId="0"/>
      <p:bldP spid="43" grpId="0"/>
      <p:bldP spid="50" grpId="0"/>
      <p:bldP spid="50" grpId="1"/>
      <p:bldP spid="51" grpId="0" animBg="1"/>
      <p:bldP spid="51" grpId="1" animBg="1"/>
      <p:bldP spid="52" grpId="0"/>
      <p:bldP spid="52" grpId="1"/>
      <p:bldP spid="57" grpId="0"/>
      <p:bldP spid="5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9D3A08-226F-2FE3-DA96-16B5B5419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048" y="722113"/>
            <a:ext cx="87137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يحصل مؤلف على ٢٥٪ من إجمالي مبيعات كتابه . فإذا كان المبلغ الإجمالي</a:t>
            </a:r>
          </a:p>
          <a:p>
            <a:r>
              <a:rPr lang="ar-SA" altLang="en-US" sz="2400" b="1" dirty="0"/>
              <a:t> ١٦٨٠٠٠ ريال . فما المبلغ الذي يحصل عليه ؟</a:t>
            </a:r>
            <a:r>
              <a:rPr lang="en-US" altLang="en-US" sz="2400" dirty="0"/>
              <a:t> </a:t>
            </a:r>
            <a:r>
              <a:rPr lang="ar-SA" altLang="en-US" sz="2400" b="1" dirty="0"/>
              <a:t> </a:t>
            </a:r>
            <a:endParaRPr lang="en-US" altLang="en-US" sz="2400" b="1" dirty="0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516719A5-8021-C22A-5403-9832CDD0A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423" y="2342950"/>
            <a:ext cx="6877050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8B94DFF-FF0D-FB8C-4D60-C845E208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436" y="2574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٢٥٪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5C7BE429-C2E1-D9C8-0F87-8A2B0B9FB43B}"/>
              </a:ext>
            </a:extLst>
          </p:cNvPr>
          <p:cNvGrpSpPr>
            <a:grpSpLocks/>
          </p:cNvGrpSpPr>
          <p:nvPr/>
        </p:nvGrpSpPr>
        <p:grpSpPr bwMode="auto">
          <a:xfrm>
            <a:off x="8878111" y="2450900"/>
            <a:ext cx="333375" cy="771525"/>
            <a:chOff x="2342" y="1849"/>
            <a:chExt cx="210" cy="486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CA04F216-46EE-5D42-E6E3-6A090C3F2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4096096E-B376-C09E-108E-E5D1B00AE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1A6BB02E-59C6-876B-314A-B45873095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٤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</p:grpSp>
      <p:sp>
        <p:nvSpPr>
          <p:cNvPr id="19" name="Text Box 13">
            <a:extLst>
              <a:ext uri="{FF2B5EF4-FFF2-40B4-BE49-F238E27FC236}">
                <a16:creationId xmlns:a16="http://schemas.microsoft.com/office/drawing/2014/main" id="{1B7D2215-C310-8FB2-80F2-4B996D285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548" y="3327200"/>
            <a:ext cx="24844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٢٥٪ من ١٦٨٠٠٠ =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grpSp>
        <p:nvGrpSpPr>
          <p:cNvPr id="20" name="Group 36">
            <a:extLst>
              <a:ext uri="{FF2B5EF4-FFF2-40B4-BE49-F238E27FC236}">
                <a16:creationId xmlns:a16="http://schemas.microsoft.com/office/drawing/2014/main" id="{53D70B7F-8D89-69C2-46E3-323F642561C4}"/>
              </a:ext>
            </a:extLst>
          </p:cNvPr>
          <p:cNvGrpSpPr>
            <a:grpSpLocks/>
          </p:cNvGrpSpPr>
          <p:nvPr/>
        </p:nvGrpSpPr>
        <p:grpSpPr bwMode="auto">
          <a:xfrm>
            <a:off x="5726923" y="3190675"/>
            <a:ext cx="1989138" cy="771525"/>
            <a:chOff x="3107" y="2150"/>
            <a:chExt cx="1253" cy="486"/>
          </a:xfrm>
        </p:grpSpPr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D6DCEE77-10DF-5CE1-FB48-7FDCB4D649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150"/>
              <a:ext cx="210" cy="486"/>
              <a:chOff x="2342" y="1849"/>
              <a:chExt cx="210" cy="486"/>
            </a:xfrm>
          </p:grpSpPr>
          <p:sp>
            <p:nvSpPr>
              <p:cNvPr id="25" name="Text Box 16">
                <a:extLst>
                  <a:ext uri="{FF2B5EF4-FFF2-40B4-BE49-F238E27FC236}">
                    <a16:creationId xmlns:a16="http://schemas.microsoft.com/office/drawing/2014/main" id="{2011DECA-62AA-A5F1-8B72-DB5C8A7DAF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26" name="Line 17">
                <a:extLst>
                  <a:ext uri="{FF2B5EF4-FFF2-40B4-BE49-F238E27FC236}">
                    <a16:creationId xmlns:a16="http://schemas.microsoft.com/office/drawing/2014/main" id="{8284C4DE-4F40-FB42-FE92-138F62AEB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18">
                <a:extLst>
                  <a:ext uri="{FF2B5EF4-FFF2-40B4-BE49-F238E27FC236}">
                    <a16:creationId xmlns:a16="http://schemas.microsoft.com/office/drawing/2014/main" id="{A44221D0-6D46-0D22-2F99-C9727CAE1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٤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826BD14C-9E8E-FE4A-3FE6-276C9B109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" y="224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×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7E2165F0-68BD-35DB-14F6-13FE9EDDD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245"/>
              <a:ext cx="9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١٦٨٠٠٠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61BFD8E5-9EB2-728A-2A9F-B9EBE05C4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8" y="224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</p:grpSp>
      <p:sp>
        <p:nvSpPr>
          <p:cNvPr id="28" name="Text Box 22">
            <a:extLst>
              <a:ext uri="{FF2B5EF4-FFF2-40B4-BE49-F238E27FC236}">
                <a16:creationId xmlns:a16="http://schemas.microsoft.com/office/drawing/2014/main" id="{8031C2D2-2D31-95A0-8433-50D380F8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911" y="3341488"/>
            <a:ext cx="118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٤٢٠٠٠ 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1DA8DAF6-B92F-6965-B91F-6206A0402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986" y="5006775"/>
            <a:ext cx="691197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١٦٨٠٠٠ ÷ ٤ ) × ١ = ٤٢٠٠٠ × ١ = ٤٢٠٠٠</a:t>
            </a:r>
            <a:endParaRPr lang="en-US" altLang="en-US" sz="2400" b="1" dirty="0"/>
          </a:p>
        </p:txBody>
      </p:sp>
      <p:sp>
        <p:nvSpPr>
          <p:cNvPr id="38" name="Text Box 33">
            <a:extLst>
              <a:ext uri="{FF2B5EF4-FFF2-40B4-BE49-F238E27FC236}">
                <a16:creationId xmlns:a16="http://schemas.microsoft.com/office/drawing/2014/main" id="{3FB45525-2D6C-C0AF-8B75-352D70CE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623" y="4009825"/>
            <a:ext cx="277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المبلغ الذي يحصل عليه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892034D8-6135-DE57-FB5C-D4BCA009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811" y="4013000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٤٢٠٠٠ ريال 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FA824014-629B-F4FC-DDF2-83DFECF366AF}"/>
              </a:ext>
            </a:extLst>
          </p:cNvPr>
          <p:cNvGrpSpPr>
            <a:grpSpLocks/>
          </p:cNvGrpSpPr>
          <p:nvPr/>
        </p:nvGrpSpPr>
        <p:grpSpPr bwMode="auto">
          <a:xfrm>
            <a:off x="2434448" y="3327200"/>
            <a:ext cx="7840662" cy="3083719"/>
            <a:chOff x="703" y="1706"/>
            <a:chExt cx="4939" cy="1951"/>
          </a:xfrm>
        </p:grpSpPr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id="{3B8EF1BE-42AD-3C34-88C3-0C364B44D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33" name="AutoShape 27">
              <a:extLst>
                <a:ext uri="{FF2B5EF4-FFF2-40B4-BE49-F238E27FC236}">
                  <a16:creationId xmlns:a16="http://schemas.microsoft.com/office/drawing/2014/main" id="{28CA209E-BAB4-8C1E-97FE-693AFEA09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34" name="AutoShape 28">
              <a:extLst>
                <a:ext uri="{FF2B5EF4-FFF2-40B4-BE49-F238E27FC236}">
                  <a16:creationId xmlns:a16="http://schemas.microsoft.com/office/drawing/2014/main" id="{F206F994-1386-86DF-49CE-AD3270777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35" name="AutoShape 29">
              <a:extLst>
                <a:ext uri="{FF2B5EF4-FFF2-40B4-BE49-F238E27FC236}">
                  <a16:creationId xmlns:a16="http://schemas.microsoft.com/office/drawing/2014/main" id="{1757E495-13BD-39AB-C539-A11EE6A8F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36" name="AutoShape 30">
              <a:extLst>
                <a:ext uri="{FF2B5EF4-FFF2-40B4-BE49-F238E27FC236}">
                  <a16:creationId xmlns:a16="http://schemas.microsoft.com/office/drawing/2014/main" id="{B0080854-7083-C348-81F2-785A2C82F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١٠٪ = ٠.١</a:t>
              </a:r>
            </a:p>
          </p:txBody>
        </p:sp>
        <p:pic>
          <p:nvPicPr>
            <p:cNvPr id="31" name="Picture 25">
              <a:extLst>
                <a:ext uri="{FF2B5EF4-FFF2-40B4-BE49-F238E27FC236}">
                  <a16:creationId xmlns:a16="http://schemas.microsoft.com/office/drawing/2014/main" id="{B21A20D1-E80E-A26A-1937-879BCA8C5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32">
            <a:extLst>
              <a:ext uri="{FF2B5EF4-FFF2-40B4-BE49-F238E27FC236}">
                <a16:creationId xmlns:a16="http://schemas.microsoft.com/office/drawing/2014/main" id="{B6E76821-7D1E-07D4-109A-7B1B08E75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61" y="3682800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0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9" grpId="0"/>
      <p:bldP spid="28" grpId="0"/>
      <p:bldP spid="29" grpId="0" animBg="1"/>
      <p:bldP spid="29" grpId="1" animBg="1"/>
      <p:bldP spid="38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B5AB28-28A2-4A82-2CB4-8958E019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993" y="721788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64C52A1D-FECD-9809-493D-DAF040A70977}"/>
              </a:ext>
            </a:extLst>
          </p:cNvPr>
          <p:cNvGrpSpPr>
            <a:grpSpLocks/>
          </p:cNvGrpSpPr>
          <p:nvPr/>
        </p:nvGrpSpPr>
        <p:grpSpPr bwMode="auto">
          <a:xfrm>
            <a:off x="4940943" y="1010713"/>
            <a:ext cx="2919413" cy="771525"/>
            <a:chOff x="2290" y="777"/>
            <a:chExt cx="1839" cy="486"/>
          </a:xfrm>
        </p:grpSpPr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91E19C4C-9B8B-8C59-78E7-DC155E498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876"/>
              <a:ext cx="17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١٦٪ من ٥٤</a:t>
              </a:r>
              <a:r>
                <a:rPr lang="en-US" altLang="en-US" sz="2400" dirty="0">
                  <a:solidFill>
                    <a:srgbClr val="CC0066"/>
                  </a:solidFill>
                </a:rPr>
                <a:t> </a:t>
              </a: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34F2EC57-3EA9-D313-792C-D969A99D9B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777"/>
              <a:ext cx="210" cy="486"/>
              <a:chOff x="2342" y="1849"/>
              <a:chExt cx="210" cy="486"/>
            </a:xfrm>
          </p:grpSpPr>
          <p:sp>
            <p:nvSpPr>
              <p:cNvPr id="16" name="Text Box 9">
                <a:extLst>
                  <a:ext uri="{FF2B5EF4-FFF2-40B4-BE49-F238E27FC236}">
                    <a16:creationId xmlns:a16="http://schemas.microsoft.com/office/drawing/2014/main" id="{07A4DE13-A956-6970-88E6-BC5C7B3B0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٢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887A09EC-7EDE-D890-0C71-31E69AA09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EB6393AD-D67F-CC77-68A5-A5FF5314A5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٣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19" name="AutoShape 12">
            <a:extLst>
              <a:ext uri="{FF2B5EF4-FFF2-40B4-BE49-F238E27FC236}">
                <a16:creationId xmlns:a16="http://schemas.microsoft.com/office/drawing/2014/main" id="{9C215CEC-C0A5-01A4-0EFC-3ED81D65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718" y="2342625"/>
            <a:ext cx="4356100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C1170C9F-5C66-9456-551C-53B3A09482F6}"/>
              </a:ext>
            </a:extLst>
          </p:cNvPr>
          <p:cNvGrpSpPr>
            <a:grpSpLocks/>
          </p:cNvGrpSpPr>
          <p:nvPr/>
        </p:nvGrpSpPr>
        <p:grpSpPr bwMode="auto">
          <a:xfrm>
            <a:off x="8217543" y="2614088"/>
            <a:ext cx="333375" cy="771525"/>
            <a:chOff x="2342" y="1849"/>
            <a:chExt cx="210" cy="486"/>
          </a:xfrm>
        </p:grpSpPr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FB360511-3133-1CB3-7170-EED907D97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2EA1E06B-CF96-D62D-CD0F-05CEA8BFF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F8607973-EBFA-E470-9C0E-0E79AB397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٦</a:t>
              </a:r>
              <a:endParaRPr lang="en-US" altLang="en-US" sz="2400" b="1" dirty="0">
                <a:solidFill>
                  <a:srgbClr val="CC0066"/>
                </a:solidFill>
              </a:endParaRPr>
            </a:p>
          </p:txBody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id="{7B57F43A-363C-23CF-F506-E46C4C8CCB61}"/>
              </a:ext>
            </a:extLst>
          </p:cNvPr>
          <p:cNvGrpSpPr>
            <a:grpSpLocks/>
          </p:cNvGrpSpPr>
          <p:nvPr/>
        </p:nvGrpSpPr>
        <p:grpSpPr bwMode="auto">
          <a:xfrm>
            <a:off x="6093468" y="3514200"/>
            <a:ext cx="1584325" cy="771525"/>
            <a:chOff x="3016" y="2354"/>
            <a:chExt cx="998" cy="486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D156E1DC-90BD-6F4D-9088-C8F0F54FD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8" y="2354"/>
              <a:ext cx="296" cy="486"/>
              <a:chOff x="2342" y="1849"/>
              <a:chExt cx="210" cy="486"/>
            </a:xfrm>
          </p:grpSpPr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6B40B884-9ADF-EBE6-3F68-76AECAB6C5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DD88EBA9-E3BD-0913-73CF-92BC4B4F2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21">
                <a:extLst>
                  <a:ext uri="{FF2B5EF4-FFF2-40B4-BE49-F238E27FC236}">
                    <a16:creationId xmlns:a16="http://schemas.microsoft.com/office/drawing/2014/main" id="{2AA05648-90F3-DD2A-B326-2DD3FDA13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٦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2EC80025-5908-6FD4-1DF3-BA751FA72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449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×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130E801C-D5F7-AA80-6C22-5A51B0A0C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2" y="2449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٥٤</a:t>
              </a:r>
              <a:endParaRPr lang="en-US" altLang="en-US" sz="2400" dirty="0">
                <a:solidFill>
                  <a:srgbClr val="CC0066"/>
                </a:solidFill>
              </a:endParaRP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7CC6174E-BAA2-A2D1-3179-A60B08ABF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44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</p:grpSp>
      <p:sp>
        <p:nvSpPr>
          <p:cNvPr id="32" name="Text Box 25">
            <a:extLst>
              <a:ext uri="{FF2B5EF4-FFF2-40B4-BE49-F238E27FC236}">
                <a16:creationId xmlns:a16="http://schemas.microsoft.com/office/drawing/2014/main" id="{BF68F2CC-48C4-7A4E-382A-1449CB1BA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768" y="3665013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٩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E240D49A-CF45-C09A-7BA3-52D87869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006" y="3206225"/>
            <a:ext cx="4140200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(٥٤÷ ٦ ) × ١ = ٩ × ١ = ٩</a:t>
            </a:r>
            <a:endParaRPr lang="en-US" altLang="en-US" sz="2400" b="1" dirty="0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93F6825A-9F50-08C6-2631-E88C193E527D}"/>
              </a:ext>
            </a:extLst>
          </p:cNvPr>
          <p:cNvGrpSpPr>
            <a:grpSpLocks/>
          </p:cNvGrpSpPr>
          <p:nvPr/>
        </p:nvGrpSpPr>
        <p:grpSpPr bwMode="auto">
          <a:xfrm>
            <a:off x="8541393" y="2558527"/>
            <a:ext cx="1192213" cy="776288"/>
            <a:chOff x="2018" y="1548"/>
            <a:chExt cx="751" cy="489"/>
          </a:xfrm>
        </p:grpSpPr>
        <p:sp>
          <p:nvSpPr>
            <p:cNvPr id="35" name="Text Box 35">
              <a:extLst>
                <a:ext uri="{FF2B5EF4-FFF2-40B4-BE49-F238E27FC236}">
                  <a16:creationId xmlns:a16="http://schemas.microsoft.com/office/drawing/2014/main" id="{1B534099-D5C1-7D5D-DAD9-4689D84F5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661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585D6F85-980A-3561-293C-766B3ED4A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548"/>
              <a:ext cx="637" cy="489"/>
              <a:chOff x="1406" y="822"/>
              <a:chExt cx="637" cy="489"/>
            </a:xfrm>
          </p:grpSpPr>
          <p:sp>
            <p:nvSpPr>
              <p:cNvPr id="37" name="Text Box 37">
                <a:extLst>
                  <a:ext uri="{FF2B5EF4-FFF2-40B4-BE49-F238E27FC236}">
                    <a16:creationId xmlns:a16="http://schemas.microsoft.com/office/drawing/2014/main" id="{FB77B87F-AC4F-5560-B651-E7959C01F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6" y="921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١٦٪ </a:t>
                </a:r>
                <a:endParaRPr lang="en-US" altLang="en-US" sz="2400" dirty="0">
                  <a:solidFill>
                    <a:srgbClr val="CC0066"/>
                  </a:solidFill>
                </a:endParaRPr>
              </a:p>
            </p:txBody>
          </p:sp>
          <p:grpSp>
            <p:nvGrpSpPr>
              <p:cNvPr id="38" name="Group 38">
                <a:extLst>
                  <a:ext uri="{FF2B5EF4-FFF2-40B4-BE49-F238E27FC236}">
                    <a16:creationId xmlns:a16="http://schemas.microsoft.com/office/drawing/2014/main" id="{774148A5-A0A4-E900-4A83-8169EA3A2B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3" y="822"/>
                <a:ext cx="210" cy="489"/>
                <a:chOff x="2342" y="1849"/>
                <a:chExt cx="210" cy="489"/>
              </a:xfrm>
            </p:grpSpPr>
            <p:sp>
              <p:nvSpPr>
                <p:cNvPr id="39" name="Text Box 39">
                  <a:extLst>
                    <a:ext uri="{FF2B5EF4-FFF2-40B4-BE49-F238E27FC236}">
                      <a16:creationId xmlns:a16="http://schemas.microsoft.com/office/drawing/2014/main" id="{E0DA89B5-7ABD-8A72-BE28-917B2317A3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C0066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40" name="Line 40">
                  <a:extLst>
                    <a:ext uri="{FF2B5EF4-FFF2-40B4-BE49-F238E27FC236}">
                      <a16:creationId xmlns:a16="http://schemas.microsoft.com/office/drawing/2014/main" id="{D9C4B937-006A-45F3-8FE4-71D8B762A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Text Box 41">
                  <a:extLst>
                    <a:ext uri="{FF2B5EF4-FFF2-40B4-BE49-F238E27FC236}">
                      <a16:creationId xmlns:a16="http://schemas.microsoft.com/office/drawing/2014/main" id="{87B8B336-2D18-266A-9CC9-307E61B7D4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C0066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CC0066"/>
                    </a:solidFill>
                  </a:endParaRPr>
                </a:p>
              </p:txBody>
            </p:sp>
          </p:grpSp>
        </p:grp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32D753DB-90CA-8D94-3527-FCFC3EFC2C1A}"/>
              </a:ext>
            </a:extLst>
          </p:cNvPr>
          <p:cNvGrpSpPr>
            <a:grpSpLocks/>
          </p:cNvGrpSpPr>
          <p:nvPr/>
        </p:nvGrpSpPr>
        <p:grpSpPr bwMode="auto">
          <a:xfrm>
            <a:off x="7533331" y="3493563"/>
            <a:ext cx="2200275" cy="771525"/>
            <a:chOff x="1066" y="1412"/>
            <a:chExt cx="1272" cy="486"/>
          </a:xfrm>
        </p:grpSpPr>
        <p:sp>
          <p:nvSpPr>
            <p:cNvPr id="43" name="Text Box 43">
              <a:extLst>
                <a:ext uri="{FF2B5EF4-FFF2-40B4-BE49-F238E27FC236}">
                  <a16:creationId xmlns:a16="http://schemas.microsoft.com/office/drawing/2014/main" id="{F27262E2-2F78-1256-D7D1-801256C48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511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C0066"/>
                  </a:solidFill>
                </a:rPr>
                <a:t>١٦٪ من ٥٤ =</a:t>
              </a:r>
              <a:r>
                <a:rPr lang="en-US" altLang="en-US" sz="2400" dirty="0">
                  <a:solidFill>
                    <a:srgbClr val="CC0066"/>
                  </a:solidFill>
                </a:rPr>
                <a:t> </a:t>
              </a:r>
            </a:p>
          </p:txBody>
        </p:sp>
        <p:grpSp>
          <p:nvGrpSpPr>
            <p:cNvPr id="44" name="Group 44">
              <a:extLst>
                <a:ext uri="{FF2B5EF4-FFF2-40B4-BE49-F238E27FC236}">
                  <a16:creationId xmlns:a16="http://schemas.microsoft.com/office/drawing/2014/main" id="{C7D316AA-4D1F-3591-0907-6FC59EF88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8" y="1412"/>
              <a:ext cx="210" cy="486"/>
              <a:chOff x="2342" y="1849"/>
              <a:chExt cx="210" cy="486"/>
            </a:xfrm>
          </p:grpSpPr>
          <p:sp>
            <p:nvSpPr>
              <p:cNvPr id="45" name="Text Box 45">
                <a:extLst>
                  <a:ext uri="{FF2B5EF4-FFF2-40B4-BE49-F238E27FC236}">
                    <a16:creationId xmlns:a16="http://schemas.microsoft.com/office/drawing/2014/main" id="{023F117A-118F-9C94-0259-7365F4E69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٢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46" name="Line 46">
                <a:extLst>
                  <a:ext uri="{FF2B5EF4-FFF2-40B4-BE49-F238E27FC236}">
                    <a16:creationId xmlns:a16="http://schemas.microsoft.com/office/drawing/2014/main" id="{D823AB34-D9E0-7678-FAAA-72FBFE238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47">
                <a:extLst>
                  <a:ext uri="{FF2B5EF4-FFF2-40B4-BE49-F238E27FC236}">
                    <a16:creationId xmlns:a16="http://schemas.microsoft.com/office/drawing/2014/main" id="{715D2BA1-406F-C638-E7E1-29A0D3455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C0066"/>
                    </a:solidFill>
                  </a:rPr>
                  <a:t>٣</a:t>
                </a:r>
                <a:endParaRPr lang="en-US" altLang="en-US" sz="2400" b="1" dirty="0">
                  <a:solidFill>
                    <a:srgbClr val="CC0066"/>
                  </a:solidFill>
                </a:endParaRPr>
              </a:p>
            </p:txBody>
          </p:sp>
        </p:grpSp>
      </p:grpSp>
      <p:grpSp>
        <p:nvGrpSpPr>
          <p:cNvPr id="49" name="Group 15">
            <a:extLst>
              <a:ext uri="{FF2B5EF4-FFF2-40B4-BE49-F238E27FC236}">
                <a16:creationId xmlns:a16="http://schemas.microsoft.com/office/drawing/2014/main" id="{72F71CFE-D3F0-7463-8AA5-8C2E30263CD0}"/>
              </a:ext>
            </a:extLst>
          </p:cNvPr>
          <p:cNvGrpSpPr>
            <a:grpSpLocks/>
          </p:cNvGrpSpPr>
          <p:nvPr/>
        </p:nvGrpSpPr>
        <p:grpSpPr bwMode="auto">
          <a:xfrm>
            <a:off x="1892944" y="3239561"/>
            <a:ext cx="7840662" cy="3097213"/>
            <a:chOff x="703" y="1706"/>
            <a:chExt cx="4939" cy="1951"/>
          </a:xfrm>
        </p:grpSpPr>
        <p:pic>
          <p:nvPicPr>
            <p:cNvPr id="50" name="Picture 9">
              <a:extLst>
                <a:ext uri="{FF2B5EF4-FFF2-40B4-BE49-F238E27FC236}">
                  <a16:creationId xmlns:a16="http://schemas.microsoft.com/office/drawing/2014/main" id="{90EBC7C1-4AD5-B039-D983-4382BC88F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AutoShape 26">
              <a:extLst>
                <a:ext uri="{FF2B5EF4-FFF2-40B4-BE49-F238E27FC236}">
                  <a16:creationId xmlns:a16="http://schemas.microsoft.com/office/drawing/2014/main" id="{F2DCE5FA-14B4-A238-05E7-C9EF613CA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52" name="AutoShape 27">
              <a:extLst>
                <a:ext uri="{FF2B5EF4-FFF2-40B4-BE49-F238E27FC236}">
                  <a16:creationId xmlns:a16="http://schemas.microsoft.com/office/drawing/2014/main" id="{651402D1-D1EA-E003-C6ED-05DE9DFE9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53" name="AutoShape 28">
              <a:extLst>
                <a:ext uri="{FF2B5EF4-FFF2-40B4-BE49-F238E27FC236}">
                  <a16:creationId xmlns:a16="http://schemas.microsoft.com/office/drawing/2014/main" id="{3A335BF5-3301-FC67-D99A-66E6D71E3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54" name="AutoShape 29">
              <a:extLst>
                <a:ext uri="{FF2B5EF4-FFF2-40B4-BE49-F238E27FC236}">
                  <a16:creationId xmlns:a16="http://schemas.microsoft.com/office/drawing/2014/main" id="{9BDAB003-2B20-1E6B-8AF0-98DA4124A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55" name="AutoShape 30">
              <a:extLst>
                <a:ext uri="{FF2B5EF4-FFF2-40B4-BE49-F238E27FC236}">
                  <a16:creationId xmlns:a16="http://schemas.microsoft.com/office/drawing/2014/main" id="{2FA87ED1-957B-C209-0AC8-A0A87AB6A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56" name="Rectangle 48">
            <a:extLst>
              <a:ext uri="{FF2B5EF4-FFF2-40B4-BE49-F238E27FC236}">
                <a16:creationId xmlns:a16="http://schemas.microsoft.com/office/drawing/2014/main" id="{95D95837-1201-9B8C-6ACE-83B0E9E3F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808" y="3569513"/>
            <a:ext cx="1533514" cy="6543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07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2" grpId="0"/>
      <p:bldP spid="32" grpId="1"/>
      <p:bldP spid="33" grpId="0" animBg="1"/>
      <p:bldP spid="33" grpId="1" animBg="1"/>
      <p:bldP spid="33" grpId="2" animBg="1"/>
      <p:bldP spid="56" grpId="0" animBg="1"/>
      <p:bldP spid="5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416454" y="18385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FE553D-74A3-58F7-FFBA-CFE20164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34" y="871963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8B42896A-E1A3-CD6E-69CC-1D7B5981B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909" y="2492800"/>
            <a:ext cx="4176713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7763EE7-2272-3DF0-EDED-494AB4578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759" y="3896150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٥.٧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FEBDE4C2-25FA-1B95-A7AA-734A0B562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784" y="3356400"/>
            <a:ext cx="4356100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٥٧ ÷ ١٠ ) × ١ = ٥.٧ × ١ = ٥.٧</a:t>
            </a:r>
            <a:endParaRPr lang="en-US" altLang="en-US" sz="2400" b="1" dirty="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12D864B2-CE03-3E77-F3B3-8F8F9C6B6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511" y="1257081"/>
            <a:ext cx="1588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١٠٪ من ٥٧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2A333619-C556-630D-574C-5EC126E9A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8858" y="2922368"/>
            <a:ext cx="957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١٠٪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7E5537E3-7406-CA1A-47E2-6D98687F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410" y="2922368"/>
            <a:ext cx="615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٠.١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788F0695-2107-770F-9DBB-24AF01C6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7739" y="3858993"/>
            <a:ext cx="1768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١٠٪ من ٥٧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196A962F-51A9-7610-D1F1-0D6DD5D7B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161" y="3858993"/>
            <a:ext cx="1576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٠.١ × ٥٧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FF43874C-03B6-063C-2BBE-BADF2FD4E964}"/>
              </a:ext>
            </a:extLst>
          </p:cNvPr>
          <p:cNvGrpSpPr>
            <a:grpSpLocks/>
          </p:cNvGrpSpPr>
          <p:nvPr/>
        </p:nvGrpSpPr>
        <p:grpSpPr bwMode="auto">
          <a:xfrm>
            <a:off x="1950572" y="3392299"/>
            <a:ext cx="7840662" cy="3097213"/>
            <a:chOff x="703" y="1706"/>
            <a:chExt cx="4939" cy="1951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7C612747-6F6B-AAAF-E1C0-F7B0E561F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AutoShape 26">
              <a:extLst>
                <a:ext uri="{FF2B5EF4-FFF2-40B4-BE49-F238E27FC236}">
                  <a16:creationId xmlns:a16="http://schemas.microsoft.com/office/drawing/2014/main" id="{18EBE1D5-5ADE-940F-FE43-646652099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25" name="AutoShape 27">
              <a:extLst>
                <a:ext uri="{FF2B5EF4-FFF2-40B4-BE49-F238E27FC236}">
                  <a16:creationId xmlns:a16="http://schemas.microsoft.com/office/drawing/2014/main" id="{77CBF71E-ABA4-CA9F-A696-7134825F8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26" name="AutoShape 28">
              <a:extLst>
                <a:ext uri="{FF2B5EF4-FFF2-40B4-BE49-F238E27FC236}">
                  <a16:creationId xmlns:a16="http://schemas.microsoft.com/office/drawing/2014/main" id="{A053E1C0-8A4F-C5D2-A234-0D8945F28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27" name="AutoShape 29">
              <a:extLst>
                <a:ext uri="{FF2B5EF4-FFF2-40B4-BE49-F238E27FC236}">
                  <a16:creationId xmlns:a16="http://schemas.microsoft.com/office/drawing/2014/main" id="{236B87A8-94C5-D1A1-2F89-7C35D6E8C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28" name="AutoShape 30">
              <a:extLst>
                <a:ext uri="{FF2B5EF4-FFF2-40B4-BE49-F238E27FC236}">
                  <a16:creationId xmlns:a16="http://schemas.microsoft.com/office/drawing/2014/main" id="{5DB1C2A0-69C3-6EB9-42AD-BDED814E5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2CA542A1-B4B4-7F02-BF69-03748A2F0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640" y="5903396"/>
            <a:ext cx="1652518" cy="576263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25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3" grpId="1"/>
      <p:bldP spid="14" grpId="0" animBg="1"/>
      <p:bldP spid="14" grpId="1" animBg="1"/>
      <p:bldP spid="14" grpId="2" animBg="1"/>
      <p:bldP spid="16" grpId="0"/>
      <p:bldP spid="17" grpId="0"/>
      <p:bldP spid="18" grpId="0"/>
      <p:bldP spid="19" grpId="0"/>
      <p:bldP spid="20" grpId="0"/>
      <p:bldP spid="20" grpId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CC5C5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االتكبير</a:t>
            </a: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والتصغير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F1D5CD37-3430-A193-D439-046506A8F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639" y="721788"/>
            <a:ext cx="54371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400" b="1"/>
          </a:p>
          <a:p>
            <a:r>
              <a:rPr lang="ar-SA" altLang="en-US" sz="2400" b="1"/>
              <a:t>مثال : احسب ذهنيا :</a:t>
            </a:r>
            <a:r>
              <a:rPr lang="ar-SA" altLang="en-US"/>
              <a:t> </a:t>
            </a:r>
            <a:endParaRPr lang="ar-SA" altLang="en-US" sz="2400" b="1"/>
          </a:p>
          <a:p>
            <a:r>
              <a:rPr lang="ar-SA" altLang="en-US" b="1"/>
              <a:t> </a:t>
            </a:r>
            <a:endParaRPr lang="en-US" altLang="en-US" b="1"/>
          </a:p>
        </p:txBody>
      </p:sp>
      <p:sp>
        <p:nvSpPr>
          <p:cNvPr id="34" name="AutoShape 6">
            <a:extLst>
              <a:ext uri="{FF2B5EF4-FFF2-40B4-BE49-F238E27FC236}">
                <a16:creationId xmlns:a16="http://schemas.microsoft.com/office/drawing/2014/main" id="{59479DE8-58B5-025C-A787-DED5BF38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677" y="2342625"/>
            <a:ext cx="4392612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701EC386-DD05-7FDA-611B-CC27A7E1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352" y="3745975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٣.٩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39AC284A-2CD9-A1F9-63B7-5C9A60EC9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02" y="3206225"/>
            <a:ext cx="4500562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١٣٠ ÷ ١٠٠) × ٣ = ١.٣× ٣ = ٣.٩</a:t>
            </a:r>
            <a:endParaRPr lang="en-US" altLang="en-US" sz="2400" b="1" dirty="0"/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5E4C781B-9E99-8E87-94F8-62E759041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716" y="1106906"/>
            <a:ext cx="1588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٣٪ من ١٣٠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811F7719-E08D-4444-13D3-8E1391A1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964" y="2774425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٣٪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3B8AB72B-A821-F5B4-5F61-D3028E523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0565" y="2772193"/>
            <a:ext cx="78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٠.٠٣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E6B5E704-B13C-16DF-D9B5-92647880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406" y="3708818"/>
            <a:ext cx="1768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٢٪ من ١٣٠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1CABBF88-521B-03B9-621E-B7089565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255" y="3708818"/>
            <a:ext cx="1922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٠.٠٣ × ١٣٠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43" name="Group 16">
            <a:extLst>
              <a:ext uri="{FF2B5EF4-FFF2-40B4-BE49-F238E27FC236}">
                <a16:creationId xmlns:a16="http://schemas.microsoft.com/office/drawing/2014/main" id="{D73AF396-BEC4-EAA4-79B6-A3CD8EE0A090}"/>
              </a:ext>
            </a:extLst>
          </p:cNvPr>
          <p:cNvGrpSpPr>
            <a:grpSpLocks/>
          </p:cNvGrpSpPr>
          <p:nvPr/>
        </p:nvGrpSpPr>
        <p:grpSpPr bwMode="auto">
          <a:xfrm>
            <a:off x="2177184" y="3276404"/>
            <a:ext cx="7840662" cy="3097213"/>
            <a:chOff x="703" y="1706"/>
            <a:chExt cx="4939" cy="1951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BEE99023-A264-5576-26C4-0F477DB2B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AutoShape 26">
              <a:extLst>
                <a:ext uri="{FF2B5EF4-FFF2-40B4-BE49-F238E27FC236}">
                  <a16:creationId xmlns:a16="http://schemas.microsoft.com/office/drawing/2014/main" id="{4EF40D57-5B7B-4B65-0D7C-1D115D2CF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46" name="AutoShape 27">
              <a:extLst>
                <a:ext uri="{FF2B5EF4-FFF2-40B4-BE49-F238E27FC236}">
                  <a16:creationId xmlns:a16="http://schemas.microsoft.com/office/drawing/2014/main" id="{254DDA87-5C44-0BD7-253F-360F7BB43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47" name="AutoShape 28">
              <a:extLst>
                <a:ext uri="{FF2B5EF4-FFF2-40B4-BE49-F238E27FC236}">
                  <a16:creationId xmlns:a16="http://schemas.microsoft.com/office/drawing/2014/main" id="{C3959A3C-AF95-62B4-8362-07935A444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48" name="AutoShape 29">
              <a:extLst>
                <a:ext uri="{FF2B5EF4-FFF2-40B4-BE49-F238E27FC236}">
                  <a16:creationId xmlns:a16="http://schemas.microsoft.com/office/drawing/2014/main" id="{C2AEC6C0-6A57-B323-650A-1252CC84F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49" name="AutoShape 30">
              <a:extLst>
                <a:ext uri="{FF2B5EF4-FFF2-40B4-BE49-F238E27FC236}">
                  <a16:creationId xmlns:a16="http://schemas.microsoft.com/office/drawing/2014/main" id="{E1CC8EA1-8880-542A-9ADF-00FFB92F9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50" name="Rectangle 16">
            <a:extLst>
              <a:ext uri="{FF2B5EF4-FFF2-40B4-BE49-F238E27FC236}">
                <a16:creationId xmlns:a16="http://schemas.microsoft.com/office/drawing/2014/main" id="{9E8AB688-84DF-0E2F-B3E9-9D4FFE714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357" y="5815117"/>
            <a:ext cx="1590118" cy="554503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5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5" grpId="1"/>
      <p:bldP spid="36" grpId="0" animBg="1"/>
      <p:bldP spid="36" grpId="1" animBg="1"/>
      <p:bldP spid="36" grpId="2" animBg="1"/>
      <p:bldP spid="37" grpId="0"/>
      <p:bldP spid="38" grpId="0"/>
      <p:bldP spid="39" grpId="0"/>
      <p:bldP spid="40" grpId="0"/>
      <p:bldP spid="41" grpId="0"/>
      <p:bldP spid="41" grpId="1"/>
      <p:bldP spid="50" grpId="0" animBg="1"/>
      <p:bldP spid="50" grpId="1" animBg="1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3B974E-6E5A-B678-99A5-B4DEC1969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893" y="789793"/>
            <a:ext cx="8713788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إذا كان ١٠٪ من رحلات  السياحة في أحد البلدان تتضمن زيارة متحف ، </a:t>
            </a:r>
          </a:p>
          <a:p>
            <a:r>
              <a:rPr lang="ar-SA" altLang="en-US" sz="2400" b="1" dirty="0"/>
              <a:t>وكان عدد الرحلات ٩٢٠ رحلة . فما عدد الرحلات التي تتضمن زيارة متحف ؟</a:t>
            </a:r>
            <a:r>
              <a:rPr lang="en-US" altLang="en-US" sz="2400" dirty="0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5103EDF7-5B23-0413-4A98-DC04E623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268" y="2410630"/>
            <a:ext cx="6877050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FF04BD1-E6B3-054C-5E73-C871EA466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281" y="264240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١٠٪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5D54282-3BEB-B316-F1D0-01EF9DD7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143" y="3394880"/>
            <a:ext cx="1944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١٠٪ من ٩٢٠ =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FC748B6B-64C0-B8DE-DC61-FCE3E2AF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506" y="340916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٩٢ 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E76F5035-7DC5-FDE3-6382-3F5E515EC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831" y="5074455"/>
            <a:ext cx="691197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٩٢٠ ÷ ١٠ ) × ١ = ٩٢ × ١ = ٩٢</a:t>
            </a:r>
            <a:endParaRPr lang="en-US" altLang="en-US" sz="2400" b="1" dirty="0"/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EB5620E5-7E2D-33B6-DEC9-D340B7F8E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4443" y="4077505"/>
            <a:ext cx="259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CC0066"/>
                </a:solidFill>
              </a:rPr>
              <a:t>عدد الرحلات للمتحف =</a:t>
            </a:r>
            <a:endParaRPr lang="en-US" altLang="en-US" sz="2400">
              <a:solidFill>
                <a:srgbClr val="CC0066"/>
              </a:solidFill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31CDB81F-B1A5-5C7D-8EDE-1F40064F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456" y="4080680"/>
            <a:ext cx="118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٩٢ رحلة 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C3CA16D0-5F08-D116-737B-3BC689A16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4332" y="2659223"/>
            <a:ext cx="615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٠.١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2" name="Text Box 36">
            <a:extLst>
              <a:ext uri="{FF2B5EF4-FFF2-40B4-BE49-F238E27FC236}">
                <a16:creationId xmlns:a16="http://schemas.microsoft.com/office/drawing/2014/main" id="{9CEA3E2C-648B-31DF-0F75-ECB7C33FF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818" y="3396468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٠.١ × ٩٢٠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C132D6BB-12A7-E5F8-6DE5-E86A481F6D1F}"/>
              </a:ext>
            </a:extLst>
          </p:cNvPr>
          <p:cNvGrpSpPr>
            <a:grpSpLocks/>
          </p:cNvGrpSpPr>
          <p:nvPr/>
        </p:nvGrpSpPr>
        <p:grpSpPr bwMode="auto">
          <a:xfrm>
            <a:off x="2475199" y="3057536"/>
            <a:ext cx="7840662" cy="3097213"/>
            <a:chOff x="703" y="1706"/>
            <a:chExt cx="4939" cy="1951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9040A9C-B8C5-1BA6-0D3F-37C3286A1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26">
              <a:extLst>
                <a:ext uri="{FF2B5EF4-FFF2-40B4-BE49-F238E27FC236}">
                  <a16:creationId xmlns:a16="http://schemas.microsoft.com/office/drawing/2014/main" id="{E1E5A53F-3383-A571-A455-7E7659974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١٪ = ٠.٠١</a:t>
              </a:r>
            </a:p>
          </p:txBody>
        </p:sp>
        <p:sp>
          <p:nvSpPr>
            <p:cNvPr id="26" name="AutoShape 27">
              <a:extLst>
                <a:ext uri="{FF2B5EF4-FFF2-40B4-BE49-F238E27FC236}">
                  <a16:creationId xmlns:a16="http://schemas.microsoft.com/office/drawing/2014/main" id="{521E7151-4AF9-EFFA-2895-7DDFDA1A6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٢٪ = ٠.٠٢</a:t>
              </a:r>
            </a:p>
          </p:txBody>
        </p:sp>
        <p:sp>
          <p:nvSpPr>
            <p:cNvPr id="27" name="AutoShape 28">
              <a:extLst>
                <a:ext uri="{FF2B5EF4-FFF2-40B4-BE49-F238E27FC236}">
                  <a16:creationId xmlns:a16="http://schemas.microsoft.com/office/drawing/2014/main" id="{7231FA01-7DEB-358F-8017-D6C43C9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٣٪ = ٠.٠٣</a:t>
              </a:r>
            </a:p>
          </p:txBody>
        </p:sp>
        <p:sp>
          <p:nvSpPr>
            <p:cNvPr id="28" name="AutoShape 29">
              <a:extLst>
                <a:ext uri="{FF2B5EF4-FFF2-40B4-BE49-F238E27FC236}">
                  <a16:creationId xmlns:a16="http://schemas.microsoft.com/office/drawing/2014/main" id="{8929A908-9A3A-99E2-2951-7FDE49657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٤٪ = ٠.٠٤</a:t>
              </a:r>
            </a:p>
          </p:txBody>
        </p:sp>
        <p:sp>
          <p:nvSpPr>
            <p:cNvPr id="29" name="AutoShape 30">
              <a:extLst>
                <a:ext uri="{FF2B5EF4-FFF2-40B4-BE49-F238E27FC236}">
                  <a16:creationId xmlns:a16="http://schemas.microsoft.com/office/drawing/2014/main" id="{8C3328DA-21B7-CE03-65E6-716B28531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ar-SA" altLang="en-US" sz="2400" b="1" dirty="0"/>
                <a:t>١٠٪ = ٠.١</a:t>
              </a:r>
            </a:p>
          </p:txBody>
        </p:sp>
      </p:grpSp>
      <p:sp>
        <p:nvSpPr>
          <p:cNvPr id="30" name="Rectangle 30">
            <a:extLst>
              <a:ext uri="{FF2B5EF4-FFF2-40B4-BE49-F238E27FC236}">
                <a16:creationId xmlns:a16="http://schemas.microsoft.com/office/drawing/2014/main" id="{04D4FFB5-ADAA-93E5-4B8B-3674E376F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199" y="5576899"/>
            <a:ext cx="1550089" cy="540544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5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3" grpId="1"/>
      <p:bldP spid="14" grpId="0"/>
      <p:bldP spid="14" grpId="1"/>
      <p:bldP spid="16" grpId="0"/>
      <p:bldP spid="16" grpId="1"/>
      <p:bldP spid="17" grpId="0" animBg="1"/>
      <p:bldP spid="17" grpId="1" animBg="1"/>
      <p:bldP spid="17" grpId="2" animBg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30" grpId="0" animBg="1"/>
      <p:bldP spid="3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344" y="17984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DF7A7-8D6A-D00B-AA82-2B5B6BF42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149" y="1235195"/>
            <a:ext cx="6445250" cy="1152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يبلغ طول نهر الأمازون ٤٠٠٠ميل تقريبا . </a:t>
            </a:r>
          </a:p>
          <a:p>
            <a:r>
              <a:rPr lang="ar-SA" altLang="en-US" sz="2400" b="1" dirty="0"/>
              <a:t>ما طول نهر النيل إذا كان يعادل ١٠٤٪ من نهر الأمازون ؟</a:t>
            </a:r>
            <a:r>
              <a:rPr lang="en-US" altLang="en-US" sz="2400" dirty="0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1BCB8956-57F7-7DC6-E51D-AFF90C0C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949" y="2856032"/>
            <a:ext cx="6118225" cy="2411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B7547E10-B08C-25EA-EF38-F610F962A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749" y="3087807"/>
            <a:ext cx="1128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١٠٤٪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A6BE9A9-6D45-C79A-A74A-353F3AE00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786" y="3840282"/>
            <a:ext cx="2339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١٠٤٪ من ٤٠٠٠ =</a:t>
            </a:r>
            <a:r>
              <a:rPr lang="en-US" altLang="en-US" sz="2400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448D763B-FD94-C60A-7A42-1A93420B7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161" y="385457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٤١٦٠ 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066F3EF4-85AF-4C53-71D5-04ABE1503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274" y="5519857"/>
            <a:ext cx="6148387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0000FF"/>
                </a:solidFill>
              </a:rPr>
              <a:t>( ٤٠٠٠ ÷ ١٠٠ ) × ١.٠٤ = ٤٠ × ١.٠٤ = ٤١٦٠</a:t>
            </a:r>
            <a:endParaRPr lang="en-US" altLang="en-US" sz="2400" b="1" dirty="0"/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C9D5BDC9-D334-63B2-6C68-EDBC73FE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249" y="4522907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CC0066"/>
                </a:solidFill>
              </a:rPr>
              <a:t>طول نهر النيل =</a:t>
            </a:r>
            <a:endParaRPr lang="en-US" altLang="en-US" sz="2400">
              <a:solidFill>
                <a:srgbClr val="CC0066"/>
              </a:solidFill>
            </a:endParaRP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CD5A4C8D-D219-9B83-F6E5-640E1DDF7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824" y="4526082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٤١٦٠ ميل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F03F119C-13CA-582B-CB70-0D6D56857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950" y="3104625"/>
            <a:ext cx="78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400" b="1" dirty="0">
                <a:solidFill>
                  <a:srgbClr val="CC0066"/>
                </a:solidFill>
              </a:rPr>
              <a:t>١.٠٤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8FD5167F-BC9B-63BE-516B-FCD14DA4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174" y="384187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C0066"/>
                </a:solidFill>
              </a:rPr>
              <a:t>١.٠٤ × ٤٠٠٠ =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22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 animBg="1"/>
      <p:bldP spid="17" grpId="1" animBg="1"/>
      <p:bldP spid="18" grpId="0"/>
      <p:bldP spid="19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CC5C5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Google Shape;223;p26">
            <a:extLst>
              <a:ext uri="{FF2B5EF4-FFF2-40B4-BE49-F238E27FC236}">
                <a16:creationId xmlns:a16="http://schemas.microsoft.com/office/drawing/2014/main" id="{E5CA0357-152A-2F44-5788-EA4DC02DFD4C}"/>
              </a:ext>
            </a:extLst>
          </p:cNvPr>
          <p:cNvSpPr/>
          <p:nvPr/>
        </p:nvSpPr>
        <p:spPr>
          <a:xfrm>
            <a:off x="2450187" y="1869543"/>
            <a:ext cx="7392825" cy="42801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rtl="1" fontAlgn="base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CD1D8A2-E55E-C63A-8716-BC0962F71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861" y="1540086"/>
            <a:ext cx="2166173" cy="93162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F39BE9-4989-E767-A62C-1D37ADB60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113" y="2354936"/>
            <a:ext cx="1040220" cy="6001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7DB4861-F86A-39FA-F640-8A5B087F3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4561" y="2786772"/>
            <a:ext cx="3128231" cy="75554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AAA59B1-EE65-A634-0A27-B9440BEC45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82"/>
          <a:stretch/>
        </p:blipFill>
        <p:spPr>
          <a:xfrm>
            <a:off x="2576562" y="2551994"/>
            <a:ext cx="2600688" cy="184172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4D89D00-736C-46DC-FB4E-DEAC562160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2737" y="3517828"/>
            <a:ext cx="3120661" cy="104593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BC2C4B1-AB28-027E-6E93-E6C9B2CBC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0629" y="4501756"/>
            <a:ext cx="3692210" cy="82874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E77D16A-C143-5DD5-DEB3-15704590CF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6907" y="5241353"/>
            <a:ext cx="4806731" cy="3943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D2F1DF3-2EBB-954B-AF2B-5B002CF8A3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4417" y="5626292"/>
            <a:ext cx="3846528" cy="371507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9BEDCED7-560C-FC8F-8FA4-1671FCA86337}"/>
              </a:ext>
            </a:extLst>
          </p:cNvPr>
          <p:cNvSpPr/>
          <p:nvPr/>
        </p:nvSpPr>
        <p:spPr>
          <a:xfrm>
            <a:off x="3841055" y="1069012"/>
            <a:ext cx="450989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إيجاد النسبة المئوية ذهنياً</a:t>
            </a: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253;p27">
            <a:extLst>
              <a:ext uri="{FF2B5EF4-FFF2-40B4-BE49-F238E27FC236}">
                <a16:creationId xmlns:a16="http://schemas.microsoft.com/office/drawing/2014/main" id="{CCB51AB9-A523-26F3-B20A-C711F7364F47}"/>
              </a:ext>
            </a:extLst>
          </p:cNvPr>
          <p:cNvGrpSpPr/>
          <p:nvPr/>
        </p:nvGrpSpPr>
        <p:grpSpPr>
          <a:xfrm rot="2112144">
            <a:off x="3853111" y="4487107"/>
            <a:ext cx="1897403" cy="534983"/>
            <a:chOff x="5988464" y="-154358"/>
            <a:chExt cx="5585545" cy="1574873"/>
          </a:xfrm>
        </p:grpSpPr>
        <p:sp>
          <p:nvSpPr>
            <p:cNvPr id="4" name="Google Shape;254;p27">
              <a:extLst>
                <a:ext uri="{FF2B5EF4-FFF2-40B4-BE49-F238E27FC236}">
                  <a16:creationId xmlns:a16="http://schemas.microsoft.com/office/drawing/2014/main" id="{57AC7C26-464B-F318-D524-B227A14928C3}"/>
                </a:ext>
              </a:extLst>
            </p:cNvPr>
            <p:cNvSpPr/>
            <p:nvPr/>
          </p:nvSpPr>
          <p:spPr>
            <a:xfrm>
              <a:off x="5988464" y="-154358"/>
              <a:ext cx="5585545" cy="1279581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90320" y="635269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55;p27">
              <a:extLst>
                <a:ext uri="{FF2B5EF4-FFF2-40B4-BE49-F238E27FC236}">
                  <a16:creationId xmlns:a16="http://schemas.microsoft.com/office/drawing/2014/main" id="{0D4B3BC0-0C62-212E-32B2-07BC510729D0}"/>
                </a:ext>
              </a:extLst>
            </p:cNvPr>
            <p:cNvSpPr/>
            <p:nvPr/>
          </p:nvSpPr>
          <p:spPr>
            <a:xfrm>
              <a:off x="6151773" y="1267163"/>
              <a:ext cx="87247" cy="89542"/>
            </a:xfrm>
            <a:custGeom>
              <a:avLst/>
              <a:gdLst/>
              <a:ahLst/>
              <a:cxnLst/>
              <a:rect l="l" t="t" r="r" b="b"/>
              <a:pathLst>
                <a:path w="87247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90488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56;p27">
              <a:extLst>
                <a:ext uri="{FF2B5EF4-FFF2-40B4-BE49-F238E27FC236}">
                  <a16:creationId xmlns:a16="http://schemas.microsoft.com/office/drawing/2014/main" id="{816D0FBC-0331-96C0-D4F1-FF5F022DB4BD}"/>
                </a:ext>
              </a:extLst>
            </p:cNvPr>
            <p:cNvSpPr/>
            <p:nvPr/>
          </p:nvSpPr>
          <p:spPr>
            <a:xfrm>
              <a:off x="6754706" y="923311"/>
              <a:ext cx="86533" cy="89535"/>
            </a:xfrm>
            <a:custGeom>
              <a:avLst/>
              <a:gdLst/>
              <a:ahLst/>
              <a:cxnLst/>
              <a:rect l="l" t="t" r="r" b="b"/>
              <a:pathLst>
                <a:path w="86533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89535"/>
                    <a:pt x="98869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57;p27">
              <a:extLst>
                <a:ext uri="{FF2B5EF4-FFF2-40B4-BE49-F238E27FC236}">
                  <a16:creationId xmlns:a16="http://schemas.microsoft.com/office/drawing/2014/main" id="{87260C74-58B2-BB8A-1BDC-0FFEDFF1F948}"/>
                </a:ext>
              </a:extLst>
            </p:cNvPr>
            <p:cNvSpPr/>
            <p:nvPr/>
          </p:nvSpPr>
          <p:spPr>
            <a:xfrm>
              <a:off x="6287981" y="506116"/>
              <a:ext cx="86879" cy="89542"/>
            </a:xfrm>
            <a:custGeom>
              <a:avLst/>
              <a:gdLst/>
              <a:ahLst/>
              <a:cxnLst/>
              <a:rect l="l" t="t" r="r" b="b"/>
              <a:pathLst>
                <a:path w="86879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90487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58;p27">
              <a:extLst>
                <a:ext uri="{FF2B5EF4-FFF2-40B4-BE49-F238E27FC236}">
                  <a16:creationId xmlns:a16="http://schemas.microsoft.com/office/drawing/2014/main" id="{697441FE-2C61-18B9-05E3-6CD91E8C707D}"/>
                </a:ext>
              </a:extLst>
            </p:cNvPr>
            <p:cNvSpPr/>
            <p:nvPr/>
          </p:nvSpPr>
          <p:spPr>
            <a:xfrm>
              <a:off x="7370021" y="43848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59;p27">
              <a:extLst>
                <a:ext uri="{FF2B5EF4-FFF2-40B4-BE49-F238E27FC236}">
                  <a16:creationId xmlns:a16="http://schemas.microsoft.com/office/drawing/2014/main" id="{A3A8592A-AD31-91F0-78BA-A730C780EFBB}"/>
                </a:ext>
              </a:extLst>
            </p:cNvPr>
            <p:cNvSpPr/>
            <p:nvPr/>
          </p:nvSpPr>
          <p:spPr>
            <a:xfrm>
              <a:off x="7397643" y="1330980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0;p27">
              <a:extLst>
                <a:ext uri="{FF2B5EF4-FFF2-40B4-BE49-F238E27FC236}">
                  <a16:creationId xmlns:a16="http://schemas.microsoft.com/office/drawing/2014/main" id="{FE952168-F1A6-115D-10A3-53118F048908}"/>
                </a:ext>
              </a:extLst>
            </p:cNvPr>
            <p:cNvSpPr/>
            <p:nvPr/>
          </p:nvSpPr>
          <p:spPr>
            <a:xfrm>
              <a:off x="8135831" y="918548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1;p27">
              <a:extLst>
                <a:ext uri="{FF2B5EF4-FFF2-40B4-BE49-F238E27FC236}">
                  <a16:creationId xmlns:a16="http://schemas.microsoft.com/office/drawing/2014/main" id="{586A1A82-2A0B-72DD-7C0A-7A631075012A}"/>
                </a:ext>
              </a:extLst>
            </p:cNvPr>
            <p:cNvSpPr/>
            <p:nvPr/>
          </p:nvSpPr>
          <p:spPr>
            <a:xfrm>
              <a:off x="8729238" y="41562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2;p27">
              <a:extLst>
                <a:ext uri="{FF2B5EF4-FFF2-40B4-BE49-F238E27FC236}">
                  <a16:creationId xmlns:a16="http://schemas.microsoft.com/office/drawing/2014/main" id="{B112D708-FB90-5ED4-B681-A811C13F2A22}"/>
                </a:ext>
              </a:extLst>
            </p:cNvPr>
            <p:cNvSpPr/>
            <p:nvPr/>
          </p:nvSpPr>
          <p:spPr>
            <a:xfrm>
              <a:off x="8824488" y="1317646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;p27">
              <a:extLst>
                <a:ext uri="{FF2B5EF4-FFF2-40B4-BE49-F238E27FC236}">
                  <a16:creationId xmlns:a16="http://schemas.microsoft.com/office/drawing/2014/main" id="{C9A3FCA1-0AC2-D57A-8910-0BA7A68C3714}"/>
                </a:ext>
              </a:extLst>
            </p:cNvPr>
            <p:cNvSpPr/>
            <p:nvPr/>
          </p:nvSpPr>
          <p:spPr>
            <a:xfrm>
              <a:off x="9526481" y="882353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4;p27">
              <a:extLst>
                <a:ext uri="{FF2B5EF4-FFF2-40B4-BE49-F238E27FC236}">
                  <a16:creationId xmlns:a16="http://schemas.microsoft.com/office/drawing/2014/main" id="{A10E3975-87C1-E47D-2E6B-335FA36216EA}"/>
                </a:ext>
              </a:extLst>
            </p:cNvPr>
            <p:cNvSpPr/>
            <p:nvPr/>
          </p:nvSpPr>
          <p:spPr>
            <a:xfrm>
              <a:off x="10134176" y="443251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5;p27">
              <a:extLst>
                <a:ext uri="{FF2B5EF4-FFF2-40B4-BE49-F238E27FC236}">
                  <a16:creationId xmlns:a16="http://schemas.microsoft.com/office/drawing/2014/main" id="{7A5FB136-8FCF-40A3-6985-30CC17F49408}"/>
                </a:ext>
              </a:extLst>
            </p:cNvPr>
            <p:cNvSpPr/>
            <p:nvPr/>
          </p:nvSpPr>
          <p:spPr>
            <a:xfrm>
              <a:off x="10233236" y="1312883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l" rtl="0">
                <a:spcBef>
                  <a:spcPts val="0"/>
                </a:spcBef>
                <a:spcAft>
                  <a:spcPts val="0"/>
                </a:spcAft>
              </a:pP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2FEB686C-9CCA-C6A7-D32C-C3ED456B7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8585" y="1433616"/>
            <a:ext cx="2166173" cy="931626"/>
          </a:xfrm>
          <a:prstGeom prst="rect">
            <a:avLst/>
          </a:prstGeom>
        </p:spPr>
      </p:pic>
      <p:sp>
        <p:nvSpPr>
          <p:cNvPr id="23" name="Google Shape;229;p26">
            <a:extLst>
              <a:ext uri="{FF2B5EF4-FFF2-40B4-BE49-F238E27FC236}">
                <a16:creationId xmlns:a16="http://schemas.microsoft.com/office/drawing/2014/main" id="{1B51B3BF-D1EE-B3A1-A911-29107891BABB}"/>
              </a:ext>
            </a:extLst>
          </p:cNvPr>
          <p:cNvSpPr/>
          <p:nvPr/>
        </p:nvSpPr>
        <p:spPr>
          <a:xfrm flipH="1">
            <a:off x="11129302" y="1556565"/>
            <a:ext cx="530846" cy="265781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rtl="1" fontAlgn="base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B18EDE25-C7AE-4245-71C2-1AB40CE68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41641">
            <a:off x="4777758" y="1700409"/>
            <a:ext cx="3249471" cy="39746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5016B4E-AC09-11B9-7BDA-519D69F4B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01280">
            <a:off x="6485206" y="1894818"/>
            <a:ext cx="1451736" cy="43488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02D1516-DD04-1117-02F5-9FDBF5E3CD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39244">
            <a:off x="4846692" y="1830148"/>
            <a:ext cx="1763405" cy="42652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D45E09D-9329-04BE-8C11-1994193398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69486">
            <a:off x="5099648" y="2396425"/>
            <a:ext cx="2863463" cy="42866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BFC227B-158A-5352-0383-9162CEB540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51833">
            <a:off x="5107631" y="2794021"/>
            <a:ext cx="3047334" cy="4473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77D58F67-7F64-7C55-D9CB-62DA49FFA7E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342" b="-1"/>
          <a:stretch/>
        </p:blipFill>
        <p:spPr>
          <a:xfrm rot="20912406">
            <a:off x="5487451" y="3121550"/>
            <a:ext cx="2709145" cy="52726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6B1EA24-364F-A419-1776-E51D0B36714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90725">
            <a:off x="4306465" y="3490156"/>
            <a:ext cx="5012410" cy="823031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991762BF-ADED-09CD-79E5-7D882BA85B4B}"/>
              </a:ext>
            </a:extLst>
          </p:cNvPr>
          <p:cNvSpPr/>
          <p:nvPr/>
        </p:nvSpPr>
        <p:spPr>
          <a:xfrm>
            <a:off x="3961351" y="272502"/>
            <a:ext cx="4509890" cy="692497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إيجاد النسبة المئوية ذهنياً</a:t>
            </a:r>
          </a:p>
        </p:txBody>
      </p:sp>
      <p:sp>
        <p:nvSpPr>
          <p:cNvPr id="32" name="مستطيل مستدير الزوايا">
            <a:extLst>
              <a:ext uri="{FF2B5EF4-FFF2-40B4-BE49-F238E27FC236}">
                <a16:creationId xmlns:a16="http://schemas.microsoft.com/office/drawing/2014/main" id="{6C8D244F-DEE5-F996-3F07-332A5EDDB20C}"/>
              </a:ext>
            </a:extLst>
          </p:cNvPr>
          <p:cNvSpPr/>
          <p:nvPr/>
        </p:nvSpPr>
        <p:spPr>
          <a:xfrm>
            <a:off x="5656845" y="4945327"/>
            <a:ext cx="5094622" cy="1186842"/>
          </a:xfrm>
          <a:prstGeom prst="roundRect">
            <a:avLst>
              <a:gd name="adj" fmla="val 6984"/>
            </a:avLst>
          </a:prstGeom>
          <a:solidFill>
            <a:srgbClr val="FFFFFF"/>
          </a:solidFill>
          <a:ln w="25400">
            <a:solidFill>
              <a:schemeClr val="accent5">
                <a:lumOff val="15392"/>
              </a:schemeClr>
            </a:solidFill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33" name="IMG_2716.jpeg" descr="IMG_2716.jpeg">
            <a:extLst>
              <a:ext uri="{FF2B5EF4-FFF2-40B4-BE49-F238E27FC236}">
                <a16:creationId xmlns:a16="http://schemas.microsoft.com/office/drawing/2014/main" id="{9446485E-3904-EFD1-8D54-FCD4E47BB58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0712" t="5215" r="8359" b="1665"/>
          <a:stretch>
            <a:fillRect/>
          </a:stretch>
        </p:blipFill>
        <p:spPr>
          <a:xfrm rot="902454">
            <a:off x="4024883" y="4942413"/>
            <a:ext cx="1876637" cy="114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57" extrusionOk="0">
                <a:moveTo>
                  <a:pt x="5921" y="0"/>
                </a:moveTo>
                <a:cubicBezTo>
                  <a:pt x="5014" y="3"/>
                  <a:pt x="4363" y="282"/>
                  <a:pt x="3511" y="1035"/>
                </a:cubicBezTo>
                <a:cubicBezTo>
                  <a:pt x="2209" y="2186"/>
                  <a:pt x="1283" y="4018"/>
                  <a:pt x="856" y="6282"/>
                </a:cubicBezTo>
                <a:cubicBezTo>
                  <a:pt x="599" y="7646"/>
                  <a:pt x="559" y="8118"/>
                  <a:pt x="582" y="9631"/>
                </a:cubicBezTo>
                <a:cubicBezTo>
                  <a:pt x="603" y="11052"/>
                  <a:pt x="662" y="11627"/>
                  <a:pt x="889" y="12749"/>
                </a:cubicBezTo>
                <a:cubicBezTo>
                  <a:pt x="1141" y="14001"/>
                  <a:pt x="1722" y="15651"/>
                  <a:pt x="2214" y="16501"/>
                </a:cubicBezTo>
                <a:lnTo>
                  <a:pt x="2348" y="16725"/>
                </a:lnTo>
                <a:lnTo>
                  <a:pt x="2254" y="16903"/>
                </a:lnTo>
                <a:cubicBezTo>
                  <a:pt x="2204" y="17001"/>
                  <a:pt x="2141" y="17081"/>
                  <a:pt x="2113" y="17081"/>
                </a:cubicBezTo>
                <a:cubicBezTo>
                  <a:pt x="2086" y="17081"/>
                  <a:pt x="2013" y="17147"/>
                  <a:pt x="1954" y="17232"/>
                </a:cubicBezTo>
                <a:cubicBezTo>
                  <a:pt x="1884" y="17333"/>
                  <a:pt x="1783" y="17391"/>
                  <a:pt x="1662" y="17391"/>
                </a:cubicBezTo>
                <a:cubicBezTo>
                  <a:pt x="1560" y="17391"/>
                  <a:pt x="1460" y="17423"/>
                  <a:pt x="1438" y="17463"/>
                </a:cubicBezTo>
                <a:cubicBezTo>
                  <a:pt x="1416" y="17503"/>
                  <a:pt x="1291" y="17597"/>
                  <a:pt x="1163" y="17674"/>
                </a:cubicBezTo>
                <a:cubicBezTo>
                  <a:pt x="986" y="17780"/>
                  <a:pt x="928" y="17856"/>
                  <a:pt x="918" y="17984"/>
                </a:cubicBezTo>
                <a:cubicBezTo>
                  <a:pt x="910" y="18076"/>
                  <a:pt x="859" y="18206"/>
                  <a:pt x="802" y="18274"/>
                </a:cubicBezTo>
                <a:cubicBezTo>
                  <a:pt x="673" y="18428"/>
                  <a:pt x="672" y="18569"/>
                  <a:pt x="795" y="18722"/>
                </a:cubicBezTo>
                <a:lnTo>
                  <a:pt x="889" y="18841"/>
                </a:lnTo>
                <a:lnTo>
                  <a:pt x="741" y="18973"/>
                </a:lnTo>
                <a:cubicBezTo>
                  <a:pt x="444" y="19231"/>
                  <a:pt x="406" y="19275"/>
                  <a:pt x="387" y="19408"/>
                </a:cubicBezTo>
                <a:cubicBezTo>
                  <a:pt x="376" y="19482"/>
                  <a:pt x="292" y="19603"/>
                  <a:pt x="199" y="19672"/>
                </a:cubicBezTo>
                <a:cubicBezTo>
                  <a:pt x="41" y="19787"/>
                  <a:pt x="28" y="19815"/>
                  <a:pt x="14" y="20133"/>
                </a:cubicBezTo>
                <a:lnTo>
                  <a:pt x="0" y="20476"/>
                </a:lnTo>
                <a:lnTo>
                  <a:pt x="231" y="20601"/>
                </a:lnTo>
                <a:cubicBezTo>
                  <a:pt x="510" y="20752"/>
                  <a:pt x="1718" y="20846"/>
                  <a:pt x="1857" y="20726"/>
                </a:cubicBezTo>
                <a:cubicBezTo>
                  <a:pt x="1993" y="20610"/>
                  <a:pt x="2412" y="20454"/>
                  <a:pt x="2478" y="20496"/>
                </a:cubicBezTo>
                <a:cubicBezTo>
                  <a:pt x="2510" y="20516"/>
                  <a:pt x="2596" y="20495"/>
                  <a:pt x="2666" y="20456"/>
                </a:cubicBezTo>
                <a:cubicBezTo>
                  <a:pt x="2872" y="20340"/>
                  <a:pt x="3199" y="20338"/>
                  <a:pt x="3439" y="20449"/>
                </a:cubicBezTo>
                <a:cubicBezTo>
                  <a:pt x="3563" y="20506"/>
                  <a:pt x="3711" y="20535"/>
                  <a:pt x="3768" y="20509"/>
                </a:cubicBezTo>
                <a:cubicBezTo>
                  <a:pt x="3826" y="20482"/>
                  <a:pt x="3899" y="20502"/>
                  <a:pt x="3934" y="20555"/>
                </a:cubicBezTo>
                <a:cubicBezTo>
                  <a:pt x="3984" y="20631"/>
                  <a:pt x="4027" y="20622"/>
                  <a:pt x="4151" y="20515"/>
                </a:cubicBezTo>
                <a:cubicBezTo>
                  <a:pt x="4278" y="20405"/>
                  <a:pt x="4331" y="20398"/>
                  <a:pt x="4461" y="20469"/>
                </a:cubicBezTo>
                <a:cubicBezTo>
                  <a:pt x="4548" y="20517"/>
                  <a:pt x="4686" y="20555"/>
                  <a:pt x="4768" y="20555"/>
                </a:cubicBezTo>
                <a:cubicBezTo>
                  <a:pt x="4882" y="20555"/>
                  <a:pt x="4943" y="20608"/>
                  <a:pt x="5011" y="20766"/>
                </a:cubicBezTo>
                <a:cubicBezTo>
                  <a:pt x="5093" y="20958"/>
                  <a:pt x="5125" y="20969"/>
                  <a:pt x="5404" y="20970"/>
                </a:cubicBezTo>
                <a:cubicBezTo>
                  <a:pt x="5572" y="20971"/>
                  <a:pt x="5765" y="20950"/>
                  <a:pt x="5831" y="20917"/>
                </a:cubicBezTo>
                <a:cubicBezTo>
                  <a:pt x="5930" y="20868"/>
                  <a:pt x="5953" y="20885"/>
                  <a:pt x="5971" y="21016"/>
                </a:cubicBezTo>
                <a:cubicBezTo>
                  <a:pt x="5988" y="21133"/>
                  <a:pt x="6027" y="21168"/>
                  <a:pt x="6127" y="21168"/>
                </a:cubicBezTo>
                <a:cubicBezTo>
                  <a:pt x="6201" y="21168"/>
                  <a:pt x="6285" y="21207"/>
                  <a:pt x="6311" y="21254"/>
                </a:cubicBezTo>
                <a:cubicBezTo>
                  <a:pt x="6345" y="21316"/>
                  <a:pt x="6377" y="21289"/>
                  <a:pt x="6430" y="21142"/>
                </a:cubicBezTo>
                <a:cubicBezTo>
                  <a:pt x="6510" y="20918"/>
                  <a:pt x="6610" y="20879"/>
                  <a:pt x="6647" y="21056"/>
                </a:cubicBezTo>
                <a:cubicBezTo>
                  <a:pt x="6666" y="21144"/>
                  <a:pt x="6743" y="21168"/>
                  <a:pt x="6979" y="21168"/>
                </a:cubicBezTo>
                <a:cubicBezTo>
                  <a:pt x="7152" y="21168"/>
                  <a:pt x="7303" y="21208"/>
                  <a:pt x="7319" y="21254"/>
                </a:cubicBezTo>
                <a:cubicBezTo>
                  <a:pt x="7336" y="21303"/>
                  <a:pt x="7482" y="21330"/>
                  <a:pt x="7687" y="21320"/>
                </a:cubicBezTo>
                <a:cubicBezTo>
                  <a:pt x="7967" y="21306"/>
                  <a:pt x="8038" y="21328"/>
                  <a:pt x="8074" y="21432"/>
                </a:cubicBezTo>
                <a:cubicBezTo>
                  <a:pt x="8129" y="21591"/>
                  <a:pt x="8141" y="21590"/>
                  <a:pt x="8208" y="21425"/>
                </a:cubicBezTo>
                <a:cubicBezTo>
                  <a:pt x="8245" y="21331"/>
                  <a:pt x="8305" y="21296"/>
                  <a:pt x="8413" y="21313"/>
                </a:cubicBezTo>
                <a:cubicBezTo>
                  <a:pt x="8498" y="21326"/>
                  <a:pt x="8596" y="21293"/>
                  <a:pt x="8630" y="21240"/>
                </a:cubicBezTo>
                <a:cubicBezTo>
                  <a:pt x="8682" y="21162"/>
                  <a:pt x="8716" y="21187"/>
                  <a:pt x="8814" y="21359"/>
                </a:cubicBezTo>
                <a:cubicBezTo>
                  <a:pt x="8914" y="21533"/>
                  <a:pt x="8938" y="21545"/>
                  <a:pt x="8959" y="21445"/>
                </a:cubicBezTo>
                <a:cubicBezTo>
                  <a:pt x="8975" y="21369"/>
                  <a:pt x="9036" y="21326"/>
                  <a:pt x="9125" y="21326"/>
                </a:cubicBezTo>
                <a:cubicBezTo>
                  <a:pt x="9203" y="21326"/>
                  <a:pt x="9288" y="21287"/>
                  <a:pt x="9313" y="21240"/>
                </a:cubicBezTo>
                <a:cubicBezTo>
                  <a:pt x="9346" y="21180"/>
                  <a:pt x="9376" y="21205"/>
                  <a:pt x="9425" y="21333"/>
                </a:cubicBezTo>
                <a:lnTo>
                  <a:pt x="9494" y="21511"/>
                </a:lnTo>
                <a:lnTo>
                  <a:pt x="9559" y="21339"/>
                </a:lnTo>
                <a:cubicBezTo>
                  <a:pt x="9599" y="21235"/>
                  <a:pt x="9648" y="21192"/>
                  <a:pt x="9678" y="21227"/>
                </a:cubicBezTo>
                <a:cubicBezTo>
                  <a:pt x="9705" y="21260"/>
                  <a:pt x="9931" y="21289"/>
                  <a:pt x="10180" y="21293"/>
                </a:cubicBezTo>
                <a:cubicBezTo>
                  <a:pt x="10522" y="21299"/>
                  <a:pt x="10637" y="21273"/>
                  <a:pt x="10653" y="21194"/>
                </a:cubicBezTo>
                <a:cubicBezTo>
                  <a:pt x="10677" y="21080"/>
                  <a:pt x="10996" y="21053"/>
                  <a:pt x="11033" y="21161"/>
                </a:cubicBezTo>
                <a:cubicBezTo>
                  <a:pt x="11075" y="21288"/>
                  <a:pt x="12183" y="21389"/>
                  <a:pt x="13475" y="21392"/>
                </a:cubicBezTo>
                <a:cubicBezTo>
                  <a:pt x="13827" y="21393"/>
                  <a:pt x="14065" y="21429"/>
                  <a:pt x="14081" y="21478"/>
                </a:cubicBezTo>
                <a:cubicBezTo>
                  <a:pt x="14099" y="21528"/>
                  <a:pt x="14158" y="21556"/>
                  <a:pt x="14222" y="21557"/>
                </a:cubicBezTo>
                <a:cubicBezTo>
                  <a:pt x="14286" y="21558"/>
                  <a:pt x="14354" y="21534"/>
                  <a:pt x="14381" y="21484"/>
                </a:cubicBezTo>
                <a:cubicBezTo>
                  <a:pt x="14435" y="21386"/>
                  <a:pt x="14846" y="21360"/>
                  <a:pt x="14916" y="21451"/>
                </a:cubicBezTo>
                <a:cubicBezTo>
                  <a:pt x="14999" y="21559"/>
                  <a:pt x="16669" y="21476"/>
                  <a:pt x="16773" y="21359"/>
                </a:cubicBezTo>
                <a:cubicBezTo>
                  <a:pt x="16798" y="21331"/>
                  <a:pt x="17060" y="21293"/>
                  <a:pt x="17354" y="21280"/>
                </a:cubicBezTo>
                <a:cubicBezTo>
                  <a:pt x="18120" y="21246"/>
                  <a:pt x="18586" y="21180"/>
                  <a:pt x="18749" y="21082"/>
                </a:cubicBezTo>
                <a:cubicBezTo>
                  <a:pt x="18827" y="21036"/>
                  <a:pt x="18947" y="21024"/>
                  <a:pt x="19016" y="21049"/>
                </a:cubicBezTo>
                <a:cubicBezTo>
                  <a:pt x="19086" y="21075"/>
                  <a:pt x="19177" y="21057"/>
                  <a:pt x="19218" y="21016"/>
                </a:cubicBezTo>
                <a:cubicBezTo>
                  <a:pt x="19260" y="20976"/>
                  <a:pt x="19392" y="20931"/>
                  <a:pt x="19511" y="20911"/>
                </a:cubicBezTo>
                <a:cubicBezTo>
                  <a:pt x="19630" y="20891"/>
                  <a:pt x="19742" y="20850"/>
                  <a:pt x="19764" y="20825"/>
                </a:cubicBezTo>
                <a:cubicBezTo>
                  <a:pt x="19786" y="20800"/>
                  <a:pt x="19816" y="20814"/>
                  <a:pt x="19829" y="20852"/>
                </a:cubicBezTo>
                <a:cubicBezTo>
                  <a:pt x="19842" y="20889"/>
                  <a:pt x="19961" y="20852"/>
                  <a:pt x="20093" y="20772"/>
                </a:cubicBezTo>
                <a:cubicBezTo>
                  <a:pt x="20225" y="20693"/>
                  <a:pt x="20364" y="20627"/>
                  <a:pt x="20403" y="20627"/>
                </a:cubicBezTo>
                <a:cubicBezTo>
                  <a:pt x="20443" y="20627"/>
                  <a:pt x="20548" y="20543"/>
                  <a:pt x="20635" y="20436"/>
                </a:cubicBezTo>
                <a:cubicBezTo>
                  <a:pt x="20721" y="20329"/>
                  <a:pt x="20808" y="20260"/>
                  <a:pt x="20830" y="20285"/>
                </a:cubicBezTo>
                <a:cubicBezTo>
                  <a:pt x="20900" y="20363"/>
                  <a:pt x="21030" y="20247"/>
                  <a:pt x="21054" y="20080"/>
                </a:cubicBezTo>
                <a:cubicBezTo>
                  <a:pt x="21069" y="19976"/>
                  <a:pt x="21096" y="19933"/>
                  <a:pt x="21137" y="19962"/>
                </a:cubicBezTo>
                <a:cubicBezTo>
                  <a:pt x="21171" y="19986"/>
                  <a:pt x="21250" y="19936"/>
                  <a:pt x="21310" y="19849"/>
                </a:cubicBezTo>
                <a:cubicBezTo>
                  <a:pt x="21370" y="19763"/>
                  <a:pt x="21454" y="19683"/>
                  <a:pt x="21494" y="19672"/>
                </a:cubicBezTo>
                <a:cubicBezTo>
                  <a:pt x="21600" y="19641"/>
                  <a:pt x="21571" y="19241"/>
                  <a:pt x="21451" y="19065"/>
                </a:cubicBezTo>
                <a:cubicBezTo>
                  <a:pt x="21365" y="18938"/>
                  <a:pt x="21183" y="18768"/>
                  <a:pt x="20869" y="18524"/>
                </a:cubicBezTo>
                <a:cubicBezTo>
                  <a:pt x="20811" y="18479"/>
                  <a:pt x="20732" y="18451"/>
                  <a:pt x="20696" y="18459"/>
                </a:cubicBezTo>
                <a:cubicBezTo>
                  <a:pt x="20660" y="18466"/>
                  <a:pt x="20595" y="18402"/>
                  <a:pt x="20551" y="18313"/>
                </a:cubicBezTo>
                <a:cubicBezTo>
                  <a:pt x="20473" y="18155"/>
                  <a:pt x="20473" y="18151"/>
                  <a:pt x="20584" y="17984"/>
                </a:cubicBezTo>
                <a:cubicBezTo>
                  <a:pt x="20757" y="17724"/>
                  <a:pt x="20878" y="17132"/>
                  <a:pt x="20884" y="16527"/>
                </a:cubicBezTo>
                <a:cubicBezTo>
                  <a:pt x="20890" y="15851"/>
                  <a:pt x="20845" y="15767"/>
                  <a:pt x="20277" y="15499"/>
                </a:cubicBezTo>
                <a:cubicBezTo>
                  <a:pt x="20033" y="15383"/>
                  <a:pt x="19612" y="15184"/>
                  <a:pt x="19345" y="15057"/>
                </a:cubicBezTo>
                <a:cubicBezTo>
                  <a:pt x="19077" y="14930"/>
                  <a:pt x="18826" y="14817"/>
                  <a:pt x="18785" y="14800"/>
                </a:cubicBezTo>
                <a:cubicBezTo>
                  <a:pt x="18744" y="14782"/>
                  <a:pt x="18678" y="14748"/>
                  <a:pt x="18637" y="14727"/>
                </a:cubicBezTo>
                <a:cubicBezTo>
                  <a:pt x="18359" y="14587"/>
                  <a:pt x="18029" y="14435"/>
                  <a:pt x="17867" y="14371"/>
                </a:cubicBezTo>
                <a:cubicBezTo>
                  <a:pt x="17763" y="14330"/>
                  <a:pt x="17647" y="14268"/>
                  <a:pt x="17611" y="14233"/>
                </a:cubicBezTo>
                <a:cubicBezTo>
                  <a:pt x="17575" y="14197"/>
                  <a:pt x="17461" y="14139"/>
                  <a:pt x="17358" y="14108"/>
                </a:cubicBezTo>
                <a:cubicBezTo>
                  <a:pt x="17255" y="14076"/>
                  <a:pt x="17141" y="14024"/>
                  <a:pt x="17105" y="13989"/>
                </a:cubicBezTo>
                <a:cubicBezTo>
                  <a:pt x="17069" y="13953"/>
                  <a:pt x="16957" y="13891"/>
                  <a:pt x="16852" y="13850"/>
                </a:cubicBezTo>
                <a:cubicBezTo>
                  <a:pt x="16652" y="13772"/>
                  <a:pt x="16074" y="13495"/>
                  <a:pt x="15859" y="13376"/>
                </a:cubicBezTo>
                <a:cubicBezTo>
                  <a:pt x="15789" y="13337"/>
                  <a:pt x="15589" y="13240"/>
                  <a:pt x="15415" y="13158"/>
                </a:cubicBezTo>
                <a:cubicBezTo>
                  <a:pt x="15127" y="13023"/>
                  <a:pt x="14870" y="12898"/>
                  <a:pt x="13959" y="12453"/>
                </a:cubicBezTo>
                <a:cubicBezTo>
                  <a:pt x="13795" y="12373"/>
                  <a:pt x="13612" y="12290"/>
                  <a:pt x="13554" y="12268"/>
                </a:cubicBezTo>
                <a:cubicBezTo>
                  <a:pt x="13496" y="12246"/>
                  <a:pt x="13300" y="12151"/>
                  <a:pt x="13121" y="12057"/>
                </a:cubicBezTo>
                <a:lnTo>
                  <a:pt x="12792" y="11886"/>
                </a:lnTo>
                <a:lnTo>
                  <a:pt x="12702" y="12097"/>
                </a:lnTo>
                <a:cubicBezTo>
                  <a:pt x="12594" y="12346"/>
                  <a:pt x="12560" y="12340"/>
                  <a:pt x="11820" y="11958"/>
                </a:cubicBezTo>
                <a:lnTo>
                  <a:pt x="11332" y="11708"/>
                </a:lnTo>
                <a:lnTo>
                  <a:pt x="11354" y="11326"/>
                </a:lnTo>
                <a:cubicBezTo>
                  <a:pt x="11366" y="11116"/>
                  <a:pt x="11372" y="10426"/>
                  <a:pt x="11369" y="9789"/>
                </a:cubicBezTo>
                <a:cubicBezTo>
                  <a:pt x="11363" y="8555"/>
                  <a:pt x="11297" y="7858"/>
                  <a:pt x="11072" y="6665"/>
                </a:cubicBezTo>
                <a:cubicBezTo>
                  <a:pt x="10314" y="2635"/>
                  <a:pt x="8272" y="-9"/>
                  <a:pt x="5921" y="0"/>
                </a:cubicBezTo>
                <a:close/>
                <a:moveTo>
                  <a:pt x="5361" y="21346"/>
                </a:moveTo>
                <a:cubicBezTo>
                  <a:pt x="5320" y="21365"/>
                  <a:pt x="5352" y="21386"/>
                  <a:pt x="5433" y="21386"/>
                </a:cubicBezTo>
                <a:cubicBezTo>
                  <a:pt x="5515" y="21386"/>
                  <a:pt x="5550" y="21365"/>
                  <a:pt x="5509" y="21346"/>
                </a:cubicBezTo>
                <a:cubicBezTo>
                  <a:pt x="5468" y="21327"/>
                  <a:pt x="5402" y="21327"/>
                  <a:pt x="5361" y="2134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" name="Google Shape;4924;p54">
            <a:extLst>
              <a:ext uri="{FF2B5EF4-FFF2-40B4-BE49-F238E27FC236}">
                <a16:creationId xmlns:a16="http://schemas.microsoft.com/office/drawing/2014/main" id="{B0F36CC5-B0C5-279D-F1F7-DB7CB9AF8E00}"/>
              </a:ext>
            </a:extLst>
          </p:cNvPr>
          <p:cNvSpPr txBox="1"/>
          <p:nvPr/>
        </p:nvSpPr>
        <p:spPr>
          <a:xfrm>
            <a:off x="5725156" y="5050726"/>
            <a:ext cx="5094622" cy="931423"/>
          </a:xfrm>
          <a:prstGeom prst="rect">
            <a:avLst/>
          </a:prstGeom>
          <a:solidFill>
            <a:schemeClr val="accent3">
              <a:lumOff val="7549"/>
              <a:alpha val="57534"/>
            </a:schemeClr>
          </a:solidFill>
          <a:ln w="12700">
            <a:solidFill>
              <a:schemeClr val="accent4">
                <a:satOff val="-24437"/>
                <a:lumOff val="-14549"/>
                <a:alpha val="57534"/>
              </a:schemeClr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/>
          <a:p>
            <a:pPr algn="ctr" rtl="0">
              <a:defRPr sz="2500">
                <a:solidFill>
                  <a:srgbClr val="526E66"/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rPr sz="2000" dirty="0" err="1">
                <a:latin typeface="Farah" pitchFamily="2" charset="-78"/>
                <a:cs typeface="Farah" pitchFamily="2" charset="-78"/>
              </a:rPr>
              <a:t>لاغنى</a:t>
            </a:r>
            <a:r>
              <a:rPr sz="2000" dirty="0">
                <a:latin typeface="Farah" pitchFamily="2" charset="-78"/>
                <a:cs typeface="Farah" pitchFamily="2" charset="-78"/>
              </a:rPr>
              <a:t> 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عن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استخدام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النسب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في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حياتنا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اليومية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فهي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تستخدم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في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أمور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عده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منها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</a:p>
          <a:p>
            <a:pPr algn="ctr" rtl="0">
              <a:defRPr sz="2500">
                <a:solidFill>
                  <a:srgbClr val="526E66"/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rPr sz="2000" dirty="0" err="1">
                <a:latin typeface="Farah" pitchFamily="2" charset="-78"/>
                <a:cs typeface="Farah" pitchFamily="2" charset="-78"/>
              </a:rPr>
              <a:t>دينية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مثل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الزكاة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ودنيوية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مثل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الاقتصاد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في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التخفيضات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والارباح</a:t>
            </a:r>
            <a:r>
              <a:rPr sz="2000" dirty="0">
                <a:latin typeface="Farah" pitchFamily="2" charset="-78"/>
                <a:cs typeface="Farah" pitchFamily="2" charset="-78"/>
              </a:rPr>
              <a:t> 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وكذلك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في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التعليم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والطب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والفلك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وكافة</a:t>
            </a:r>
            <a:r>
              <a:rPr sz="2000" dirty="0">
                <a:latin typeface="Farah" pitchFamily="2" charset="-78"/>
                <a:cs typeface="Farah" pitchFamily="2" charset="-78"/>
              </a:rPr>
              <a:t> </a:t>
            </a:r>
            <a:r>
              <a:rPr sz="2000" dirty="0" err="1">
                <a:latin typeface="Farah" pitchFamily="2" charset="-78"/>
                <a:cs typeface="Farah" pitchFamily="2" charset="-78"/>
              </a:rPr>
              <a:t>المجالات</a:t>
            </a:r>
            <a:r>
              <a:rPr sz="2000" dirty="0">
                <a:latin typeface="Farah" pitchFamily="2" charset="-78"/>
                <a:cs typeface="Farah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6928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9943037" y="962494"/>
            <a:ext cx="1855113" cy="16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366;p30">
            <a:extLst>
              <a:ext uri="{FF2B5EF4-FFF2-40B4-BE49-F238E27FC236}">
                <a16:creationId xmlns:a16="http://schemas.microsoft.com/office/drawing/2014/main" id="{A79CD246-4B6F-6003-A337-B1C76AFC8608}"/>
              </a:ext>
            </a:extLst>
          </p:cNvPr>
          <p:cNvSpPr/>
          <p:nvPr/>
        </p:nvSpPr>
        <p:spPr>
          <a:xfrm>
            <a:off x="2088289" y="2136311"/>
            <a:ext cx="7904700" cy="38477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83;p30">
            <a:extLst>
              <a:ext uri="{FF2B5EF4-FFF2-40B4-BE49-F238E27FC236}">
                <a16:creationId xmlns:a16="http://schemas.microsoft.com/office/drawing/2014/main" id="{21823134-D54F-7934-E189-A62F68A67606}"/>
              </a:ext>
            </a:extLst>
          </p:cNvPr>
          <p:cNvSpPr txBox="1">
            <a:spLocks/>
          </p:cNvSpPr>
          <p:nvPr/>
        </p:nvSpPr>
        <p:spPr>
          <a:xfrm>
            <a:off x="3982564" y="5461492"/>
            <a:ext cx="4340700" cy="65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rtl="0"/>
            <a:r>
              <a:rPr lang="ar-SA"/>
              <a:t> 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365B4604-C9B0-A8FE-987A-DB58EFB7FD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922" y="2470502"/>
            <a:ext cx="6384209" cy="3160669"/>
          </a:xfrm>
          <a:prstGeom prst="rect">
            <a:avLst/>
          </a:prstGeom>
        </p:spPr>
      </p:pic>
      <p:sp>
        <p:nvSpPr>
          <p:cNvPr id="38" name="مستطيل 37">
            <a:extLst>
              <a:ext uri="{FF2B5EF4-FFF2-40B4-BE49-F238E27FC236}">
                <a16:creationId xmlns:a16="http://schemas.microsoft.com/office/drawing/2014/main" id="{26BC96D2-79E8-A843-70CF-2E271917DCE7}"/>
              </a:ext>
            </a:extLst>
          </p:cNvPr>
          <p:cNvSpPr/>
          <p:nvPr/>
        </p:nvSpPr>
        <p:spPr>
          <a:xfrm>
            <a:off x="3813374" y="1146509"/>
            <a:ext cx="4509890" cy="692497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إيجاد النسبة المئوية ذهنياً</a:t>
            </a:r>
          </a:p>
        </p:txBody>
      </p:sp>
    </p:spTree>
    <p:extLst>
      <p:ext uri="{BB962C8B-B14F-4D97-AF65-F5344CB8AC3E}">
        <p14:creationId xmlns:p14="http://schemas.microsoft.com/office/powerpoint/2010/main" val="3595066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82794" y="171060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تمهيد</a:t>
            </a:r>
          </a:p>
        </p:txBody>
      </p:sp>
      <p:sp>
        <p:nvSpPr>
          <p:cNvPr id="8" name="Rectangle 374">
            <a:extLst>
              <a:ext uri="{FF2B5EF4-FFF2-40B4-BE49-F238E27FC236}">
                <a16:creationId xmlns:a16="http://schemas.microsoft.com/office/drawing/2014/main" id="{780B0E3B-079B-9A92-770C-D382B8742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579" y="506682"/>
            <a:ext cx="57245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 altLang="en-US" sz="2200" b="1" dirty="0">
              <a:solidFill>
                <a:srgbClr val="0000FF"/>
              </a:solidFill>
            </a:endParaRPr>
          </a:p>
          <a:p>
            <a:r>
              <a:rPr lang="ar-SA" altLang="en-US" sz="2200" b="1" dirty="0"/>
              <a:t>أوجد الكسر الاعتيادي المكافئ لكل نسبة مئوية فيما يلي :</a:t>
            </a:r>
          </a:p>
          <a:p>
            <a:endParaRPr lang="en-US" altLang="en-US" sz="2400" b="1" dirty="0"/>
          </a:p>
        </p:txBody>
      </p:sp>
      <p:sp>
        <p:nvSpPr>
          <p:cNvPr id="13" name="AutoShape 431">
            <a:extLst>
              <a:ext uri="{FF2B5EF4-FFF2-40B4-BE49-F238E27FC236}">
                <a16:creationId xmlns:a16="http://schemas.microsoft.com/office/drawing/2014/main" id="{A9B0CFF1-3B24-5B22-DFDB-DBAA55EF9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29" y="1624282"/>
            <a:ext cx="4608512" cy="1116012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432">
            <a:extLst>
              <a:ext uri="{FF2B5EF4-FFF2-40B4-BE49-F238E27FC236}">
                <a16:creationId xmlns:a16="http://schemas.microsoft.com/office/drawing/2014/main" id="{1850B200-493F-D6A5-A039-824AFE16BB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32466" y="1911619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411">
            <a:extLst>
              <a:ext uri="{FF2B5EF4-FFF2-40B4-BE49-F238E27FC236}">
                <a16:creationId xmlns:a16="http://schemas.microsoft.com/office/drawing/2014/main" id="{18BFF3E7-416C-CDA3-34A9-E4F46B172E8F}"/>
              </a:ext>
            </a:extLst>
          </p:cNvPr>
          <p:cNvGrpSpPr>
            <a:grpSpLocks/>
          </p:cNvGrpSpPr>
          <p:nvPr/>
        </p:nvGrpSpPr>
        <p:grpSpPr bwMode="auto">
          <a:xfrm>
            <a:off x="7252966" y="1695719"/>
            <a:ext cx="769938" cy="936625"/>
            <a:chOff x="3230" y="2432"/>
            <a:chExt cx="1143" cy="590"/>
          </a:xfrm>
        </p:grpSpPr>
        <p:sp>
          <p:nvSpPr>
            <p:cNvPr id="17" name="Text Box 412">
              <a:extLst>
                <a:ext uri="{FF2B5EF4-FFF2-40B4-BE49-F238E27FC236}">
                  <a16:creationId xmlns:a16="http://schemas.microsoft.com/office/drawing/2014/main" id="{B4494AB9-9D8A-14AC-13CA-DC6CD5CE4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٢٥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Line 413">
              <a:extLst>
                <a:ext uri="{FF2B5EF4-FFF2-40B4-BE49-F238E27FC236}">
                  <a16:creationId xmlns:a16="http://schemas.microsoft.com/office/drawing/2014/main" id="{C05B93F6-FCCB-6996-1D67-8EFF633C4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414">
              <a:extLst>
                <a:ext uri="{FF2B5EF4-FFF2-40B4-BE49-F238E27FC236}">
                  <a16:creationId xmlns:a16="http://schemas.microsoft.com/office/drawing/2014/main" id="{D92DB91C-CFD9-8AE4-FEF4-72BF02997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Text Box 433">
            <a:extLst>
              <a:ext uri="{FF2B5EF4-FFF2-40B4-BE49-F238E27FC236}">
                <a16:creationId xmlns:a16="http://schemas.microsoft.com/office/drawing/2014/main" id="{16EE7C95-76EF-8772-6BAE-02F01115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541" y="196876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21" name="Group 434">
            <a:extLst>
              <a:ext uri="{FF2B5EF4-FFF2-40B4-BE49-F238E27FC236}">
                <a16:creationId xmlns:a16="http://schemas.microsoft.com/office/drawing/2014/main" id="{553118AF-FB6B-8659-1498-899E61158E0E}"/>
              </a:ext>
            </a:extLst>
          </p:cNvPr>
          <p:cNvGrpSpPr>
            <a:grpSpLocks/>
          </p:cNvGrpSpPr>
          <p:nvPr/>
        </p:nvGrpSpPr>
        <p:grpSpPr bwMode="auto">
          <a:xfrm>
            <a:off x="6424291" y="1695719"/>
            <a:ext cx="431800" cy="936625"/>
            <a:chOff x="3230" y="2432"/>
            <a:chExt cx="1143" cy="590"/>
          </a:xfrm>
        </p:grpSpPr>
        <p:sp>
          <p:nvSpPr>
            <p:cNvPr id="22" name="Text Box 435">
              <a:extLst>
                <a:ext uri="{FF2B5EF4-FFF2-40B4-BE49-F238E27FC236}">
                  <a16:creationId xmlns:a16="http://schemas.microsoft.com/office/drawing/2014/main" id="{97755339-D523-9558-68B1-7ADA36AC9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Line 436">
              <a:extLst>
                <a:ext uri="{FF2B5EF4-FFF2-40B4-BE49-F238E27FC236}">
                  <a16:creationId xmlns:a16="http://schemas.microsoft.com/office/drawing/2014/main" id="{64BB1C32-C6CB-E1A2-E505-5E10D5C53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437">
              <a:extLst>
                <a:ext uri="{FF2B5EF4-FFF2-40B4-BE49-F238E27FC236}">
                  <a16:creationId xmlns:a16="http://schemas.microsoft.com/office/drawing/2014/main" id="{8ED1BA28-4016-7164-825D-B6AD275D0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٤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Group 462">
            <a:extLst>
              <a:ext uri="{FF2B5EF4-FFF2-40B4-BE49-F238E27FC236}">
                <a16:creationId xmlns:a16="http://schemas.microsoft.com/office/drawing/2014/main" id="{21D9E15F-2004-4130-563A-8D99DE02C32E}"/>
              </a:ext>
            </a:extLst>
          </p:cNvPr>
          <p:cNvGrpSpPr>
            <a:grpSpLocks/>
          </p:cNvGrpSpPr>
          <p:nvPr/>
        </p:nvGrpSpPr>
        <p:grpSpPr bwMode="auto">
          <a:xfrm>
            <a:off x="1636391" y="1687782"/>
            <a:ext cx="4068763" cy="973137"/>
            <a:chOff x="1406" y="2228"/>
            <a:chExt cx="2563" cy="613"/>
          </a:xfrm>
        </p:grpSpPr>
        <p:sp>
          <p:nvSpPr>
            <p:cNvPr id="26" name="Rectangle 439">
              <a:extLst>
                <a:ext uri="{FF2B5EF4-FFF2-40B4-BE49-F238E27FC236}">
                  <a16:creationId xmlns:a16="http://schemas.microsoft.com/office/drawing/2014/main" id="{2FE15834-96B8-84E9-5D0D-5999E007E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2228"/>
              <a:ext cx="2563" cy="590"/>
            </a:xfrm>
            <a:prstGeom prst="rect">
              <a:avLst/>
            </a:prstGeom>
            <a:solidFill>
              <a:srgbClr val="FFFF99"/>
            </a:solidFill>
            <a:ln w="76200" cmpd="tri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altLang="en-US" sz="2200" b="1">
                <a:solidFill>
                  <a:srgbClr val="0000FF"/>
                </a:solidFill>
              </a:endParaRPr>
            </a:p>
            <a:p>
              <a:endParaRPr lang="en-US" altLang="en-US" sz="2400" b="1"/>
            </a:p>
          </p:txBody>
        </p:sp>
        <p:grpSp>
          <p:nvGrpSpPr>
            <p:cNvPr id="27" name="Group 444">
              <a:extLst>
                <a:ext uri="{FF2B5EF4-FFF2-40B4-BE49-F238E27FC236}">
                  <a16:creationId xmlns:a16="http://schemas.microsoft.com/office/drawing/2014/main" id="{1D433023-2AB0-06C2-D8F7-CE91B082C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7" y="2233"/>
              <a:ext cx="485" cy="590"/>
              <a:chOff x="3230" y="2432"/>
              <a:chExt cx="1143" cy="590"/>
            </a:xfrm>
          </p:grpSpPr>
          <p:sp>
            <p:nvSpPr>
              <p:cNvPr id="42" name="Text Box 445">
                <a:extLst>
                  <a:ext uri="{FF2B5EF4-FFF2-40B4-BE49-F238E27FC236}">
                    <a16:creationId xmlns:a16="http://schemas.microsoft.com/office/drawing/2014/main" id="{51E2B8FA-CD09-8DF4-EEA5-5D84C5EA03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٢٥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Line 446">
                <a:extLst>
                  <a:ext uri="{FF2B5EF4-FFF2-40B4-BE49-F238E27FC236}">
                    <a16:creationId xmlns:a16="http://schemas.microsoft.com/office/drawing/2014/main" id="{AE2FFEAF-BC6C-A172-3611-A1CCFE8FF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447">
                <a:extLst>
                  <a:ext uri="{FF2B5EF4-FFF2-40B4-BE49-F238E27FC236}">
                    <a16:creationId xmlns:a16="http://schemas.microsoft.com/office/drawing/2014/main" id="{F6CF5840-D8B6-371A-E481-E370FD1E35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8" name="Text Box 448">
              <a:extLst>
                <a:ext uri="{FF2B5EF4-FFF2-40B4-BE49-F238E27FC236}">
                  <a16:creationId xmlns:a16="http://schemas.microsoft.com/office/drawing/2014/main" id="{4E19DD70-9F65-06A8-09B9-4C710A245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240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=</a:t>
              </a:r>
            </a:p>
          </p:txBody>
        </p:sp>
        <p:grpSp>
          <p:nvGrpSpPr>
            <p:cNvPr id="29" name="Group 449">
              <a:extLst>
                <a:ext uri="{FF2B5EF4-FFF2-40B4-BE49-F238E27FC236}">
                  <a16:creationId xmlns:a16="http://schemas.microsoft.com/office/drawing/2014/main" id="{569EB686-E054-7F00-42BA-B883F8ECF1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0" y="2246"/>
              <a:ext cx="1234" cy="590"/>
              <a:chOff x="3230" y="2432"/>
              <a:chExt cx="1143" cy="590"/>
            </a:xfrm>
          </p:grpSpPr>
          <p:sp>
            <p:nvSpPr>
              <p:cNvPr id="39" name="Text Box 450">
                <a:extLst>
                  <a:ext uri="{FF2B5EF4-FFF2-40B4-BE49-F238E27FC236}">
                    <a16:creationId xmlns:a16="http://schemas.microsoft.com/office/drawing/2014/main" id="{89FE421E-81C8-BDB5-240A-FCF0BEF0DC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٥ × ٥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Line 451">
                <a:extLst>
                  <a:ext uri="{FF2B5EF4-FFF2-40B4-BE49-F238E27FC236}">
                    <a16:creationId xmlns:a16="http://schemas.microsoft.com/office/drawing/2014/main" id="{A94A694A-974E-7056-499D-78E57EDCA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 Box 452">
                <a:extLst>
                  <a:ext uri="{FF2B5EF4-FFF2-40B4-BE49-F238E27FC236}">
                    <a16:creationId xmlns:a16="http://schemas.microsoft.com/office/drawing/2014/main" id="{29B3C9CE-5A25-B518-6C27-AED95A6BC2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 × ٢ × ٥ × ٥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0" name="Text Box 453">
              <a:extLst>
                <a:ext uri="{FF2B5EF4-FFF2-40B4-BE49-F238E27FC236}">
                  <a16:creationId xmlns:a16="http://schemas.microsoft.com/office/drawing/2014/main" id="{7D13C87F-91B5-E099-21F6-6408159E4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8" y="2409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31" name="Line 454">
              <a:extLst>
                <a:ext uri="{FF2B5EF4-FFF2-40B4-BE49-F238E27FC236}">
                  <a16:creationId xmlns:a16="http://schemas.microsoft.com/office/drawing/2014/main" id="{A2CDFD23-FDA9-4B10-1F3C-324508D6D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3" y="2296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455">
              <a:extLst>
                <a:ext uri="{FF2B5EF4-FFF2-40B4-BE49-F238E27FC236}">
                  <a16:creationId xmlns:a16="http://schemas.microsoft.com/office/drawing/2014/main" id="{8B627A33-7F11-F902-1514-E9A1AD173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9" y="2591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56">
              <a:extLst>
                <a:ext uri="{FF2B5EF4-FFF2-40B4-BE49-F238E27FC236}">
                  <a16:creationId xmlns:a16="http://schemas.microsoft.com/office/drawing/2014/main" id="{9D442CB4-5438-448E-442F-4482A0250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7" y="2291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Line 457">
              <a:extLst>
                <a:ext uri="{FF2B5EF4-FFF2-40B4-BE49-F238E27FC236}">
                  <a16:creationId xmlns:a16="http://schemas.microsoft.com/office/drawing/2014/main" id="{E876D6A6-46BE-B385-E1BE-FFA1E9D6C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3" y="2586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458">
              <a:extLst>
                <a:ext uri="{FF2B5EF4-FFF2-40B4-BE49-F238E27FC236}">
                  <a16:creationId xmlns:a16="http://schemas.microsoft.com/office/drawing/2014/main" id="{414372FC-F1BB-F226-2E93-CBB938A2E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2251"/>
              <a:ext cx="272" cy="590"/>
              <a:chOff x="3230" y="2432"/>
              <a:chExt cx="1143" cy="590"/>
            </a:xfrm>
          </p:grpSpPr>
          <p:sp>
            <p:nvSpPr>
              <p:cNvPr id="36" name="Text Box 459">
                <a:extLst>
                  <a:ext uri="{FF2B5EF4-FFF2-40B4-BE49-F238E27FC236}">
                    <a16:creationId xmlns:a16="http://schemas.microsoft.com/office/drawing/2014/main" id="{D2117067-6FBD-52D8-BC46-9DA6418202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7" name="Line 460">
                <a:extLst>
                  <a:ext uri="{FF2B5EF4-FFF2-40B4-BE49-F238E27FC236}">
                    <a16:creationId xmlns:a16="http://schemas.microsoft.com/office/drawing/2014/main" id="{7157420B-994D-BE96-17D8-711ACEB20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461">
                <a:extLst>
                  <a:ext uri="{FF2B5EF4-FFF2-40B4-BE49-F238E27FC236}">
                    <a16:creationId xmlns:a16="http://schemas.microsoft.com/office/drawing/2014/main" id="{92B874D4-6A37-628E-80E3-B17193AA8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٤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45" name="Oval 463">
            <a:extLst>
              <a:ext uri="{FF2B5EF4-FFF2-40B4-BE49-F238E27FC236}">
                <a16:creationId xmlns:a16="http://schemas.microsoft.com/office/drawing/2014/main" id="{FC75C4B1-655E-E0D4-C9EA-59921BE1A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554" y="1811607"/>
            <a:ext cx="900112" cy="720725"/>
          </a:xfrm>
          <a:prstGeom prst="ellipse">
            <a:avLst/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>
                <a:solidFill>
                  <a:srgbClr val="0000FF"/>
                </a:solidFill>
              </a:rPr>
              <a:t>٢٥ ٪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6" name="AutoShape 464">
            <a:extLst>
              <a:ext uri="{FF2B5EF4-FFF2-40B4-BE49-F238E27FC236}">
                <a16:creationId xmlns:a16="http://schemas.microsoft.com/office/drawing/2014/main" id="{6EB96378-3C7E-C6D4-7B7A-C0471BCEF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29" y="2848244"/>
            <a:ext cx="4608512" cy="1116013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465">
            <a:extLst>
              <a:ext uri="{FF2B5EF4-FFF2-40B4-BE49-F238E27FC236}">
                <a16:creationId xmlns:a16="http://schemas.microsoft.com/office/drawing/2014/main" id="{1AFEDBBF-09A0-6135-22FB-809CFB6787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32466" y="3135582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66">
            <a:extLst>
              <a:ext uri="{FF2B5EF4-FFF2-40B4-BE49-F238E27FC236}">
                <a16:creationId xmlns:a16="http://schemas.microsoft.com/office/drawing/2014/main" id="{083A1593-81EA-B18A-F220-6586290F9A42}"/>
              </a:ext>
            </a:extLst>
          </p:cNvPr>
          <p:cNvGrpSpPr>
            <a:grpSpLocks/>
          </p:cNvGrpSpPr>
          <p:nvPr/>
        </p:nvGrpSpPr>
        <p:grpSpPr bwMode="auto">
          <a:xfrm>
            <a:off x="7252966" y="2919682"/>
            <a:ext cx="769938" cy="936625"/>
            <a:chOff x="3230" y="2432"/>
            <a:chExt cx="1143" cy="590"/>
          </a:xfrm>
        </p:grpSpPr>
        <p:sp>
          <p:nvSpPr>
            <p:cNvPr id="49" name="Text Box 467">
              <a:extLst>
                <a:ext uri="{FF2B5EF4-FFF2-40B4-BE49-F238E27FC236}">
                  <a16:creationId xmlns:a16="http://schemas.microsoft.com/office/drawing/2014/main" id="{B1BD5A59-9400-9E0B-64C7-2FFE7EB41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Line 468">
              <a:extLst>
                <a:ext uri="{FF2B5EF4-FFF2-40B4-BE49-F238E27FC236}">
                  <a16:creationId xmlns:a16="http://schemas.microsoft.com/office/drawing/2014/main" id="{ED31F162-8BBC-3BFD-F228-21C976A3E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69">
              <a:extLst>
                <a:ext uri="{FF2B5EF4-FFF2-40B4-BE49-F238E27FC236}">
                  <a16:creationId xmlns:a16="http://schemas.microsoft.com/office/drawing/2014/main" id="{C76B7708-E575-CDC3-CA9D-4E1316886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2" name="Text Box 470">
            <a:extLst>
              <a:ext uri="{FF2B5EF4-FFF2-40B4-BE49-F238E27FC236}">
                <a16:creationId xmlns:a16="http://schemas.microsoft.com/office/drawing/2014/main" id="{E20E76C9-E392-9905-079C-F00DFAAB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541" y="319273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53" name="Group 471">
            <a:extLst>
              <a:ext uri="{FF2B5EF4-FFF2-40B4-BE49-F238E27FC236}">
                <a16:creationId xmlns:a16="http://schemas.microsoft.com/office/drawing/2014/main" id="{18D26C5C-BE73-D6F9-BB05-81F2B2F5C97D}"/>
              </a:ext>
            </a:extLst>
          </p:cNvPr>
          <p:cNvGrpSpPr>
            <a:grpSpLocks/>
          </p:cNvGrpSpPr>
          <p:nvPr/>
        </p:nvGrpSpPr>
        <p:grpSpPr bwMode="auto">
          <a:xfrm>
            <a:off x="6316341" y="2919682"/>
            <a:ext cx="539750" cy="936625"/>
            <a:chOff x="3230" y="2432"/>
            <a:chExt cx="1143" cy="590"/>
          </a:xfrm>
        </p:grpSpPr>
        <p:sp>
          <p:nvSpPr>
            <p:cNvPr id="54" name="Text Box 472">
              <a:extLst>
                <a:ext uri="{FF2B5EF4-FFF2-40B4-BE49-F238E27FC236}">
                  <a16:creationId xmlns:a16="http://schemas.microsoft.com/office/drawing/2014/main" id="{E374F102-71F9-8794-9D35-0CAFD7AC9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55" name="Line 473">
              <a:extLst>
                <a:ext uri="{FF2B5EF4-FFF2-40B4-BE49-F238E27FC236}">
                  <a16:creationId xmlns:a16="http://schemas.microsoft.com/office/drawing/2014/main" id="{AB2E8579-2C00-6F8F-580E-120AF69F62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474">
              <a:extLst>
                <a:ext uri="{FF2B5EF4-FFF2-40B4-BE49-F238E27FC236}">
                  <a16:creationId xmlns:a16="http://schemas.microsoft.com/office/drawing/2014/main" id="{E4AA3FCC-FF58-0984-9813-27384026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7" y="2734"/>
              <a:ext cx="11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7" name="Group 561">
            <a:extLst>
              <a:ext uri="{FF2B5EF4-FFF2-40B4-BE49-F238E27FC236}">
                <a16:creationId xmlns:a16="http://schemas.microsoft.com/office/drawing/2014/main" id="{9C68D28F-DA04-0908-34AB-E0D575A3B8D2}"/>
              </a:ext>
            </a:extLst>
          </p:cNvPr>
          <p:cNvGrpSpPr>
            <a:grpSpLocks/>
          </p:cNvGrpSpPr>
          <p:nvPr/>
        </p:nvGrpSpPr>
        <p:grpSpPr bwMode="auto">
          <a:xfrm>
            <a:off x="1636391" y="2911744"/>
            <a:ext cx="4068763" cy="973138"/>
            <a:chOff x="136" y="2041"/>
            <a:chExt cx="2563" cy="613"/>
          </a:xfrm>
        </p:grpSpPr>
        <p:sp>
          <p:nvSpPr>
            <p:cNvPr id="58" name="Rectangle 476">
              <a:extLst>
                <a:ext uri="{FF2B5EF4-FFF2-40B4-BE49-F238E27FC236}">
                  <a16:creationId xmlns:a16="http://schemas.microsoft.com/office/drawing/2014/main" id="{42745B43-3EAB-03A3-3E5B-C89642CAB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2041"/>
              <a:ext cx="2563" cy="590"/>
            </a:xfrm>
            <a:prstGeom prst="rect">
              <a:avLst/>
            </a:prstGeom>
            <a:solidFill>
              <a:srgbClr val="FFFF99"/>
            </a:solidFill>
            <a:ln w="76200" cmpd="tri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altLang="en-US" sz="2200" b="1">
                <a:solidFill>
                  <a:srgbClr val="0000FF"/>
                </a:solidFill>
              </a:endParaRPr>
            </a:p>
            <a:p>
              <a:endParaRPr lang="en-US" altLang="en-US" sz="2400" b="1"/>
            </a:p>
          </p:txBody>
        </p:sp>
        <p:grpSp>
          <p:nvGrpSpPr>
            <p:cNvPr id="59" name="Group 477">
              <a:extLst>
                <a:ext uri="{FF2B5EF4-FFF2-40B4-BE49-F238E27FC236}">
                  <a16:creationId xmlns:a16="http://schemas.microsoft.com/office/drawing/2014/main" id="{8E6E2AC5-3528-CC2B-1F46-D04CBB33D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7" y="2046"/>
              <a:ext cx="485" cy="590"/>
              <a:chOff x="3230" y="2432"/>
              <a:chExt cx="1143" cy="590"/>
            </a:xfrm>
          </p:grpSpPr>
          <p:sp>
            <p:nvSpPr>
              <p:cNvPr id="74" name="Text Box 478">
                <a:extLst>
                  <a:ext uri="{FF2B5EF4-FFF2-40B4-BE49-F238E27FC236}">
                    <a16:creationId xmlns:a16="http://schemas.microsoft.com/office/drawing/2014/main" id="{CDCA3AD1-8454-AF95-0499-687AEA1D3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١٠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5" name="Line 479">
                <a:extLst>
                  <a:ext uri="{FF2B5EF4-FFF2-40B4-BE49-F238E27FC236}">
                    <a16:creationId xmlns:a16="http://schemas.microsoft.com/office/drawing/2014/main" id="{789EE73C-CCEF-F3D6-D752-D06E260E6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 Box 480">
                <a:extLst>
                  <a:ext uri="{FF2B5EF4-FFF2-40B4-BE49-F238E27FC236}">
                    <a16:creationId xmlns:a16="http://schemas.microsoft.com/office/drawing/2014/main" id="{03222C8E-588C-3851-2AAD-F85B50E75B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0" name="Text Box 481">
              <a:extLst>
                <a:ext uri="{FF2B5EF4-FFF2-40B4-BE49-F238E27FC236}">
                  <a16:creationId xmlns:a16="http://schemas.microsoft.com/office/drawing/2014/main" id="{9AAE5B3B-533C-3129-773D-5B0788557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21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=</a:t>
              </a:r>
            </a:p>
          </p:txBody>
        </p:sp>
        <p:grpSp>
          <p:nvGrpSpPr>
            <p:cNvPr id="61" name="Group 482">
              <a:extLst>
                <a:ext uri="{FF2B5EF4-FFF2-40B4-BE49-F238E27FC236}">
                  <a16:creationId xmlns:a16="http://schemas.microsoft.com/office/drawing/2014/main" id="{91CE5EEF-C5B9-E823-6C24-FBA4E6ABE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" y="2059"/>
              <a:ext cx="1234" cy="590"/>
              <a:chOff x="3230" y="2432"/>
              <a:chExt cx="1143" cy="590"/>
            </a:xfrm>
          </p:grpSpPr>
          <p:sp>
            <p:nvSpPr>
              <p:cNvPr id="71" name="Text Box 483">
                <a:extLst>
                  <a:ext uri="{FF2B5EF4-FFF2-40B4-BE49-F238E27FC236}">
                    <a16:creationId xmlns:a16="http://schemas.microsoft.com/office/drawing/2014/main" id="{781E9FB8-ED76-19B6-7255-8E1789AA95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 × ٥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2" name="Line 484">
                <a:extLst>
                  <a:ext uri="{FF2B5EF4-FFF2-40B4-BE49-F238E27FC236}">
                    <a16:creationId xmlns:a16="http://schemas.microsoft.com/office/drawing/2014/main" id="{427A6DA9-BCF4-ABBC-D40F-75FB25B5D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 Box 485">
                <a:extLst>
                  <a:ext uri="{FF2B5EF4-FFF2-40B4-BE49-F238E27FC236}">
                    <a16:creationId xmlns:a16="http://schemas.microsoft.com/office/drawing/2014/main" id="{0460064C-0047-207E-2D00-AD6E3AEFF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 × ٢ × ٥ × ٥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2" name="Text Box 486">
              <a:extLst>
                <a:ext uri="{FF2B5EF4-FFF2-40B4-BE49-F238E27FC236}">
                  <a16:creationId xmlns:a16="http://schemas.microsoft.com/office/drawing/2014/main" id="{FEFA8EC4-F930-38A6-BBDB-85EAE9F38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" y="222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63" name="Line 487">
              <a:extLst>
                <a:ext uri="{FF2B5EF4-FFF2-40B4-BE49-F238E27FC236}">
                  <a16:creationId xmlns:a16="http://schemas.microsoft.com/office/drawing/2014/main" id="{4CBA95E6-575A-4282-6753-2104559F9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3" y="2109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88">
              <a:extLst>
                <a:ext uri="{FF2B5EF4-FFF2-40B4-BE49-F238E27FC236}">
                  <a16:creationId xmlns:a16="http://schemas.microsoft.com/office/drawing/2014/main" id="{C6A9FB6D-2D06-0F1B-2D15-9A314FDDA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0" y="2404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89">
              <a:extLst>
                <a:ext uri="{FF2B5EF4-FFF2-40B4-BE49-F238E27FC236}">
                  <a16:creationId xmlns:a16="http://schemas.microsoft.com/office/drawing/2014/main" id="{FAEB1107-F1AE-AFB9-26FB-0C40C3FD0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7" y="2104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90">
              <a:extLst>
                <a:ext uri="{FF2B5EF4-FFF2-40B4-BE49-F238E27FC236}">
                  <a16:creationId xmlns:a16="http://schemas.microsoft.com/office/drawing/2014/main" id="{6CE64159-99AE-FF72-C074-FDB7C785D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" y="2399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" name="Group 491">
              <a:extLst>
                <a:ext uri="{FF2B5EF4-FFF2-40B4-BE49-F238E27FC236}">
                  <a16:creationId xmlns:a16="http://schemas.microsoft.com/office/drawing/2014/main" id="{CAC853BC-B44B-4020-80F0-ECE9E1845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" y="2064"/>
              <a:ext cx="340" cy="590"/>
              <a:chOff x="3230" y="2432"/>
              <a:chExt cx="1143" cy="590"/>
            </a:xfrm>
          </p:grpSpPr>
          <p:sp>
            <p:nvSpPr>
              <p:cNvPr id="68" name="Text Box 492">
                <a:extLst>
                  <a:ext uri="{FF2B5EF4-FFF2-40B4-BE49-F238E27FC236}">
                    <a16:creationId xmlns:a16="http://schemas.microsoft.com/office/drawing/2014/main" id="{90617F5C-96D9-8A8C-8506-D1E721F22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9" name="Line 493">
                <a:extLst>
                  <a:ext uri="{FF2B5EF4-FFF2-40B4-BE49-F238E27FC236}">
                    <a16:creationId xmlns:a16="http://schemas.microsoft.com/office/drawing/2014/main" id="{A65A29E3-DE69-C634-8981-6A2B04FCC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 Box 494">
                <a:extLst>
                  <a:ext uri="{FF2B5EF4-FFF2-40B4-BE49-F238E27FC236}">
                    <a16:creationId xmlns:a16="http://schemas.microsoft.com/office/drawing/2014/main" id="{9F6DD6EB-2EBC-27A9-890F-7E5017D53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7" y="2734"/>
                <a:ext cx="11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١٠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77" name="Oval 495">
            <a:extLst>
              <a:ext uri="{FF2B5EF4-FFF2-40B4-BE49-F238E27FC236}">
                <a16:creationId xmlns:a16="http://schemas.microsoft.com/office/drawing/2014/main" id="{F7008C68-F96D-3B42-7C04-8479BC726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554" y="3035569"/>
            <a:ext cx="900112" cy="720725"/>
          </a:xfrm>
          <a:prstGeom prst="ellipse">
            <a:avLst/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>
                <a:solidFill>
                  <a:srgbClr val="0000FF"/>
                </a:solidFill>
              </a:rPr>
              <a:t>١٠ ٪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78" name="AutoShape 496">
            <a:extLst>
              <a:ext uri="{FF2B5EF4-FFF2-40B4-BE49-F238E27FC236}">
                <a16:creationId xmlns:a16="http://schemas.microsoft.com/office/drawing/2014/main" id="{1D131EED-4CDE-17A6-3D66-9F267D2A5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29" y="4073794"/>
            <a:ext cx="4608512" cy="1116013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AutoShape 497">
            <a:extLst>
              <a:ext uri="{FF2B5EF4-FFF2-40B4-BE49-F238E27FC236}">
                <a16:creationId xmlns:a16="http://schemas.microsoft.com/office/drawing/2014/main" id="{BE801B68-EDC9-8ACD-28AD-6D58BE7B12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32466" y="4361132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498">
            <a:extLst>
              <a:ext uri="{FF2B5EF4-FFF2-40B4-BE49-F238E27FC236}">
                <a16:creationId xmlns:a16="http://schemas.microsoft.com/office/drawing/2014/main" id="{EE99BB26-D8DF-1FA5-2A3F-5CDD5ADE189D}"/>
              </a:ext>
            </a:extLst>
          </p:cNvPr>
          <p:cNvGrpSpPr>
            <a:grpSpLocks/>
          </p:cNvGrpSpPr>
          <p:nvPr/>
        </p:nvGrpSpPr>
        <p:grpSpPr bwMode="auto">
          <a:xfrm>
            <a:off x="7252966" y="4145232"/>
            <a:ext cx="769938" cy="936625"/>
            <a:chOff x="3230" y="2432"/>
            <a:chExt cx="1143" cy="590"/>
          </a:xfrm>
        </p:grpSpPr>
        <p:sp>
          <p:nvSpPr>
            <p:cNvPr id="81" name="Text Box 499">
              <a:extLst>
                <a:ext uri="{FF2B5EF4-FFF2-40B4-BE49-F238E27FC236}">
                  <a16:creationId xmlns:a16="http://schemas.microsoft.com/office/drawing/2014/main" id="{CBA4D4F5-9986-81D1-84B1-09CEFD14D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٤٠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82" name="Line 500">
              <a:extLst>
                <a:ext uri="{FF2B5EF4-FFF2-40B4-BE49-F238E27FC236}">
                  <a16:creationId xmlns:a16="http://schemas.microsoft.com/office/drawing/2014/main" id="{41D68160-6CB8-F9DA-FA11-FCC7C5CEC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 Box 501">
              <a:extLst>
                <a:ext uri="{FF2B5EF4-FFF2-40B4-BE49-F238E27FC236}">
                  <a16:creationId xmlns:a16="http://schemas.microsoft.com/office/drawing/2014/main" id="{EB2FE3A6-4849-4966-D237-BE73C1C5B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4" name="Text Box 502">
            <a:extLst>
              <a:ext uri="{FF2B5EF4-FFF2-40B4-BE49-F238E27FC236}">
                <a16:creationId xmlns:a16="http://schemas.microsoft.com/office/drawing/2014/main" id="{A80E31A2-BA14-8C7A-E3D3-01398C8A9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541" y="441828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85" name="Group 503">
            <a:extLst>
              <a:ext uri="{FF2B5EF4-FFF2-40B4-BE49-F238E27FC236}">
                <a16:creationId xmlns:a16="http://schemas.microsoft.com/office/drawing/2014/main" id="{B6A65405-FDC2-7D94-4903-ADCBEB78208D}"/>
              </a:ext>
            </a:extLst>
          </p:cNvPr>
          <p:cNvGrpSpPr>
            <a:grpSpLocks/>
          </p:cNvGrpSpPr>
          <p:nvPr/>
        </p:nvGrpSpPr>
        <p:grpSpPr bwMode="auto">
          <a:xfrm>
            <a:off x="6424291" y="4145232"/>
            <a:ext cx="431800" cy="936625"/>
            <a:chOff x="3230" y="2432"/>
            <a:chExt cx="1143" cy="590"/>
          </a:xfrm>
        </p:grpSpPr>
        <p:sp>
          <p:nvSpPr>
            <p:cNvPr id="86" name="Text Box 504">
              <a:extLst>
                <a:ext uri="{FF2B5EF4-FFF2-40B4-BE49-F238E27FC236}">
                  <a16:creationId xmlns:a16="http://schemas.microsoft.com/office/drawing/2014/main" id="{C34D1F84-A65C-54A8-C202-67B2BF453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٢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87" name="Line 505">
              <a:extLst>
                <a:ext uri="{FF2B5EF4-FFF2-40B4-BE49-F238E27FC236}">
                  <a16:creationId xmlns:a16="http://schemas.microsoft.com/office/drawing/2014/main" id="{D33B458F-DB9B-2AC1-84FB-605B7FC92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506">
              <a:extLst>
                <a:ext uri="{FF2B5EF4-FFF2-40B4-BE49-F238E27FC236}">
                  <a16:creationId xmlns:a16="http://schemas.microsoft.com/office/drawing/2014/main" id="{5A9A73F1-FFE4-3DCF-8BB2-4C8EBEC1B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٥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9" name="Oval 527">
            <a:extLst>
              <a:ext uri="{FF2B5EF4-FFF2-40B4-BE49-F238E27FC236}">
                <a16:creationId xmlns:a16="http://schemas.microsoft.com/office/drawing/2014/main" id="{BF0FD9B3-6606-7288-9EE8-970065F9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554" y="4261119"/>
            <a:ext cx="900112" cy="720725"/>
          </a:xfrm>
          <a:prstGeom prst="ellipse">
            <a:avLst/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>
                <a:solidFill>
                  <a:srgbClr val="0000FF"/>
                </a:solidFill>
              </a:rPr>
              <a:t>٤٠ ٪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90" name="AutoShape 528">
            <a:extLst>
              <a:ext uri="{FF2B5EF4-FFF2-40B4-BE49-F238E27FC236}">
                <a16:creationId xmlns:a16="http://schemas.microsoft.com/office/drawing/2014/main" id="{BAEF966C-2958-805C-5C47-BEB0A65E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29" y="5297757"/>
            <a:ext cx="4608512" cy="1116012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529">
            <a:extLst>
              <a:ext uri="{FF2B5EF4-FFF2-40B4-BE49-F238E27FC236}">
                <a16:creationId xmlns:a16="http://schemas.microsoft.com/office/drawing/2014/main" id="{41DEB712-9278-8C62-5D0E-23B232ABE8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32466" y="5585094"/>
            <a:ext cx="936625" cy="539750"/>
          </a:xfrm>
          <a:prstGeom prst="notchedRightArrow">
            <a:avLst>
              <a:gd name="adj1" fmla="val 50000"/>
              <a:gd name="adj2" fmla="val 43382"/>
            </a:avLst>
          </a:prstGeom>
          <a:gradFill rotWithShape="1">
            <a:gsLst>
              <a:gs pos="0">
                <a:srgbClr val="FFFF99"/>
              </a:gs>
              <a:gs pos="50000">
                <a:srgbClr val="0066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" name="Group 530">
            <a:extLst>
              <a:ext uri="{FF2B5EF4-FFF2-40B4-BE49-F238E27FC236}">
                <a16:creationId xmlns:a16="http://schemas.microsoft.com/office/drawing/2014/main" id="{0338A1E2-528D-3803-C642-4470DBE5C118}"/>
              </a:ext>
            </a:extLst>
          </p:cNvPr>
          <p:cNvGrpSpPr>
            <a:grpSpLocks/>
          </p:cNvGrpSpPr>
          <p:nvPr/>
        </p:nvGrpSpPr>
        <p:grpSpPr bwMode="auto">
          <a:xfrm>
            <a:off x="7252966" y="5369194"/>
            <a:ext cx="769938" cy="936625"/>
            <a:chOff x="3230" y="2432"/>
            <a:chExt cx="1143" cy="590"/>
          </a:xfrm>
        </p:grpSpPr>
        <p:sp>
          <p:nvSpPr>
            <p:cNvPr id="93" name="Text Box 531">
              <a:extLst>
                <a:ext uri="{FF2B5EF4-FFF2-40B4-BE49-F238E27FC236}">
                  <a16:creationId xmlns:a16="http://schemas.microsoft.com/office/drawing/2014/main" id="{5A3152AF-3545-A313-B62F-3C5B69024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٧٠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94" name="Line 532">
              <a:extLst>
                <a:ext uri="{FF2B5EF4-FFF2-40B4-BE49-F238E27FC236}">
                  <a16:creationId xmlns:a16="http://schemas.microsoft.com/office/drawing/2014/main" id="{1AAB0780-1786-9710-5426-28F6477C4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533">
              <a:extLst>
                <a:ext uri="{FF2B5EF4-FFF2-40B4-BE49-F238E27FC236}">
                  <a16:creationId xmlns:a16="http://schemas.microsoft.com/office/drawing/2014/main" id="{A140510F-CD03-420E-1398-F71E40E71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734"/>
              <a:ext cx="11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6" name="Text Box 534">
            <a:extLst>
              <a:ext uri="{FF2B5EF4-FFF2-40B4-BE49-F238E27FC236}">
                <a16:creationId xmlns:a16="http://schemas.microsoft.com/office/drawing/2014/main" id="{1A9F5469-BF8A-EFF5-71FA-539523A4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541" y="564224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97" name="Group 535">
            <a:extLst>
              <a:ext uri="{FF2B5EF4-FFF2-40B4-BE49-F238E27FC236}">
                <a16:creationId xmlns:a16="http://schemas.microsoft.com/office/drawing/2014/main" id="{B0965FB5-08D0-395B-2D36-E0B5B0B0E2CF}"/>
              </a:ext>
            </a:extLst>
          </p:cNvPr>
          <p:cNvGrpSpPr>
            <a:grpSpLocks/>
          </p:cNvGrpSpPr>
          <p:nvPr/>
        </p:nvGrpSpPr>
        <p:grpSpPr bwMode="auto">
          <a:xfrm>
            <a:off x="6316341" y="5369194"/>
            <a:ext cx="539750" cy="936625"/>
            <a:chOff x="3230" y="2432"/>
            <a:chExt cx="1143" cy="590"/>
          </a:xfrm>
        </p:grpSpPr>
        <p:sp>
          <p:nvSpPr>
            <p:cNvPr id="98" name="Text Box 536">
              <a:extLst>
                <a:ext uri="{FF2B5EF4-FFF2-40B4-BE49-F238E27FC236}">
                  <a16:creationId xmlns:a16="http://schemas.microsoft.com/office/drawing/2014/main" id="{52CAA079-4E70-4EE4-B0C9-985BF76F2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٧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99" name="Line 537">
              <a:extLst>
                <a:ext uri="{FF2B5EF4-FFF2-40B4-BE49-F238E27FC236}">
                  <a16:creationId xmlns:a16="http://schemas.microsoft.com/office/drawing/2014/main" id="{618BD39B-6294-9638-FA7A-DEDB8BDC7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Text Box 538">
              <a:extLst>
                <a:ext uri="{FF2B5EF4-FFF2-40B4-BE49-F238E27FC236}">
                  <a16:creationId xmlns:a16="http://schemas.microsoft.com/office/drawing/2014/main" id="{87303C91-4AB7-F04C-F1C3-1011A2EBE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7" y="2734"/>
              <a:ext cx="11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00FF"/>
                  </a:solidFill>
                </a:rPr>
                <a:t>١٠</a:t>
              </a:r>
              <a:endParaRPr lang="en-US" alt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1" name="Group 565">
            <a:extLst>
              <a:ext uri="{FF2B5EF4-FFF2-40B4-BE49-F238E27FC236}">
                <a16:creationId xmlns:a16="http://schemas.microsoft.com/office/drawing/2014/main" id="{62BA938F-236A-2B83-4513-2BF6DA46EE59}"/>
              </a:ext>
            </a:extLst>
          </p:cNvPr>
          <p:cNvGrpSpPr>
            <a:grpSpLocks/>
          </p:cNvGrpSpPr>
          <p:nvPr/>
        </p:nvGrpSpPr>
        <p:grpSpPr bwMode="auto">
          <a:xfrm>
            <a:off x="1636391" y="5361257"/>
            <a:ext cx="4068763" cy="973137"/>
            <a:chOff x="136" y="3584"/>
            <a:chExt cx="2563" cy="613"/>
          </a:xfrm>
        </p:grpSpPr>
        <p:sp>
          <p:nvSpPr>
            <p:cNvPr id="102" name="Rectangle 540">
              <a:extLst>
                <a:ext uri="{FF2B5EF4-FFF2-40B4-BE49-F238E27FC236}">
                  <a16:creationId xmlns:a16="http://schemas.microsoft.com/office/drawing/2014/main" id="{583753EA-CA3E-2409-9D36-DEB91B187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3584"/>
              <a:ext cx="2563" cy="590"/>
            </a:xfrm>
            <a:prstGeom prst="rect">
              <a:avLst/>
            </a:prstGeom>
            <a:solidFill>
              <a:srgbClr val="FFFF99"/>
            </a:solidFill>
            <a:ln w="76200" cmpd="tri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altLang="en-US" sz="2200" b="1">
                <a:solidFill>
                  <a:srgbClr val="0000FF"/>
                </a:solidFill>
              </a:endParaRPr>
            </a:p>
            <a:p>
              <a:endParaRPr lang="en-US" altLang="en-US" sz="2400" b="1"/>
            </a:p>
          </p:txBody>
        </p:sp>
        <p:grpSp>
          <p:nvGrpSpPr>
            <p:cNvPr id="103" name="Group 541">
              <a:extLst>
                <a:ext uri="{FF2B5EF4-FFF2-40B4-BE49-F238E27FC236}">
                  <a16:creationId xmlns:a16="http://schemas.microsoft.com/office/drawing/2014/main" id="{333AF596-FD9A-E664-BD8D-1C8B278CD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7" y="3589"/>
              <a:ext cx="485" cy="590"/>
              <a:chOff x="3230" y="2432"/>
              <a:chExt cx="1143" cy="590"/>
            </a:xfrm>
          </p:grpSpPr>
          <p:sp>
            <p:nvSpPr>
              <p:cNvPr id="118" name="Text Box 542">
                <a:extLst>
                  <a:ext uri="{FF2B5EF4-FFF2-40B4-BE49-F238E27FC236}">
                    <a16:creationId xmlns:a16="http://schemas.microsoft.com/office/drawing/2014/main" id="{CA20FB2D-5172-7211-2F75-5DE3E781E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٧٠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9" name="Line 543">
                <a:extLst>
                  <a:ext uri="{FF2B5EF4-FFF2-40B4-BE49-F238E27FC236}">
                    <a16:creationId xmlns:a16="http://schemas.microsoft.com/office/drawing/2014/main" id="{CD26A587-9AC8-7A04-75C4-D50178BA2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Text Box 544">
                <a:extLst>
                  <a:ext uri="{FF2B5EF4-FFF2-40B4-BE49-F238E27FC236}">
                    <a16:creationId xmlns:a16="http://schemas.microsoft.com/office/drawing/2014/main" id="{C94CFBA9-05D6-6CC0-3FB3-1D28FA12DC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4" name="Text Box 545">
              <a:extLst>
                <a:ext uri="{FF2B5EF4-FFF2-40B4-BE49-F238E27FC236}">
                  <a16:creationId xmlns:a16="http://schemas.microsoft.com/office/drawing/2014/main" id="{AC770DDF-0486-FC4A-5D37-4117A62CE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376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=</a:t>
              </a:r>
            </a:p>
          </p:txBody>
        </p:sp>
        <p:grpSp>
          <p:nvGrpSpPr>
            <p:cNvPr id="105" name="Group 546">
              <a:extLst>
                <a:ext uri="{FF2B5EF4-FFF2-40B4-BE49-F238E27FC236}">
                  <a16:creationId xmlns:a16="http://schemas.microsoft.com/office/drawing/2014/main" id="{E12422C6-168B-1050-DDBB-96B3DBD75C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" y="3602"/>
              <a:ext cx="1234" cy="590"/>
              <a:chOff x="3230" y="2432"/>
              <a:chExt cx="1143" cy="590"/>
            </a:xfrm>
          </p:grpSpPr>
          <p:sp>
            <p:nvSpPr>
              <p:cNvPr id="115" name="Text Box 547">
                <a:extLst>
                  <a:ext uri="{FF2B5EF4-FFF2-40B4-BE49-F238E27FC236}">
                    <a16:creationId xmlns:a16="http://schemas.microsoft.com/office/drawing/2014/main" id="{3D708752-C830-09EC-22D1-7781D50EFA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 × ٥ × ٧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6" name="Line 548">
                <a:extLst>
                  <a:ext uri="{FF2B5EF4-FFF2-40B4-BE49-F238E27FC236}">
                    <a16:creationId xmlns:a16="http://schemas.microsoft.com/office/drawing/2014/main" id="{AFCED598-E76D-3C8F-A390-D71746793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549">
                <a:extLst>
                  <a:ext uri="{FF2B5EF4-FFF2-40B4-BE49-F238E27FC236}">
                    <a16:creationId xmlns:a16="http://schemas.microsoft.com/office/drawing/2014/main" id="{DE2935BB-60FE-8ACD-57D6-0A9F9EE231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 × ٢ × ٥ × ٥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6" name="Text Box 550">
              <a:extLst>
                <a:ext uri="{FF2B5EF4-FFF2-40B4-BE49-F238E27FC236}">
                  <a16:creationId xmlns:a16="http://schemas.microsoft.com/office/drawing/2014/main" id="{7BB3A9FE-C46F-DCED-EDDE-81497A623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" y="376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07" name="Line 551">
              <a:extLst>
                <a:ext uri="{FF2B5EF4-FFF2-40B4-BE49-F238E27FC236}">
                  <a16:creationId xmlns:a16="http://schemas.microsoft.com/office/drawing/2014/main" id="{2D4885D0-03C0-0945-CE42-87796CE80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1" y="365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552">
              <a:extLst>
                <a:ext uri="{FF2B5EF4-FFF2-40B4-BE49-F238E27FC236}">
                  <a16:creationId xmlns:a16="http://schemas.microsoft.com/office/drawing/2014/main" id="{767C453B-8118-390D-E1D8-2FB9B73E8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3" y="3947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553">
              <a:extLst>
                <a:ext uri="{FF2B5EF4-FFF2-40B4-BE49-F238E27FC236}">
                  <a16:creationId xmlns:a16="http://schemas.microsoft.com/office/drawing/2014/main" id="{3987AB50-BCF4-D07B-0A75-7D16FB796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4" y="3647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554">
              <a:extLst>
                <a:ext uri="{FF2B5EF4-FFF2-40B4-BE49-F238E27FC236}">
                  <a16:creationId xmlns:a16="http://schemas.microsoft.com/office/drawing/2014/main" id="{5DB97119-096F-F736-4F39-19D64C555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394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1" name="Group 555">
              <a:extLst>
                <a:ext uri="{FF2B5EF4-FFF2-40B4-BE49-F238E27FC236}">
                  <a16:creationId xmlns:a16="http://schemas.microsoft.com/office/drawing/2014/main" id="{D1126BAD-0D56-4E0C-749C-F3374F70A4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" y="3607"/>
              <a:ext cx="340" cy="590"/>
              <a:chOff x="3230" y="2432"/>
              <a:chExt cx="1143" cy="590"/>
            </a:xfrm>
          </p:grpSpPr>
          <p:sp>
            <p:nvSpPr>
              <p:cNvPr id="112" name="Text Box 556">
                <a:extLst>
                  <a:ext uri="{FF2B5EF4-FFF2-40B4-BE49-F238E27FC236}">
                    <a16:creationId xmlns:a16="http://schemas.microsoft.com/office/drawing/2014/main" id="{35A98A3B-6E6C-43DB-E2B4-267A0E4C1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٧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Line 557">
                <a:extLst>
                  <a:ext uri="{FF2B5EF4-FFF2-40B4-BE49-F238E27FC236}">
                    <a16:creationId xmlns:a16="http://schemas.microsoft.com/office/drawing/2014/main" id="{5B2B3130-259B-BE01-A131-3DA6D5CFC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Text Box 558">
                <a:extLst>
                  <a:ext uri="{FF2B5EF4-FFF2-40B4-BE49-F238E27FC236}">
                    <a16:creationId xmlns:a16="http://schemas.microsoft.com/office/drawing/2014/main" id="{36BEB443-2642-446E-5073-FD13E1AB7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7" y="2734"/>
                <a:ext cx="11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١٠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21" name="Oval 559">
            <a:extLst>
              <a:ext uri="{FF2B5EF4-FFF2-40B4-BE49-F238E27FC236}">
                <a16:creationId xmlns:a16="http://schemas.microsoft.com/office/drawing/2014/main" id="{595726F2-DD9C-8F48-9E5A-65CC3165F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554" y="5485082"/>
            <a:ext cx="900112" cy="720725"/>
          </a:xfrm>
          <a:prstGeom prst="ellipse">
            <a:avLst/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ckThin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>
                <a:solidFill>
                  <a:srgbClr val="0000FF"/>
                </a:solidFill>
              </a:rPr>
              <a:t>٧٠ ٪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22" name="Group 564">
            <a:extLst>
              <a:ext uri="{FF2B5EF4-FFF2-40B4-BE49-F238E27FC236}">
                <a16:creationId xmlns:a16="http://schemas.microsoft.com/office/drawing/2014/main" id="{98A6F8A0-B01C-F9E6-1BF1-88E9DDCCDDF3}"/>
              </a:ext>
            </a:extLst>
          </p:cNvPr>
          <p:cNvGrpSpPr>
            <a:grpSpLocks/>
          </p:cNvGrpSpPr>
          <p:nvPr/>
        </p:nvGrpSpPr>
        <p:grpSpPr bwMode="auto">
          <a:xfrm>
            <a:off x="1636391" y="4137294"/>
            <a:ext cx="4068763" cy="973138"/>
            <a:chOff x="136" y="2813"/>
            <a:chExt cx="2563" cy="613"/>
          </a:xfrm>
        </p:grpSpPr>
        <p:sp>
          <p:nvSpPr>
            <p:cNvPr id="123" name="Rectangle 508">
              <a:extLst>
                <a:ext uri="{FF2B5EF4-FFF2-40B4-BE49-F238E27FC236}">
                  <a16:creationId xmlns:a16="http://schemas.microsoft.com/office/drawing/2014/main" id="{B322629E-BC76-2A23-C35F-4E87CDDCD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2813"/>
              <a:ext cx="2563" cy="590"/>
            </a:xfrm>
            <a:prstGeom prst="rect">
              <a:avLst/>
            </a:prstGeom>
            <a:solidFill>
              <a:srgbClr val="FFFF99"/>
            </a:solidFill>
            <a:ln w="76200" cmpd="tri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altLang="en-US" sz="2200" b="1">
                <a:solidFill>
                  <a:srgbClr val="0000FF"/>
                </a:solidFill>
              </a:endParaRPr>
            </a:p>
            <a:p>
              <a:endParaRPr lang="en-US" altLang="en-US" sz="2400" b="1"/>
            </a:p>
          </p:txBody>
        </p:sp>
        <p:grpSp>
          <p:nvGrpSpPr>
            <p:cNvPr id="124" name="Group 509">
              <a:extLst>
                <a:ext uri="{FF2B5EF4-FFF2-40B4-BE49-F238E27FC236}">
                  <a16:creationId xmlns:a16="http://schemas.microsoft.com/office/drawing/2014/main" id="{F280215C-38DA-6ABB-2CC9-135C62EF1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7" y="2818"/>
              <a:ext cx="485" cy="590"/>
              <a:chOff x="3230" y="2432"/>
              <a:chExt cx="1143" cy="590"/>
            </a:xfrm>
          </p:grpSpPr>
          <p:sp>
            <p:nvSpPr>
              <p:cNvPr id="141" name="Text Box 510">
                <a:extLst>
                  <a:ext uri="{FF2B5EF4-FFF2-40B4-BE49-F238E27FC236}">
                    <a16:creationId xmlns:a16="http://schemas.microsoft.com/office/drawing/2014/main" id="{E642B8EE-F37B-D1BD-D080-5A9361052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٤٠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2" name="Line 511">
                <a:extLst>
                  <a:ext uri="{FF2B5EF4-FFF2-40B4-BE49-F238E27FC236}">
                    <a16:creationId xmlns:a16="http://schemas.microsoft.com/office/drawing/2014/main" id="{C3E67E68-DB3D-6E4A-D44E-4B85C4E54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Text Box 512">
                <a:extLst>
                  <a:ext uri="{FF2B5EF4-FFF2-40B4-BE49-F238E27FC236}">
                    <a16:creationId xmlns:a16="http://schemas.microsoft.com/office/drawing/2014/main" id="{858AB355-EB10-A758-4669-36F2BB429B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5" name="Text Box 513">
              <a:extLst>
                <a:ext uri="{FF2B5EF4-FFF2-40B4-BE49-F238E27FC236}">
                  <a16:creationId xmlns:a16="http://schemas.microsoft.com/office/drawing/2014/main" id="{A66E71B5-643B-1057-2D60-FFE477467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99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=</a:t>
              </a:r>
            </a:p>
          </p:txBody>
        </p:sp>
        <p:grpSp>
          <p:nvGrpSpPr>
            <p:cNvPr id="126" name="Group 514">
              <a:extLst>
                <a:ext uri="{FF2B5EF4-FFF2-40B4-BE49-F238E27FC236}">
                  <a16:creationId xmlns:a16="http://schemas.microsoft.com/office/drawing/2014/main" id="{79DA8177-967D-1C7A-3CB5-E34E307FB7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" y="2831"/>
              <a:ext cx="1234" cy="590"/>
              <a:chOff x="3230" y="2432"/>
              <a:chExt cx="1143" cy="590"/>
            </a:xfrm>
          </p:grpSpPr>
          <p:sp>
            <p:nvSpPr>
              <p:cNvPr id="138" name="Text Box 515">
                <a:extLst>
                  <a:ext uri="{FF2B5EF4-FFF2-40B4-BE49-F238E27FC236}">
                    <a16:creationId xmlns:a16="http://schemas.microsoft.com/office/drawing/2014/main" id="{A935BD53-E074-F5E0-87E3-421FF69DB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 × ٢ × ٢ × ٥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9" name="Line 516">
                <a:extLst>
                  <a:ext uri="{FF2B5EF4-FFF2-40B4-BE49-F238E27FC236}">
                    <a16:creationId xmlns:a16="http://schemas.microsoft.com/office/drawing/2014/main" id="{7ECC3147-0E2B-B773-46C0-DDB4FAA41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Text Box 517">
                <a:extLst>
                  <a:ext uri="{FF2B5EF4-FFF2-40B4-BE49-F238E27FC236}">
                    <a16:creationId xmlns:a16="http://schemas.microsoft.com/office/drawing/2014/main" id="{5A8528C7-4502-1036-D20A-1F6FB0C2BF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 × ٢ × ٥ × ٥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7" name="Text Box 518">
              <a:extLst>
                <a:ext uri="{FF2B5EF4-FFF2-40B4-BE49-F238E27FC236}">
                  <a16:creationId xmlns:a16="http://schemas.microsoft.com/office/drawing/2014/main" id="{204FA2EC-8D24-6514-E0A9-E9FC364A0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" y="299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28" name="Line 519">
              <a:extLst>
                <a:ext uri="{FF2B5EF4-FFF2-40B4-BE49-F238E27FC236}">
                  <a16:creationId xmlns:a16="http://schemas.microsoft.com/office/drawing/2014/main" id="{0BBC55A2-3010-FCDC-9861-332FA2360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0" y="2881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Line 520">
              <a:extLst>
                <a:ext uri="{FF2B5EF4-FFF2-40B4-BE49-F238E27FC236}">
                  <a16:creationId xmlns:a16="http://schemas.microsoft.com/office/drawing/2014/main" id="{427AE4B4-E042-E68C-4E9C-4AB2C26CC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2886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21">
              <a:extLst>
                <a:ext uri="{FF2B5EF4-FFF2-40B4-BE49-F238E27FC236}">
                  <a16:creationId xmlns:a16="http://schemas.microsoft.com/office/drawing/2014/main" id="{90B2C797-D2BC-9303-832B-36E4D109D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4" y="2876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522">
              <a:extLst>
                <a:ext uri="{FF2B5EF4-FFF2-40B4-BE49-F238E27FC236}">
                  <a16:creationId xmlns:a16="http://schemas.microsoft.com/office/drawing/2014/main" id="{6DB87FE7-E988-86BD-2677-A73FD8113C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" y="3171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" name="Group 523">
              <a:extLst>
                <a:ext uri="{FF2B5EF4-FFF2-40B4-BE49-F238E27FC236}">
                  <a16:creationId xmlns:a16="http://schemas.microsoft.com/office/drawing/2014/main" id="{FFEB64E9-AF0B-4C37-6955-88CA28C78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2836"/>
              <a:ext cx="272" cy="590"/>
              <a:chOff x="3230" y="2432"/>
              <a:chExt cx="1143" cy="590"/>
            </a:xfrm>
          </p:grpSpPr>
          <p:sp>
            <p:nvSpPr>
              <p:cNvPr id="135" name="Text Box 524">
                <a:extLst>
                  <a:ext uri="{FF2B5EF4-FFF2-40B4-BE49-F238E27FC236}">
                    <a16:creationId xmlns:a16="http://schemas.microsoft.com/office/drawing/2014/main" id="{72C3E7B7-F24C-6861-FEE4-EA30A18E95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2432"/>
                <a:ext cx="11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٢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6" name="Line 525">
                <a:extLst>
                  <a:ext uri="{FF2B5EF4-FFF2-40B4-BE49-F238E27FC236}">
                    <a16:creationId xmlns:a16="http://schemas.microsoft.com/office/drawing/2014/main" id="{6B3FC27F-A107-A431-56FD-89420B493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Text Box 526">
                <a:extLst>
                  <a:ext uri="{FF2B5EF4-FFF2-40B4-BE49-F238E27FC236}">
                    <a16:creationId xmlns:a16="http://schemas.microsoft.com/office/drawing/2014/main" id="{0CFC7DBF-7A03-7AFE-64B5-DB4199118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734"/>
                <a:ext cx="11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00FF"/>
                    </a:solidFill>
                  </a:rPr>
                  <a:t>٥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3" name="Line 562">
              <a:extLst>
                <a:ext uri="{FF2B5EF4-FFF2-40B4-BE49-F238E27FC236}">
                  <a16:creationId xmlns:a16="http://schemas.microsoft.com/office/drawing/2014/main" id="{710BDF20-701B-A4E3-4AC6-E2C01DEA4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9" y="3185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563">
              <a:extLst>
                <a:ext uri="{FF2B5EF4-FFF2-40B4-BE49-F238E27FC236}">
                  <a16:creationId xmlns:a16="http://schemas.microsoft.com/office/drawing/2014/main" id="{6B178080-EDD3-FD70-8B43-3F0C4A83A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3" y="3181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0061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45" grpId="0" animBg="1"/>
      <p:bldP spid="52" grpId="0"/>
      <p:bldP spid="77" grpId="0" animBg="1"/>
      <p:bldP spid="84" grpId="0"/>
      <p:bldP spid="89" grpId="0" animBg="1"/>
      <p:bldP spid="96" grpId="0"/>
      <p:bldP spid="12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1899</Words>
  <Application>Microsoft Macintosh PowerPoint</Application>
  <PresentationFormat>شاشة عريضة</PresentationFormat>
  <Paragraphs>748</Paragraphs>
  <Slides>33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7" baseType="lpstr">
      <vt:lpstr>(A) Arslan Wessam A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Farah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50</cp:revision>
  <dcterms:created xsi:type="dcterms:W3CDTF">2021-08-28T07:17:54Z</dcterms:created>
  <dcterms:modified xsi:type="dcterms:W3CDTF">2022-12-10T16:16:09Z</dcterms:modified>
</cp:coreProperties>
</file>