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7" r:id="rId10"/>
    <p:sldId id="386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1" r:id="rId24"/>
    <p:sldId id="400" r:id="rId25"/>
    <p:sldId id="403" r:id="rId26"/>
    <p:sldId id="402" r:id="rId27"/>
    <p:sldId id="404" r:id="rId28"/>
    <p:sldId id="383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1"/>
            <p14:sldId id="400"/>
            <p14:sldId id="403"/>
            <p14:sldId id="402"/>
            <p14:sldId id="404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A454E38-874A-231A-B823-6C93679A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060" y="1409405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٤٠٪  من  ٤٩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8E14862-05A6-8E70-3638-06DE76484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798" y="2669880"/>
            <a:ext cx="381635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8E7524E-9227-E823-C1B1-732753F7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548" y="294293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939DDE0-2B5E-085C-275D-47E9D54C6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623" y="294293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9892019C-8881-CEAB-10BB-8063B91C765F}"/>
              </a:ext>
            </a:extLst>
          </p:cNvPr>
          <p:cNvGrpSpPr>
            <a:grpSpLocks/>
          </p:cNvGrpSpPr>
          <p:nvPr/>
        </p:nvGrpSpPr>
        <p:grpSpPr bwMode="auto">
          <a:xfrm>
            <a:off x="8738260" y="2798468"/>
            <a:ext cx="333375" cy="771525"/>
            <a:chOff x="2342" y="1849"/>
            <a:chExt cx="210" cy="486"/>
          </a:xfrm>
        </p:grpSpPr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21CF9ACD-1367-AF45-E2D7-BD01BA6E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E8C2B2E0-6ABD-1C72-A686-A6FC2BCE8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AA26B581-99ED-295E-2CB9-8B24AD949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5">
            <a:extLst>
              <a:ext uri="{FF2B5EF4-FFF2-40B4-BE49-F238E27FC236}">
                <a16:creationId xmlns:a16="http://schemas.microsoft.com/office/drawing/2014/main" id="{9EF1D6D1-34FD-E61E-1E2B-4005403D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60" y="437961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٤٠٪ من ٤٩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2E24BB0-DDF1-2606-2D47-40B8790C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460" y="437644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E72EA4A5-FC53-0940-9D45-DE709CEE7C17}"/>
              </a:ext>
            </a:extLst>
          </p:cNvPr>
          <p:cNvGrpSpPr>
            <a:grpSpLocks/>
          </p:cNvGrpSpPr>
          <p:nvPr/>
        </p:nvGrpSpPr>
        <p:grpSpPr bwMode="auto">
          <a:xfrm>
            <a:off x="6903110" y="4238330"/>
            <a:ext cx="1404938" cy="771525"/>
            <a:chOff x="3538" y="3135"/>
            <a:chExt cx="885" cy="486"/>
          </a:xfrm>
        </p:grpSpPr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477A232E-6E0B-94B8-58D7-89B5813BA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BB690E14-0FA8-60DE-7A51-28FED0881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96735A51-8CB4-5CAE-5BD9-CBFC1765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A29C9B8F-17FD-0B9B-D518-E69B1CDDA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A6EC9D3-0A4C-BFFE-5A65-244924DC9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84C25AE4-9B7C-0F59-2491-1C90DDE02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٥٠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D95A7D4-9E5C-D47E-5839-612578D82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Text Box 25">
            <a:extLst>
              <a:ext uri="{FF2B5EF4-FFF2-40B4-BE49-F238E27FC236}">
                <a16:creationId xmlns:a16="http://schemas.microsoft.com/office/drawing/2014/main" id="{0BAD8381-D66C-287B-A80F-9ADC1D87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360" y="4379618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" name="Picture 26">
            <a:extLst>
              <a:ext uri="{FF2B5EF4-FFF2-40B4-BE49-F238E27FC236}">
                <a16:creationId xmlns:a16="http://schemas.microsoft.com/office/drawing/2014/main" id="{FCD7A028-925F-7F9E-6F32-715FDA54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60" y="2595268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7">
            <a:extLst>
              <a:ext uri="{FF2B5EF4-FFF2-40B4-BE49-F238E27FC236}">
                <a16:creationId xmlns:a16="http://schemas.microsoft.com/office/drawing/2014/main" id="{4EA0CA77-EE20-AAA0-1E83-6DD78DAC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648" y="3462043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C7A7CA5C-9E7F-471C-CC0F-95317493D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723" y="5260680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٥٠ ÷ ٥ ) × ٢ = ١٠ × ٢ = ٢٠</a:t>
            </a:r>
            <a:endParaRPr lang="en-US" altLang="en-US" sz="2400" b="1"/>
          </a:p>
        </p:txBody>
      </p:sp>
      <p:sp>
        <p:nvSpPr>
          <p:cNvPr id="34" name="AutoShape 29">
            <a:extLst>
              <a:ext uri="{FF2B5EF4-FFF2-40B4-BE49-F238E27FC236}">
                <a16:creationId xmlns:a16="http://schemas.microsoft.com/office/drawing/2014/main" id="{601EFCE4-3449-6C55-3D3F-E7670B09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698" y="5514680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٥ ، ٥٠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C5D73E56-0666-13FC-C43F-97F417BF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473" y="354459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٤٩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91A3E1F0-8263-3C50-F91A-7D9F2A3E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623" y="354459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DE2A8A7A-12B0-441B-CC8F-E973637C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385" y="354141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50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20" grpId="0"/>
      <p:bldP spid="21" grpId="0"/>
      <p:bldP spid="30" grpId="0"/>
      <p:bldP spid="33" grpId="0" animBg="1"/>
      <p:bldP spid="34" grpId="0" animBg="1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26940" y="159140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4AD8BC5-6310-B7D7-7A3E-A980E9D3D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600" y="1341090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١٣٪  من  ٦٥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BBA0903-55D7-0B93-9C0C-4EF64179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338" y="2601565"/>
            <a:ext cx="381635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A9E991D-35C1-F44D-8ABD-A8532A2C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088" y="287461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١٣٪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64A7CD2B-6C0D-5296-9BF3-B6118D7F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675" y="287461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6AFC8296-6B1F-7E7D-717D-F35E0DCC1630}"/>
              </a:ext>
            </a:extLst>
          </p:cNvPr>
          <p:cNvGrpSpPr>
            <a:grpSpLocks/>
          </p:cNvGrpSpPr>
          <p:nvPr/>
        </p:nvGrpSpPr>
        <p:grpSpPr bwMode="auto">
          <a:xfrm>
            <a:off x="7504863" y="2765078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3B8D3649-2495-ED57-BAA2-E9850838A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5C05931-5F8E-4ABA-4746-AF26ED887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928FAC44-798E-1630-B7B0-F57E23956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2DAD5FA9-C4DD-59A9-8BE4-BAB133D2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900" y="4311303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١٣٪ من ٦٥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FF4C10C-3302-43EF-17E9-894B8542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000" y="430812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71A5DAF8-68E3-88D0-2152-E631AE45E2EB}"/>
              </a:ext>
            </a:extLst>
          </p:cNvPr>
          <p:cNvGrpSpPr>
            <a:grpSpLocks/>
          </p:cNvGrpSpPr>
          <p:nvPr/>
        </p:nvGrpSpPr>
        <p:grpSpPr bwMode="auto">
          <a:xfrm>
            <a:off x="6820650" y="4170015"/>
            <a:ext cx="1404938" cy="771525"/>
            <a:chOff x="3538" y="3135"/>
            <a:chExt cx="885" cy="486"/>
          </a:xfrm>
        </p:grpSpPr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04CF0AAF-6896-AE2D-5984-6B558CF60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D0AB5C5F-1AE7-C1DE-928C-EC32C8582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58BF207E-6956-491D-D89A-65DC171C2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BA6BF006-4379-98A0-6063-69871F4C93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٨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E9DAF9B0-335A-7F3A-B8A6-B984C4286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C9DBFDC4-B36E-1E54-EAA1-600BC2804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٦٤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08A4DE48-C3DA-1B03-EEFA-942EEA5E0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Text Box 23">
            <a:extLst>
              <a:ext uri="{FF2B5EF4-FFF2-40B4-BE49-F238E27FC236}">
                <a16:creationId xmlns:a16="http://schemas.microsoft.com/office/drawing/2014/main" id="{8D051CA5-29D0-4EDC-9CC6-BD68D50E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900" y="4311303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٨</a:t>
            </a:r>
          </a:p>
        </p:txBody>
      </p:sp>
      <p:pic>
        <p:nvPicPr>
          <p:cNvPr id="31" name="Picture 24">
            <a:extLst>
              <a:ext uri="{FF2B5EF4-FFF2-40B4-BE49-F238E27FC236}">
                <a16:creationId xmlns:a16="http://schemas.microsoft.com/office/drawing/2014/main" id="{4B3D0FFD-BF4F-3BE8-283D-43036C0D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00" y="2526953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075A1C0E-27D5-8735-475E-935D07F5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38" y="2888903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7ACE96BA-EB9B-5414-537D-4B37DABF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263" y="5192365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٦٤ ÷ ٨ ) × ١ = ٨ × ١ = ٨</a:t>
            </a:r>
            <a:endParaRPr lang="en-US" altLang="en-US" sz="2400" b="1"/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BECBEED0-FAE9-0D2D-608C-F29BAC73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238" y="5446365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٨ ، ٦٤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2B1EEF0-588B-6393-A6EF-D14442F8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013" y="347627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B919AAD7-6B2A-1F58-E263-25C8D5DB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675" y="347627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CB36B4C8-356E-D885-802C-660788B6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925" y="347310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٦٤</a:t>
            </a:r>
          </a:p>
        </p:txBody>
      </p:sp>
      <p:grpSp>
        <p:nvGrpSpPr>
          <p:cNvPr id="39" name="Group 32">
            <a:extLst>
              <a:ext uri="{FF2B5EF4-FFF2-40B4-BE49-F238E27FC236}">
                <a16:creationId xmlns:a16="http://schemas.microsoft.com/office/drawing/2014/main" id="{CF35D0F0-0ADD-4228-BF79-8732D4A7BC0A}"/>
              </a:ext>
            </a:extLst>
          </p:cNvPr>
          <p:cNvGrpSpPr>
            <a:grpSpLocks/>
          </p:cNvGrpSpPr>
          <p:nvPr/>
        </p:nvGrpSpPr>
        <p:grpSpPr bwMode="auto">
          <a:xfrm>
            <a:off x="7863638" y="2730153"/>
            <a:ext cx="1192212" cy="771525"/>
            <a:chOff x="2018" y="1548"/>
            <a:chExt cx="751" cy="486"/>
          </a:xfrm>
        </p:grpSpPr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8D8B8792-2EE0-4ED3-A31A-CF2850AF4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41" name="Group 34">
              <a:extLst>
                <a:ext uri="{FF2B5EF4-FFF2-40B4-BE49-F238E27FC236}">
                  <a16:creationId xmlns:a16="http://schemas.microsoft.com/office/drawing/2014/main" id="{6C0D02F6-6074-9407-5984-6E3CEAEA1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42" name="Text Box 35">
                <a:extLst>
                  <a:ext uri="{FF2B5EF4-FFF2-40B4-BE49-F238E27FC236}">
                    <a16:creationId xmlns:a16="http://schemas.microsoft.com/office/drawing/2014/main" id="{7DE56912-0F9A-248F-FBC3-786B89CD5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١٢٪ </a:t>
                </a:r>
                <a:endParaRPr lang="en-US" altLang="en-US" sz="240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43" name="Group 36">
                <a:extLst>
                  <a:ext uri="{FF2B5EF4-FFF2-40B4-BE49-F238E27FC236}">
                    <a16:creationId xmlns:a16="http://schemas.microsoft.com/office/drawing/2014/main" id="{0F2F26AA-D31C-CE0E-7732-4AE0CC26B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44" name="Text Box 37">
                  <a:extLst>
                    <a:ext uri="{FF2B5EF4-FFF2-40B4-BE49-F238E27FC236}">
                      <a16:creationId xmlns:a16="http://schemas.microsoft.com/office/drawing/2014/main" id="{F7326AE6-6E90-76A9-2113-8BF0947DBA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١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5" name="Line 38">
                  <a:extLst>
                    <a:ext uri="{FF2B5EF4-FFF2-40B4-BE49-F238E27FC236}">
                      <a16:creationId xmlns:a16="http://schemas.microsoft.com/office/drawing/2014/main" id="{2D5C0E35-DF28-E69D-935E-9A65B0297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Text Box 39">
                  <a:extLst>
                    <a:ext uri="{FF2B5EF4-FFF2-40B4-BE49-F238E27FC236}">
                      <a16:creationId xmlns:a16="http://schemas.microsoft.com/office/drawing/2014/main" id="{5392DBBB-BEBC-C1ED-7C76-14609C03BD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5903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20" grpId="0"/>
      <p:bldP spid="21" grpId="0"/>
      <p:bldP spid="30" grpId="0"/>
      <p:bldP spid="33" grpId="0" animBg="1"/>
      <p:bldP spid="34" grpId="0" animBg="1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7">
            <a:extLst>
              <a:ext uri="{FF2B5EF4-FFF2-40B4-BE49-F238E27FC236}">
                <a16:creationId xmlns:a16="http://schemas.microsoft.com/office/drawing/2014/main" id="{8EC88CB7-1280-32E0-C5D3-D7EDB39A5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64" y="792052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 altLang="en-US" sz="2200" b="1">
              <a:solidFill>
                <a:srgbClr val="0000FF"/>
              </a:solidFill>
            </a:endParaRPr>
          </a:p>
          <a:p>
            <a:pPr algn="r" rtl="1" eaLnBrk="1" hangingPunct="1">
              <a:defRPr/>
            </a:pPr>
            <a:r>
              <a:rPr lang="ar-SA" altLang="en-US" sz="2200" b="1"/>
              <a:t>يمكن تقدير النسبة المئوية وذلك بتغيير النسبة إلى أبسط صورة لها .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148">
            <a:extLst>
              <a:ext uri="{FF2B5EF4-FFF2-40B4-BE49-F238E27FC236}">
                <a16:creationId xmlns:a16="http://schemas.microsoft.com/office/drawing/2014/main" id="{42BFE303-64BE-AD56-6DF5-C6D83F55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64" y="2089039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مثال</a:t>
            </a:r>
            <a:r>
              <a:rPr lang="ar-SA" altLang="en-US" sz="2400" b="1"/>
              <a:t> : قدر ٨  من  ٢٥</a:t>
            </a:r>
            <a:r>
              <a:rPr lang="en-US" altLang="en-US" sz="2400" b="1"/>
              <a:t> </a:t>
            </a:r>
          </a:p>
        </p:txBody>
      </p:sp>
      <p:sp>
        <p:nvSpPr>
          <p:cNvPr id="13" name="Rectangle 149">
            <a:extLst>
              <a:ext uri="{FF2B5EF4-FFF2-40B4-BE49-F238E27FC236}">
                <a16:creationId xmlns:a16="http://schemas.microsoft.com/office/drawing/2014/main" id="{52FA4FB3-DB98-8B2C-2B1C-2B1E96B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02" y="3349514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4" name="Group 150">
            <a:extLst>
              <a:ext uri="{FF2B5EF4-FFF2-40B4-BE49-F238E27FC236}">
                <a16:creationId xmlns:a16="http://schemas.microsoft.com/office/drawing/2014/main" id="{DA8F325F-0587-E2DF-464D-DCA51811B904}"/>
              </a:ext>
            </a:extLst>
          </p:cNvPr>
          <p:cNvGrpSpPr>
            <a:grpSpLocks/>
          </p:cNvGrpSpPr>
          <p:nvPr/>
        </p:nvGrpSpPr>
        <p:grpSpPr bwMode="auto">
          <a:xfrm>
            <a:off x="9440827" y="3528902"/>
            <a:ext cx="585787" cy="771525"/>
            <a:chOff x="2342" y="1849"/>
            <a:chExt cx="210" cy="486"/>
          </a:xfrm>
        </p:grpSpPr>
        <p:sp>
          <p:nvSpPr>
            <p:cNvPr id="16" name="Text Box 151">
              <a:extLst>
                <a:ext uri="{FF2B5EF4-FFF2-40B4-BE49-F238E27FC236}">
                  <a16:creationId xmlns:a16="http://schemas.microsoft.com/office/drawing/2014/main" id="{D50086DF-605A-232C-0EEB-9010A27E4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7" name="Line 152">
              <a:extLst>
                <a:ext uri="{FF2B5EF4-FFF2-40B4-BE49-F238E27FC236}">
                  <a16:creationId xmlns:a16="http://schemas.microsoft.com/office/drawing/2014/main" id="{B705608E-5581-7132-28FA-1C80565A2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Text Box 153">
              <a:extLst>
                <a:ext uri="{FF2B5EF4-FFF2-40B4-BE49-F238E27FC236}">
                  <a16:creationId xmlns:a16="http://schemas.microsoft.com/office/drawing/2014/main" id="{CF4DBE64-6240-057D-84A1-F7251ECF9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9" name="Text Box 154">
            <a:extLst>
              <a:ext uri="{FF2B5EF4-FFF2-40B4-BE49-F238E27FC236}">
                <a16:creationId xmlns:a16="http://schemas.microsoft.com/office/drawing/2014/main" id="{3A953E28-3DD5-C3B7-6D25-5D8A21E7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489" y="367336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0" name="Group 157">
            <a:extLst>
              <a:ext uri="{FF2B5EF4-FFF2-40B4-BE49-F238E27FC236}">
                <a16:creationId xmlns:a16="http://schemas.microsoft.com/office/drawing/2014/main" id="{9E37BD76-7108-C32B-D71A-B48556DB79C2}"/>
              </a:ext>
            </a:extLst>
          </p:cNvPr>
          <p:cNvGrpSpPr>
            <a:grpSpLocks/>
          </p:cNvGrpSpPr>
          <p:nvPr/>
        </p:nvGrpSpPr>
        <p:grpSpPr bwMode="auto">
          <a:xfrm>
            <a:off x="8112089" y="4522677"/>
            <a:ext cx="1011238" cy="771525"/>
            <a:chOff x="1406" y="822"/>
            <a:chExt cx="637" cy="486"/>
          </a:xfrm>
        </p:grpSpPr>
        <p:sp>
          <p:nvSpPr>
            <p:cNvPr id="21" name="Text Box 158">
              <a:extLst>
                <a:ext uri="{FF2B5EF4-FFF2-40B4-BE49-F238E27FC236}">
                  <a16:creationId xmlns:a16="http://schemas.microsoft.com/office/drawing/2014/main" id="{1FFB16FF-879A-0BE7-136F-A84FEF88C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٣٣٪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22" name="Group 159">
              <a:extLst>
                <a:ext uri="{FF2B5EF4-FFF2-40B4-BE49-F238E27FC236}">
                  <a16:creationId xmlns:a16="http://schemas.microsoft.com/office/drawing/2014/main" id="{9A03B9F9-131B-D494-5A74-CD40CBA50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23" name="Text Box 160">
                <a:extLst>
                  <a:ext uri="{FF2B5EF4-FFF2-40B4-BE49-F238E27FC236}">
                    <a16:creationId xmlns:a16="http://schemas.microsoft.com/office/drawing/2014/main" id="{0B94D9CB-A501-A906-A565-1930008E7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4" name="Line 161">
                <a:extLst>
                  <a:ext uri="{FF2B5EF4-FFF2-40B4-BE49-F238E27FC236}">
                    <a16:creationId xmlns:a16="http://schemas.microsoft.com/office/drawing/2014/main" id="{18B13DA8-CF59-8A61-A128-905C0D8BC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162">
                <a:extLst>
                  <a:ext uri="{FF2B5EF4-FFF2-40B4-BE49-F238E27FC236}">
                    <a16:creationId xmlns:a16="http://schemas.microsoft.com/office/drawing/2014/main" id="{54C5E7A3-ED22-8713-97BC-B114BC7A9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26" name="Group 163">
            <a:extLst>
              <a:ext uri="{FF2B5EF4-FFF2-40B4-BE49-F238E27FC236}">
                <a16:creationId xmlns:a16="http://schemas.microsoft.com/office/drawing/2014/main" id="{E985206C-4A08-F55F-1076-8FA4B05D82DA}"/>
              </a:ext>
            </a:extLst>
          </p:cNvPr>
          <p:cNvGrpSpPr>
            <a:grpSpLocks/>
          </p:cNvGrpSpPr>
          <p:nvPr/>
        </p:nvGrpSpPr>
        <p:grpSpPr bwMode="auto">
          <a:xfrm>
            <a:off x="8567702" y="3528902"/>
            <a:ext cx="585787" cy="771525"/>
            <a:chOff x="2342" y="1849"/>
            <a:chExt cx="210" cy="486"/>
          </a:xfrm>
        </p:grpSpPr>
        <p:sp>
          <p:nvSpPr>
            <p:cNvPr id="27" name="Text Box 164">
              <a:extLst>
                <a:ext uri="{FF2B5EF4-FFF2-40B4-BE49-F238E27FC236}">
                  <a16:creationId xmlns:a16="http://schemas.microsoft.com/office/drawing/2014/main" id="{CB6C8EA1-615B-14A7-7441-4087B813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8" name="Line 165">
              <a:extLst>
                <a:ext uri="{FF2B5EF4-FFF2-40B4-BE49-F238E27FC236}">
                  <a16:creationId xmlns:a16="http://schemas.microsoft.com/office/drawing/2014/main" id="{06FDA907-2D9B-C45C-08A2-09BC2E626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166">
              <a:extLst>
                <a:ext uri="{FF2B5EF4-FFF2-40B4-BE49-F238E27FC236}">
                  <a16:creationId xmlns:a16="http://schemas.microsoft.com/office/drawing/2014/main" id="{411C5661-87FF-CBCD-459B-39CC9CA6A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0" name="Text Box 168">
            <a:extLst>
              <a:ext uri="{FF2B5EF4-FFF2-40B4-BE49-F238E27FC236}">
                <a16:creationId xmlns:a16="http://schemas.microsoft.com/office/drawing/2014/main" id="{C0290570-9C5D-22AA-9D49-1ED77D19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864" y="367336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1" name="Group 169">
            <a:extLst>
              <a:ext uri="{FF2B5EF4-FFF2-40B4-BE49-F238E27FC236}">
                <a16:creationId xmlns:a16="http://schemas.microsoft.com/office/drawing/2014/main" id="{3271B9B2-FA86-4859-1E59-458D6B218889}"/>
              </a:ext>
            </a:extLst>
          </p:cNvPr>
          <p:cNvGrpSpPr>
            <a:grpSpLocks/>
          </p:cNvGrpSpPr>
          <p:nvPr/>
        </p:nvGrpSpPr>
        <p:grpSpPr bwMode="auto">
          <a:xfrm>
            <a:off x="7199277" y="3528902"/>
            <a:ext cx="1090612" cy="771525"/>
            <a:chOff x="2342" y="1849"/>
            <a:chExt cx="210" cy="486"/>
          </a:xfrm>
        </p:grpSpPr>
        <p:sp>
          <p:nvSpPr>
            <p:cNvPr id="32" name="Text Box 170">
              <a:extLst>
                <a:ext uri="{FF2B5EF4-FFF2-40B4-BE49-F238E27FC236}">
                  <a16:creationId xmlns:a16="http://schemas.microsoft.com/office/drawing/2014/main" id="{9666FE74-8139-8F7C-7685-33E81B3E8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3" name="Line 171">
              <a:extLst>
                <a:ext uri="{FF2B5EF4-FFF2-40B4-BE49-F238E27FC236}">
                  <a16:creationId xmlns:a16="http://schemas.microsoft.com/office/drawing/2014/main" id="{5BFF9FF7-ED85-93F9-CF92-BB4BE0ACF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Text Box 172">
              <a:extLst>
                <a:ext uri="{FF2B5EF4-FFF2-40B4-BE49-F238E27FC236}">
                  <a16:creationId xmlns:a16="http://schemas.microsoft.com/office/drawing/2014/main" id="{68A797C8-33A4-FED9-FDBB-3781076A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5" name="Text Box 173">
            <a:extLst>
              <a:ext uri="{FF2B5EF4-FFF2-40B4-BE49-F238E27FC236}">
                <a16:creationId xmlns:a16="http://schemas.microsoft.com/office/drawing/2014/main" id="{D6F8AB9C-7781-47CD-1F67-9D781B69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464" y="367336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6" name="Group 174">
            <a:extLst>
              <a:ext uri="{FF2B5EF4-FFF2-40B4-BE49-F238E27FC236}">
                <a16:creationId xmlns:a16="http://schemas.microsoft.com/office/drawing/2014/main" id="{D68B29B9-94B2-6B20-F9B0-CB3C00DADE2D}"/>
              </a:ext>
            </a:extLst>
          </p:cNvPr>
          <p:cNvGrpSpPr>
            <a:grpSpLocks/>
          </p:cNvGrpSpPr>
          <p:nvPr/>
        </p:nvGrpSpPr>
        <p:grpSpPr bwMode="auto">
          <a:xfrm>
            <a:off x="6381714" y="3528902"/>
            <a:ext cx="585788" cy="771525"/>
            <a:chOff x="2342" y="1849"/>
            <a:chExt cx="210" cy="486"/>
          </a:xfrm>
        </p:grpSpPr>
        <p:sp>
          <p:nvSpPr>
            <p:cNvPr id="37" name="Text Box 175">
              <a:extLst>
                <a:ext uri="{FF2B5EF4-FFF2-40B4-BE49-F238E27FC236}">
                  <a16:creationId xmlns:a16="http://schemas.microsoft.com/office/drawing/2014/main" id="{35BE49B0-8F9F-09E8-2A96-630D1DBE1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8" name="Line 176">
              <a:extLst>
                <a:ext uri="{FF2B5EF4-FFF2-40B4-BE49-F238E27FC236}">
                  <a16:creationId xmlns:a16="http://schemas.microsoft.com/office/drawing/2014/main" id="{CAD5EF09-E6DB-984E-7DE7-4B829DE63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 Box 177">
              <a:extLst>
                <a:ext uri="{FF2B5EF4-FFF2-40B4-BE49-F238E27FC236}">
                  <a16:creationId xmlns:a16="http://schemas.microsoft.com/office/drawing/2014/main" id="{8F02A5FB-6D5C-0FF3-70CA-1473BCD0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40" name="Line 178">
            <a:extLst>
              <a:ext uri="{FF2B5EF4-FFF2-40B4-BE49-F238E27FC236}">
                <a16:creationId xmlns:a16="http://schemas.microsoft.com/office/drawing/2014/main" id="{4FE5830C-089F-21B4-9174-1C3BCC5F44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8977" y="3593989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" name="Line 179">
            <a:extLst>
              <a:ext uri="{FF2B5EF4-FFF2-40B4-BE49-F238E27FC236}">
                <a16:creationId xmlns:a16="http://schemas.microsoft.com/office/drawing/2014/main" id="{C020B59F-7B1F-3966-14E8-CEF54AF89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3264" y="3925777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2" name="Group 180">
            <a:extLst>
              <a:ext uri="{FF2B5EF4-FFF2-40B4-BE49-F238E27FC236}">
                <a16:creationId xmlns:a16="http://schemas.microsoft.com/office/drawing/2014/main" id="{2A8F651A-973D-6C06-A9F0-70FD4ED97CF1}"/>
              </a:ext>
            </a:extLst>
          </p:cNvPr>
          <p:cNvGrpSpPr>
            <a:grpSpLocks/>
          </p:cNvGrpSpPr>
          <p:nvPr/>
        </p:nvGrpSpPr>
        <p:grpSpPr bwMode="auto">
          <a:xfrm>
            <a:off x="9440827" y="4522677"/>
            <a:ext cx="585787" cy="771525"/>
            <a:chOff x="2342" y="1849"/>
            <a:chExt cx="210" cy="486"/>
          </a:xfrm>
        </p:grpSpPr>
        <p:sp>
          <p:nvSpPr>
            <p:cNvPr id="43" name="Text Box 181">
              <a:extLst>
                <a:ext uri="{FF2B5EF4-FFF2-40B4-BE49-F238E27FC236}">
                  <a16:creationId xmlns:a16="http://schemas.microsoft.com/office/drawing/2014/main" id="{9CD7A261-136B-64F7-0F5A-4E49DCBB5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44" name="Line 182">
              <a:extLst>
                <a:ext uri="{FF2B5EF4-FFF2-40B4-BE49-F238E27FC236}">
                  <a16:creationId xmlns:a16="http://schemas.microsoft.com/office/drawing/2014/main" id="{7AC13690-9B4A-BACF-D194-3E8B2DCED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183">
              <a:extLst>
                <a:ext uri="{FF2B5EF4-FFF2-40B4-BE49-F238E27FC236}">
                  <a16:creationId xmlns:a16="http://schemas.microsoft.com/office/drawing/2014/main" id="{AD73EA37-8452-771C-8066-CC220994E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46" name="Text Box 184">
            <a:extLst>
              <a:ext uri="{FF2B5EF4-FFF2-40B4-BE49-F238E27FC236}">
                <a16:creationId xmlns:a16="http://schemas.microsoft.com/office/drawing/2014/main" id="{0A0F4E7D-6F36-5C52-75C3-E4EF68D74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6977" y="4659202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47" name="Picture 185">
            <a:extLst>
              <a:ext uri="{FF2B5EF4-FFF2-40B4-BE49-F238E27FC236}">
                <a16:creationId xmlns:a16="http://schemas.microsoft.com/office/drawing/2014/main" id="{0F323507-1100-62FE-8DCB-2DB1228E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4" y="3493977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86">
            <a:extLst>
              <a:ext uri="{FF2B5EF4-FFF2-40B4-BE49-F238E27FC236}">
                <a16:creationId xmlns:a16="http://schemas.microsoft.com/office/drawing/2014/main" id="{2C582530-435A-6D41-915B-06545632F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39" y="5473589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٨  من  ٢٥ =</a:t>
            </a:r>
            <a:endParaRPr lang="en-US" altLang="en-US" sz="2400" b="1"/>
          </a:p>
        </p:txBody>
      </p:sp>
      <p:grpSp>
        <p:nvGrpSpPr>
          <p:cNvPr id="49" name="Group 187">
            <a:extLst>
              <a:ext uri="{FF2B5EF4-FFF2-40B4-BE49-F238E27FC236}">
                <a16:creationId xmlns:a16="http://schemas.microsoft.com/office/drawing/2014/main" id="{D2F65555-3598-F3CF-E4D0-F004D8AF15FF}"/>
              </a:ext>
            </a:extLst>
          </p:cNvPr>
          <p:cNvGrpSpPr>
            <a:grpSpLocks/>
          </p:cNvGrpSpPr>
          <p:nvPr/>
        </p:nvGrpSpPr>
        <p:grpSpPr bwMode="auto">
          <a:xfrm>
            <a:off x="6521414" y="5322777"/>
            <a:ext cx="1011238" cy="771525"/>
            <a:chOff x="1406" y="822"/>
            <a:chExt cx="637" cy="486"/>
          </a:xfrm>
        </p:grpSpPr>
        <p:sp>
          <p:nvSpPr>
            <p:cNvPr id="50" name="Text Box 188">
              <a:extLst>
                <a:ext uri="{FF2B5EF4-FFF2-40B4-BE49-F238E27FC236}">
                  <a16:creationId xmlns:a16="http://schemas.microsoft.com/office/drawing/2014/main" id="{F4B2C811-F723-684C-E6CE-4C062DCF5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٣٣٪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51" name="Group 189">
              <a:extLst>
                <a:ext uri="{FF2B5EF4-FFF2-40B4-BE49-F238E27FC236}">
                  <a16:creationId xmlns:a16="http://schemas.microsoft.com/office/drawing/2014/main" id="{A608E791-4164-C0EB-F3BD-E117A5683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52" name="Text Box 190">
                <a:extLst>
                  <a:ext uri="{FF2B5EF4-FFF2-40B4-BE49-F238E27FC236}">
                    <a16:creationId xmlns:a16="http://schemas.microsoft.com/office/drawing/2014/main" id="{AD8F5644-36E0-FDB3-ADE3-BEBC89972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53" name="Line 191">
                <a:extLst>
                  <a:ext uri="{FF2B5EF4-FFF2-40B4-BE49-F238E27FC236}">
                    <a16:creationId xmlns:a16="http://schemas.microsoft.com/office/drawing/2014/main" id="{FA9E5F4C-A67D-CEC4-145C-2B7301FF5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192">
                <a:extLst>
                  <a:ext uri="{FF2B5EF4-FFF2-40B4-BE49-F238E27FC236}">
                    <a16:creationId xmlns:a16="http://schemas.microsoft.com/office/drawing/2014/main" id="{31B49702-00C4-707A-B79D-E3A5FC783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55" name="Rectangle 193">
            <a:extLst>
              <a:ext uri="{FF2B5EF4-FFF2-40B4-BE49-F238E27FC236}">
                <a16:creationId xmlns:a16="http://schemas.microsoft.com/office/drawing/2014/main" id="{ABAD864C-440E-E3A8-FD8C-68BFED5F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14" y="4357577"/>
            <a:ext cx="9001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val="923018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9" grpId="0"/>
      <p:bldP spid="30" grpId="0"/>
      <p:bldP spid="35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638FE-AF9F-AFBC-AB23-8AE2298528E0}"/>
              </a:ext>
            </a:extLst>
          </p:cNvPr>
          <p:cNvGrpSpPr>
            <a:grpSpLocks/>
          </p:cNvGrpSpPr>
          <p:nvPr/>
        </p:nvGrpSpPr>
        <p:grpSpPr bwMode="auto">
          <a:xfrm>
            <a:off x="3681812" y="282709"/>
            <a:ext cx="3598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E93A0C5-D60A-09C1-484D-BA68AA49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DB3EF3F-3BCE-2F4C-3C5F-94F943B25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النسبة المئوية والتقدير</a:t>
              </a:r>
              <a:endParaRPr lang="en-US" altLang="en-US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EC832570-ADA5-7299-2D19-742CB8CC9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62" y="1293947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٧  من  ٥٧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ACE304D-66C6-8B2F-9173-14D2EAD89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100" y="2554422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9C42DB1A-49FE-2234-699F-F84FCE35EF77}"/>
              </a:ext>
            </a:extLst>
          </p:cNvPr>
          <p:cNvGrpSpPr>
            <a:grpSpLocks/>
          </p:cNvGrpSpPr>
          <p:nvPr/>
        </p:nvGrpSpPr>
        <p:grpSpPr bwMode="auto">
          <a:xfrm>
            <a:off x="9331725" y="2733809"/>
            <a:ext cx="585787" cy="771525"/>
            <a:chOff x="2342" y="1849"/>
            <a:chExt cx="210" cy="486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7357802B-AEC1-E3F9-9F3C-57715457E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B2E3AFE-6399-B74D-FE64-069F11836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9F92817A-A291-E722-A825-D09342C4C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2">
            <a:extLst>
              <a:ext uri="{FF2B5EF4-FFF2-40B4-BE49-F238E27FC236}">
                <a16:creationId xmlns:a16="http://schemas.microsoft.com/office/drawing/2014/main" id="{464F25E9-38F5-D9AE-CAB6-411F4837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387" y="287827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121BC85-68BE-D635-BDD3-34126F197C06}"/>
              </a:ext>
            </a:extLst>
          </p:cNvPr>
          <p:cNvGrpSpPr>
            <a:grpSpLocks/>
          </p:cNvGrpSpPr>
          <p:nvPr/>
        </p:nvGrpSpPr>
        <p:grpSpPr bwMode="auto">
          <a:xfrm>
            <a:off x="8002987" y="3727584"/>
            <a:ext cx="1011238" cy="771525"/>
            <a:chOff x="1406" y="822"/>
            <a:chExt cx="637" cy="486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BFA311D6-46BD-63AD-C16F-B0B3FB3F3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١٢٪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25CFC370-F460-B46F-D1D1-E5F249AD0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2BD44E13-F288-15CB-588E-289599C4C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1348A154-D81A-D512-72B4-DBA506FAA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5228B215-7F22-3EFB-3379-CC45A0CB8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CCE20901-C6C8-3802-705C-ABF588D58C5B}"/>
              </a:ext>
            </a:extLst>
          </p:cNvPr>
          <p:cNvGrpSpPr>
            <a:grpSpLocks/>
          </p:cNvGrpSpPr>
          <p:nvPr/>
        </p:nvGrpSpPr>
        <p:grpSpPr bwMode="auto">
          <a:xfrm>
            <a:off x="8458600" y="2733809"/>
            <a:ext cx="585787" cy="771525"/>
            <a:chOff x="2342" y="1849"/>
            <a:chExt cx="210" cy="486"/>
          </a:xfrm>
        </p:grpSpPr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F24C45BC-8D34-6A66-BDA6-21A1390DF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13E69890-4340-6193-6530-D28E70E2B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4AE7EE1E-2A20-0448-9B0C-21F723FB1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٥٦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9" name="Text Box 23">
            <a:extLst>
              <a:ext uri="{FF2B5EF4-FFF2-40B4-BE49-F238E27FC236}">
                <a16:creationId xmlns:a16="http://schemas.microsoft.com/office/drawing/2014/main" id="{A8162921-9F7B-9F76-597C-F00295B4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762" y="2878272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415614CD-6999-4DEF-6DF0-81A31E72FDE3}"/>
              </a:ext>
            </a:extLst>
          </p:cNvPr>
          <p:cNvGrpSpPr>
            <a:grpSpLocks/>
          </p:cNvGrpSpPr>
          <p:nvPr/>
        </p:nvGrpSpPr>
        <p:grpSpPr bwMode="auto">
          <a:xfrm>
            <a:off x="7090175" y="2733809"/>
            <a:ext cx="1090612" cy="771525"/>
            <a:chOff x="2342" y="1849"/>
            <a:chExt cx="210" cy="486"/>
          </a:xfrm>
        </p:grpSpPr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685DDE14-E46C-054B-EF1A-72A89C16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D1795BC6-F756-234C-97BA-7B3042AC9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1A62D9DF-C4E9-9FA3-3870-0C26BAD4B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4" name="Text Box 28">
            <a:extLst>
              <a:ext uri="{FF2B5EF4-FFF2-40B4-BE49-F238E27FC236}">
                <a16:creationId xmlns:a16="http://schemas.microsoft.com/office/drawing/2014/main" id="{10F7AEB8-49F2-40A6-359D-4F05757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362" y="2878272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A1452C0C-A26D-974E-EFEE-38F3E2C84078}"/>
              </a:ext>
            </a:extLst>
          </p:cNvPr>
          <p:cNvGrpSpPr>
            <a:grpSpLocks/>
          </p:cNvGrpSpPr>
          <p:nvPr/>
        </p:nvGrpSpPr>
        <p:grpSpPr bwMode="auto">
          <a:xfrm>
            <a:off x="6272612" y="2733809"/>
            <a:ext cx="585788" cy="771525"/>
            <a:chOff x="2342" y="1849"/>
            <a:chExt cx="210" cy="486"/>
          </a:xfrm>
        </p:grpSpPr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547868D-35D9-0FCB-29F2-CD20B6829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22529CD1-F838-A1C4-9A44-7D4FE9692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03906CA0-3A9E-8288-C856-263FECFC2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9" name="Line 33">
            <a:extLst>
              <a:ext uri="{FF2B5EF4-FFF2-40B4-BE49-F238E27FC236}">
                <a16:creationId xmlns:a16="http://schemas.microsoft.com/office/drawing/2014/main" id="{462B8E66-6D1E-E54B-A81D-57E1A4C4B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9875" y="2798897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DD0897F0-6D8C-15D0-F541-62F743C7F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4162" y="3130684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1" name="Group 35">
            <a:extLst>
              <a:ext uri="{FF2B5EF4-FFF2-40B4-BE49-F238E27FC236}">
                <a16:creationId xmlns:a16="http://schemas.microsoft.com/office/drawing/2014/main" id="{45BED4D8-D7C9-DF24-FB5F-94C5DFBEFD64}"/>
              </a:ext>
            </a:extLst>
          </p:cNvPr>
          <p:cNvGrpSpPr>
            <a:grpSpLocks/>
          </p:cNvGrpSpPr>
          <p:nvPr/>
        </p:nvGrpSpPr>
        <p:grpSpPr bwMode="auto">
          <a:xfrm>
            <a:off x="9331725" y="3727584"/>
            <a:ext cx="585787" cy="771525"/>
            <a:chOff x="2342" y="1849"/>
            <a:chExt cx="210" cy="486"/>
          </a:xfrm>
        </p:grpSpPr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E5159D28-895B-C668-6C3E-7934F8A98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D56CC641-7BA4-1BA1-75D4-4D1DC7894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1B346088-10F9-5BA5-92D4-E7FD6AB47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45" name="Text Box 39">
            <a:extLst>
              <a:ext uri="{FF2B5EF4-FFF2-40B4-BE49-F238E27FC236}">
                <a16:creationId xmlns:a16="http://schemas.microsoft.com/office/drawing/2014/main" id="{C98B5C8C-47D8-0CE6-6E76-75302D77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875" y="3864109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46" name="Picture 40">
            <a:extLst>
              <a:ext uri="{FF2B5EF4-FFF2-40B4-BE49-F238E27FC236}">
                <a16:creationId xmlns:a16="http://schemas.microsoft.com/office/drawing/2014/main" id="{5EE5AC90-8D61-85DA-0D4F-1CAE4427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2698884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1">
            <a:extLst>
              <a:ext uri="{FF2B5EF4-FFF2-40B4-BE49-F238E27FC236}">
                <a16:creationId xmlns:a16="http://schemas.microsoft.com/office/drawing/2014/main" id="{9090F8DA-9B8F-C490-E7FC-8ED963E5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037" y="4678497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٧  من  ٥٧ =</a:t>
            </a:r>
            <a:endParaRPr lang="en-US" altLang="en-US" sz="2400" b="1"/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3CE4630B-3B2F-AE84-058E-6B7386698DED}"/>
              </a:ext>
            </a:extLst>
          </p:cNvPr>
          <p:cNvGrpSpPr>
            <a:grpSpLocks/>
          </p:cNvGrpSpPr>
          <p:nvPr/>
        </p:nvGrpSpPr>
        <p:grpSpPr bwMode="auto">
          <a:xfrm>
            <a:off x="6412312" y="4527684"/>
            <a:ext cx="1011238" cy="771525"/>
            <a:chOff x="1406" y="822"/>
            <a:chExt cx="637" cy="486"/>
          </a:xfrm>
        </p:grpSpPr>
        <p:sp>
          <p:nvSpPr>
            <p:cNvPr id="49" name="Text Box 43">
              <a:extLst>
                <a:ext uri="{FF2B5EF4-FFF2-40B4-BE49-F238E27FC236}">
                  <a16:creationId xmlns:a16="http://schemas.microsoft.com/office/drawing/2014/main" id="{62070C46-E0C3-DD2F-9311-CC13CA14B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١٢٪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2097484F-AC0E-202B-AC7F-52B097C8A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56CB49D7-D307-7FD3-BE8B-8CE159890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52" name="Line 46">
                <a:extLst>
                  <a:ext uri="{FF2B5EF4-FFF2-40B4-BE49-F238E27FC236}">
                    <a16:creationId xmlns:a16="http://schemas.microsoft.com/office/drawing/2014/main" id="{85A73CF4-99CE-031A-0B32-1F477431E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47">
                <a:extLst>
                  <a:ext uri="{FF2B5EF4-FFF2-40B4-BE49-F238E27FC236}">
                    <a16:creationId xmlns:a16="http://schemas.microsoft.com/office/drawing/2014/main" id="{1053D888-7B00-E78F-3229-CBA97D063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54" name="Rectangle 48">
            <a:extLst>
              <a:ext uri="{FF2B5EF4-FFF2-40B4-BE49-F238E27FC236}">
                <a16:creationId xmlns:a16="http://schemas.microsoft.com/office/drawing/2014/main" id="{77DA08A4-9A03-D11B-95E4-8BFCDC3D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800" y="3057659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val="62541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9" grpId="0"/>
      <p:bldP spid="34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70CBE6-9A61-BA46-D6B8-E8195FE62F50}"/>
              </a:ext>
            </a:extLst>
          </p:cNvPr>
          <p:cNvGrpSpPr>
            <a:grpSpLocks/>
          </p:cNvGrpSpPr>
          <p:nvPr/>
        </p:nvGrpSpPr>
        <p:grpSpPr bwMode="auto">
          <a:xfrm>
            <a:off x="3845310" y="800045"/>
            <a:ext cx="3598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8B12A7E-D87D-8555-33A5-02B0D491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03FFB86-12EC-93EA-3011-014B353DF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النسبة المئوية والتقدير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DE00B94-FD88-FD45-0DB0-729B245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860" y="1811283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 قدر ٩  من  ٢٥</a:t>
            </a:r>
            <a:endParaRPr lang="en-US" altLang="en-US" sz="2400" b="1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64561B0-1061-DC70-0769-CA784242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598" y="3071758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37F197D6-12A6-FB85-A487-031AD9715D67}"/>
              </a:ext>
            </a:extLst>
          </p:cNvPr>
          <p:cNvGrpSpPr>
            <a:grpSpLocks/>
          </p:cNvGrpSpPr>
          <p:nvPr/>
        </p:nvGrpSpPr>
        <p:grpSpPr bwMode="auto">
          <a:xfrm>
            <a:off x="9495223" y="3251145"/>
            <a:ext cx="585787" cy="771525"/>
            <a:chOff x="2342" y="1849"/>
            <a:chExt cx="210" cy="486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D6456524-5C74-020F-0538-F1311143C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8B8F5F35-5956-2419-F219-220D85B00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3AE6C0CF-B37A-72B1-1309-56DCB47DC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58CB81D2-B408-1270-AFBD-28CF3884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885" y="339560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C6A31-F76D-3FFE-D872-7C190412F1BF}"/>
              </a:ext>
            </a:extLst>
          </p:cNvPr>
          <p:cNvGrpSpPr>
            <a:grpSpLocks/>
          </p:cNvGrpSpPr>
          <p:nvPr/>
        </p:nvGrpSpPr>
        <p:grpSpPr bwMode="auto">
          <a:xfrm>
            <a:off x="8622098" y="3251145"/>
            <a:ext cx="585787" cy="771525"/>
            <a:chOff x="2342" y="1849"/>
            <a:chExt cx="210" cy="486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E391FB71-257F-3E2D-6ACF-E035DB729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00DADA63-B145-94C8-FC60-FCB1EAC8F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D29A8377-333D-586E-A056-0981C7E97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3" name="Text Box 22">
            <a:extLst>
              <a:ext uri="{FF2B5EF4-FFF2-40B4-BE49-F238E27FC236}">
                <a16:creationId xmlns:a16="http://schemas.microsoft.com/office/drawing/2014/main" id="{D259D2D6-CEDC-8E70-BFED-102703B9B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260" y="339560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52F68A-6AAB-4817-033E-21AB78489CC8}"/>
              </a:ext>
            </a:extLst>
          </p:cNvPr>
          <p:cNvGrpSpPr>
            <a:grpSpLocks/>
          </p:cNvGrpSpPr>
          <p:nvPr/>
        </p:nvGrpSpPr>
        <p:grpSpPr bwMode="auto">
          <a:xfrm>
            <a:off x="7253673" y="3251145"/>
            <a:ext cx="1090612" cy="771525"/>
            <a:chOff x="2342" y="1849"/>
            <a:chExt cx="210" cy="486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3DA70F4E-AE4A-5754-E9A6-DC1B4834F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 × 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ADA66A83-AE59-B359-2240-3E7349B83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0F9B44A2-18FF-074A-4F00-28FCCF7D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 × 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7">
            <a:extLst>
              <a:ext uri="{FF2B5EF4-FFF2-40B4-BE49-F238E27FC236}">
                <a16:creationId xmlns:a16="http://schemas.microsoft.com/office/drawing/2014/main" id="{E5CD7161-C458-3206-5126-CB15D729E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860" y="339560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1A4E11-64FA-03F4-C8E7-797AF7A7D259}"/>
              </a:ext>
            </a:extLst>
          </p:cNvPr>
          <p:cNvGrpSpPr>
            <a:grpSpLocks/>
          </p:cNvGrpSpPr>
          <p:nvPr/>
        </p:nvGrpSpPr>
        <p:grpSpPr bwMode="auto">
          <a:xfrm>
            <a:off x="6436110" y="3251145"/>
            <a:ext cx="585788" cy="771525"/>
            <a:chOff x="2342" y="1849"/>
            <a:chExt cx="210" cy="486"/>
          </a:xfrm>
        </p:grpSpPr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9362FB6E-28CB-418E-2777-23EFD8316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2AF3781-713A-0A2E-C148-675F4886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1CB1EE1F-FC69-8C0B-4EF8-31EB07ABA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3" name="Line 32">
            <a:extLst>
              <a:ext uri="{FF2B5EF4-FFF2-40B4-BE49-F238E27FC236}">
                <a16:creationId xmlns:a16="http://schemas.microsoft.com/office/drawing/2014/main" id="{D9BB5285-9101-ADA9-C528-BC819D0182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3373" y="3316233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96E91CAC-458F-E274-A038-D42C7DA85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7660" y="3648020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6B6909-BB0F-BDA8-4081-27A40184A373}"/>
              </a:ext>
            </a:extLst>
          </p:cNvPr>
          <p:cNvGrpSpPr>
            <a:grpSpLocks/>
          </p:cNvGrpSpPr>
          <p:nvPr/>
        </p:nvGrpSpPr>
        <p:grpSpPr bwMode="auto">
          <a:xfrm>
            <a:off x="9495223" y="4244920"/>
            <a:ext cx="585787" cy="771525"/>
            <a:chOff x="2342" y="1849"/>
            <a:chExt cx="210" cy="486"/>
          </a:xfrm>
        </p:grpSpPr>
        <p:sp>
          <p:nvSpPr>
            <p:cNvPr id="36" name="Text Box 35">
              <a:extLst>
                <a:ext uri="{FF2B5EF4-FFF2-40B4-BE49-F238E27FC236}">
                  <a16:creationId xmlns:a16="http://schemas.microsoft.com/office/drawing/2014/main" id="{ED35A300-0874-8EF7-2F9D-89DC0F8FA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FA13A130-686E-3C27-3816-239B49BD0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37">
              <a:extLst>
                <a:ext uri="{FF2B5EF4-FFF2-40B4-BE49-F238E27FC236}">
                  <a16:creationId xmlns:a16="http://schemas.microsoft.com/office/drawing/2014/main" id="{6B352C8B-298A-9673-919F-FE51B7C04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9" name="Text Box 38">
            <a:extLst>
              <a:ext uri="{FF2B5EF4-FFF2-40B4-BE49-F238E27FC236}">
                <a16:creationId xmlns:a16="http://schemas.microsoft.com/office/drawing/2014/main" id="{7F9BC077-F1AB-ED53-108B-E026AE63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373" y="438144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02833B-2043-C829-229E-D96E55EC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0" y="3216220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0">
            <a:extLst>
              <a:ext uri="{FF2B5EF4-FFF2-40B4-BE49-F238E27FC236}">
                <a16:creationId xmlns:a16="http://schemas.microsoft.com/office/drawing/2014/main" id="{A0480A8B-3834-2321-2148-230BAEF1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535" y="5195833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٩  من  ٢٥ =</a:t>
            </a:r>
            <a:endParaRPr lang="en-US" altLang="en-US" sz="2400" b="1"/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C2536B1E-C1BB-961E-39FE-4DD1D7C6B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298" y="4116333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44" name="Group 51">
            <a:extLst>
              <a:ext uri="{FF2B5EF4-FFF2-40B4-BE49-F238E27FC236}">
                <a16:creationId xmlns:a16="http://schemas.microsoft.com/office/drawing/2014/main" id="{D3E0B3C6-6C62-8ADC-E01A-39DF58BBBC63}"/>
              </a:ext>
            </a:extLst>
          </p:cNvPr>
          <p:cNvGrpSpPr>
            <a:grpSpLocks/>
          </p:cNvGrpSpPr>
          <p:nvPr/>
        </p:nvGrpSpPr>
        <p:grpSpPr bwMode="auto">
          <a:xfrm>
            <a:off x="8166485" y="4244920"/>
            <a:ext cx="1011238" cy="771525"/>
            <a:chOff x="1406" y="822"/>
            <a:chExt cx="637" cy="486"/>
          </a:xfrm>
        </p:grpSpPr>
        <p:sp>
          <p:nvSpPr>
            <p:cNvPr id="45" name="Text Box 52">
              <a:extLst>
                <a:ext uri="{FF2B5EF4-FFF2-40B4-BE49-F238E27FC236}">
                  <a16:creationId xmlns:a16="http://schemas.microsoft.com/office/drawing/2014/main" id="{5009C5D0-FB19-BE02-6B92-05C93AE36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٣٧٪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46" name="Group 53">
              <a:extLst>
                <a:ext uri="{FF2B5EF4-FFF2-40B4-BE49-F238E27FC236}">
                  <a16:creationId xmlns:a16="http://schemas.microsoft.com/office/drawing/2014/main" id="{7AFFCD1C-8D2B-FD70-EDDA-DCF8B6E43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47" name="Text Box 54">
                <a:extLst>
                  <a:ext uri="{FF2B5EF4-FFF2-40B4-BE49-F238E27FC236}">
                    <a16:creationId xmlns:a16="http://schemas.microsoft.com/office/drawing/2014/main" id="{0F4F936A-E62F-CE36-5FE7-6F7CE1D44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48" name="Line 55">
                <a:extLst>
                  <a:ext uri="{FF2B5EF4-FFF2-40B4-BE49-F238E27FC236}">
                    <a16:creationId xmlns:a16="http://schemas.microsoft.com/office/drawing/2014/main" id="{36C655DA-434E-2B29-BA45-BD2BE6C5F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 Box 56">
                <a:extLst>
                  <a:ext uri="{FF2B5EF4-FFF2-40B4-BE49-F238E27FC236}">
                    <a16:creationId xmlns:a16="http://schemas.microsoft.com/office/drawing/2014/main" id="{97E20437-3122-1544-7CAD-E536CCE3A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50" name="Group 64">
            <a:extLst>
              <a:ext uri="{FF2B5EF4-FFF2-40B4-BE49-F238E27FC236}">
                <a16:creationId xmlns:a16="http://schemas.microsoft.com/office/drawing/2014/main" id="{404DD5B8-4BF0-2F1E-4BFA-342A57CA952E}"/>
              </a:ext>
            </a:extLst>
          </p:cNvPr>
          <p:cNvGrpSpPr>
            <a:grpSpLocks/>
          </p:cNvGrpSpPr>
          <p:nvPr/>
        </p:nvGrpSpPr>
        <p:grpSpPr bwMode="auto">
          <a:xfrm>
            <a:off x="6544060" y="5059308"/>
            <a:ext cx="1011238" cy="771525"/>
            <a:chOff x="1406" y="822"/>
            <a:chExt cx="637" cy="486"/>
          </a:xfrm>
        </p:grpSpPr>
        <p:sp>
          <p:nvSpPr>
            <p:cNvPr id="51" name="Text Box 65">
              <a:extLst>
                <a:ext uri="{FF2B5EF4-FFF2-40B4-BE49-F238E27FC236}">
                  <a16:creationId xmlns:a16="http://schemas.microsoft.com/office/drawing/2014/main" id="{C363DBEA-3FCA-BC93-73BB-83FB7BFFF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٣٧٪ 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52" name="Group 66">
              <a:extLst>
                <a:ext uri="{FF2B5EF4-FFF2-40B4-BE49-F238E27FC236}">
                  <a16:creationId xmlns:a16="http://schemas.microsoft.com/office/drawing/2014/main" id="{EED06C18-B316-56D9-84C5-091829947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53" name="Text Box 67">
                <a:extLst>
                  <a:ext uri="{FF2B5EF4-FFF2-40B4-BE49-F238E27FC236}">
                    <a16:creationId xmlns:a16="http://schemas.microsoft.com/office/drawing/2014/main" id="{B98D22C3-ECB6-D951-DAE9-F8DF98260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54" name="Line 68">
                <a:extLst>
                  <a:ext uri="{FF2B5EF4-FFF2-40B4-BE49-F238E27FC236}">
                    <a16:creationId xmlns:a16="http://schemas.microsoft.com/office/drawing/2014/main" id="{8D0CAB23-962A-AFC3-736A-CBE73D022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69">
                <a:extLst>
                  <a:ext uri="{FF2B5EF4-FFF2-40B4-BE49-F238E27FC236}">
                    <a16:creationId xmlns:a16="http://schemas.microsoft.com/office/drawing/2014/main" id="{09B9B009-8BC3-D002-C45D-F4A325D79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4779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3" grpId="0"/>
      <p:bldP spid="28" grpId="0"/>
      <p:bldP spid="39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DA4EF4-929E-2C2E-FBE4-384907BE6BE0}"/>
              </a:ext>
            </a:extLst>
          </p:cNvPr>
          <p:cNvGrpSpPr>
            <a:grpSpLocks/>
          </p:cNvGrpSpPr>
          <p:nvPr/>
        </p:nvGrpSpPr>
        <p:grpSpPr bwMode="auto">
          <a:xfrm>
            <a:off x="4073423" y="510326"/>
            <a:ext cx="3598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151AA7C-A1E3-66A0-66A9-36D38B604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90499C6-41BB-DAAF-4032-A3742C792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النسبة المئوية والتقدير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3DEC29F-1353-C5DA-B000-2A333A0C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973" y="1521564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٧  من  ٧٩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BB8C487-3E97-73CE-5581-13058A44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136" y="2782039"/>
            <a:ext cx="4860925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83931263-5A01-F261-AC1A-55DA1037CD47}"/>
              </a:ext>
            </a:extLst>
          </p:cNvPr>
          <p:cNvGrpSpPr>
            <a:grpSpLocks/>
          </p:cNvGrpSpPr>
          <p:nvPr/>
        </p:nvGrpSpPr>
        <p:grpSpPr bwMode="auto">
          <a:xfrm>
            <a:off x="9723336" y="2961426"/>
            <a:ext cx="585787" cy="771525"/>
            <a:chOff x="2342" y="1849"/>
            <a:chExt cx="210" cy="486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DD1F4A17-1299-DEB8-BA0B-DE8356671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BE409691-E650-6459-DCCE-14320D76D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969BE31E-D66B-25D1-8529-19F4B748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0E4222DD-3798-54C6-68F6-087D7CEE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998" y="310588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CF85E859-F3B3-6BD2-3A7C-FA466E15DEAC}"/>
              </a:ext>
            </a:extLst>
          </p:cNvPr>
          <p:cNvGrpSpPr>
            <a:grpSpLocks/>
          </p:cNvGrpSpPr>
          <p:nvPr/>
        </p:nvGrpSpPr>
        <p:grpSpPr bwMode="auto">
          <a:xfrm>
            <a:off x="8850211" y="2961426"/>
            <a:ext cx="585787" cy="771525"/>
            <a:chOff x="2342" y="1849"/>
            <a:chExt cx="210" cy="48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29F503A0-FB8D-D51F-EA8C-529A4967E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1395A6F8-25AE-65F2-F5CB-09FBA30FA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7AC42CC-8413-D40D-9CE2-F89991F9A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EA3DB9D9-AA2D-51B3-D0E6-8572A1EF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373" y="3105889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5ED76DE9-43CC-DB33-58B7-2F60F11BEB4B}"/>
              </a:ext>
            </a:extLst>
          </p:cNvPr>
          <p:cNvGrpSpPr>
            <a:grpSpLocks/>
          </p:cNvGrpSpPr>
          <p:nvPr/>
        </p:nvGrpSpPr>
        <p:grpSpPr bwMode="auto">
          <a:xfrm>
            <a:off x="7481786" y="2961426"/>
            <a:ext cx="1090612" cy="771525"/>
            <a:chOff x="2342" y="1849"/>
            <a:chExt cx="210" cy="486"/>
          </a:xfrm>
        </p:grpSpPr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C81BFE25-0047-0144-BF4E-3B6BD29F9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FF524142-F8BD-4F3C-DFFD-6AAA4745C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BD7AE086-A05A-5769-B66E-9216E716A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1">
            <a:extLst>
              <a:ext uri="{FF2B5EF4-FFF2-40B4-BE49-F238E27FC236}">
                <a16:creationId xmlns:a16="http://schemas.microsoft.com/office/drawing/2014/main" id="{1AC4EE44-D22B-FC02-EDDC-D66E2F9F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461" y="3105889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7F8766B4-8795-859A-1D9F-B248845B0A86}"/>
              </a:ext>
            </a:extLst>
          </p:cNvPr>
          <p:cNvGrpSpPr>
            <a:grpSpLocks/>
          </p:cNvGrpSpPr>
          <p:nvPr/>
        </p:nvGrpSpPr>
        <p:grpSpPr bwMode="auto">
          <a:xfrm>
            <a:off x="6664223" y="2961426"/>
            <a:ext cx="585788" cy="771525"/>
            <a:chOff x="2342" y="1849"/>
            <a:chExt cx="210" cy="486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894E4242-CB2D-CBAA-3199-A1402E7E6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60C9F56B-B7A9-217E-BC47-515BEE61D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07F915DD-F863-1B74-64C7-DB904D198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3" name="Line 26">
            <a:extLst>
              <a:ext uri="{FF2B5EF4-FFF2-40B4-BE49-F238E27FC236}">
                <a16:creationId xmlns:a16="http://schemas.microsoft.com/office/drawing/2014/main" id="{41871C72-F2BD-0A8B-41A6-EB0D149F2F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1486" y="3026514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328AC389-EFFB-E17C-9F2D-3C304A1FDE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7823" y="3358301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D9EDF9AD-80A4-1D4B-5C7E-1689FFF9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486" y="4091726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3F079B1B-BD2B-C00B-D8B0-43D344D1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648" y="4906114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٧  من  ٧٩ =</a:t>
            </a:r>
            <a:endParaRPr lang="en-US" altLang="en-US" sz="2400" b="1"/>
          </a:p>
        </p:txBody>
      </p:sp>
      <p:grpSp>
        <p:nvGrpSpPr>
          <p:cNvPr id="38" name="Group 76">
            <a:extLst>
              <a:ext uri="{FF2B5EF4-FFF2-40B4-BE49-F238E27FC236}">
                <a16:creationId xmlns:a16="http://schemas.microsoft.com/office/drawing/2014/main" id="{9A6D1E6B-FC2D-85B1-BAE4-2E927C6F957D}"/>
              </a:ext>
            </a:extLst>
          </p:cNvPr>
          <p:cNvGrpSpPr>
            <a:grpSpLocks/>
          </p:cNvGrpSpPr>
          <p:nvPr/>
        </p:nvGrpSpPr>
        <p:grpSpPr bwMode="auto">
          <a:xfrm>
            <a:off x="2774848" y="2782039"/>
            <a:ext cx="1592263" cy="3024187"/>
            <a:chOff x="816" y="890"/>
            <a:chExt cx="1003" cy="1905"/>
          </a:xfrm>
        </p:grpSpPr>
        <p:sp>
          <p:nvSpPr>
            <p:cNvPr id="39" name="AutoShape 59">
              <a:extLst>
                <a:ext uri="{FF2B5EF4-FFF2-40B4-BE49-F238E27FC236}">
                  <a16:creationId xmlns:a16="http://schemas.microsoft.com/office/drawing/2014/main" id="{138F95F4-C968-74CE-B227-423A3ECD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90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١٪ = ٠.٠١</a:t>
              </a:r>
            </a:p>
          </p:txBody>
        </p:sp>
        <p:sp>
          <p:nvSpPr>
            <p:cNvPr id="40" name="AutoShape 65">
              <a:extLst>
                <a:ext uri="{FF2B5EF4-FFF2-40B4-BE49-F238E27FC236}">
                  <a16:creationId xmlns:a16="http://schemas.microsoft.com/office/drawing/2014/main" id="{90769F76-96FC-5ED4-B6C1-F2DE8EE17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75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٢٪ = ٠.٠٢</a:t>
              </a:r>
            </a:p>
          </p:txBody>
        </p:sp>
        <p:sp>
          <p:nvSpPr>
            <p:cNvPr id="41" name="AutoShape 66">
              <a:extLst>
                <a:ext uri="{FF2B5EF4-FFF2-40B4-BE49-F238E27FC236}">
                  <a16:creationId xmlns:a16="http://schemas.microsoft.com/office/drawing/2014/main" id="{C46736E3-0837-CBE4-B918-622B56B31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61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٣٪ = ٠.٠٣</a:t>
              </a:r>
            </a:p>
          </p:txBody>
        </p:sp>
        <p:sp>
          <p:nvSpPr>
            <p:cNvPr id="42" name="AutoShape 67">
              <a:extLst>
                <a:ext uri="{FF2B5EF4-FFF2-40B4-BE49-F238E27FC236}">
                  <a16:creationId xmlns:a16="http://schemas.microsoft.com/office/drawing/2014/main" id="{7CC9233D-049E-6727-0D91-D6B0D2D1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46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٤٪ = ٠.٠٤</a:t>
              </a:r>
            </a:p>
          </p:txBody>
        </p:sp>
        <p:sp>
          <p:nvSpPr>
            <p:cNvPr id="43" name="AutoShape 68">
              <a:extLst>
                <a:ext uri="{FF2B5EF4-FFF2-40B4-BE49-F238E27FC236}">
                  <a16:creationId xmlns:a16="http://schemas.microsoft.com/office/drawing/2014/main" id="{55EA01CA-8BD2-F05A-AFE5-2D2E595E7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32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١٠٪ = ٠.١</a:t>
              </a:r>
            </a:p>
          </p:txBody>
        </p:sp>
      </p:grpSp>
      <p:sp>
        <p:nvSpPr>
          <p:cNvPr id="44" name="Rectangle 64">
            <a:extLst>
              <a:ext uri="{FF2B5EF4-FFF2-40B4-BE49-F238E27FC236}">
                <a16:creationId xmlns:a16="http://schemas.microsoft.com/office/drawing/2014/main" id="{E07685DA-1824-FA32-C660-76C17400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848" y="5229964"/>
            <a:ext cx="1584325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5" name="Text Box 69">
            <a:extLst>
              <a:ext uri="{FF2B5EF4-FFF2-40B4-BE49-F238E27FC236}">
                <a16:creationId xmlns:a16="http://schemas.microsoft.com/office/drawing/2014/main" id="{EA1D595C-3C81-209E-B497-A2159AE2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298" y="3105889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6" name="Text Box 70">
            <a:extLst>
              <a:ext uri="{FF2B5EF4-FFF2-40B4-BE49-F238E27FC236}">
                <a16:creationId xmlns:a16="http://schemas.microsoft.com/office/drawing/2014/main" id="{47FEC9B4-7B96-8A97-1B57-9E44B272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111" y="310588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٠.١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47" name="Text Box 71">
            <a:extLst>
              <a:ext uri="{FF2B5EF4-FFF2-40B4-BE49-F238E27FC236}">
                <a16:creationId xmlns:a16="http://schemas.microsoft.com/office/drawing/2014/main" id="{C63FB43A-6B48-4225-FFA7-44B6FC05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1898" y="408537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٠.١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8774791F-DDD4-75BF-E534-2798D175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298" y="407743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١٠٪</a:t>
            </a:r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CFAEA396-DCAF-C3AF-1A1F-5D21EB7E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036" y="490611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١٠٪</a:t>
            </a:r>
          </a:p>
        </p:txBody>
      </p:sp>
    </p:spTree>
    <p:extLst>
      <p:ext uri="{BB962C8B-B14F-4D97-AF65-F5344CB8AC3E}">
        <p14:creationId xmlns:p14="http://schemas.microsoft.com/office/powerpoint/2010/main" val="110378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3" grpId="0"/>
      <p:bldP spid="28" grpId="0"/>
      <p:bldP spid="35" grpId="0"/>
      <p:bldP spid="36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12CBBE1-4403-B1CC-8C0D-5726A800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860" y="1707556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٩٪  من  ١١٦١ مليار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2208DFE-C9E6-C2AC-A39E-E0D53D60D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860" y="2642593"/>
            <a:ext cx="5653088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DE7ECD8-538A-1E9E-2FEB-4F01666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348" y="291564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٩٪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9850179-30F2-2B83-7852-0D664FFD1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935" y="291564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2EF4F1ED-A21F-B754-D10A-F2E2DCAE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385" y="3683993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٩٪ من ١١٦١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7E9317FC-9CCF-18E2-0BBE-F84B8E62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135" y="3696693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٠.١ × ١١٦١ 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2A240E0D-794B-71E9-E546-54654FB1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698" y="5558831"/>
            <a:ext cx="51847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١١٦١ ÷ ١٠ ) × ١ = ١١٦.١ × ١ = ١١٦.١</a:t>
            </a:r>
            <a:endParaRPr lang="en-US" altLang="en-US" sz="2400" b="1"/>
          </a:p>
        </p:txBody>
      </p:sp>
      <p:sp>
        <p:nvSpPr>
          <p:cNvPr id="20" name="Rectangle 40">
            <a:extLst>
              <a:ext uri="{FF2B5EF4-FFF2-40B4-BE49-F238E27FC236}">
                <a16:creationId xmlns:a16="http://schemas.microsoft.com/office/drawing/2014/main" id="{66CCC0B9-AF13-28A2-E770-6F3E7AFF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160" y="589956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إذا علمت أن الكويت تمتلك ٩٪ من احتياط النفط العالمي المقدر بـ ١١٦١ مليار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 فاحسب حصة الكويت من هذا الاحتياط .</a:t>
            </a:r>
            <a:r>
              <a:rPr lang="en-US" altLang="en-US" sz="2400" dirty="0"/>
              <a:t> </a:t>
            </a: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8F39FB44-EFE0-C920-51A2-EAC40843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723" y="291564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817E7B-72FF-91D8-2900-34485D2F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873" y="2893418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5A3E5BE9-0C08-2198-738E-E524F9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148" y="289341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٠.١</a:t>
            </a:r>
            <a:endParaRPr lang="en-US" altLang="en-US" sz="2400" b="1"/>
          </a:p>
        </p:txBody>
      </p:sp>
      <p:grpSp>
        <p:nvGrpSpPr>
          <p:cNvPr id="24" name="Group 44">
            <a:extLst>
              <a:ext uri="{FF2B5EF4-FFF2-40B4-BE49-F238E27FC236}">
                <a16:creationId xmlns:a16="http://schemas.microsoft.com/office/drawing/2014/main" id="{428283C4-55AE-2680-CE6B-4EBC1A282C4E}"/>
              </a:ext>
            </a:extLst>
          </p:cNvPr>
          <p:cNvGrpSpPr>
            <a:grpSpLocks/>
          </p:cNvGrpSpPr>
          <p:nvPr/>
        </p:nvGrpSpPr>
        <p:grpSpPr bwMode="auto">
          <a:xfrm>
            <a:off x="2114935" y="2318743"/>
            <a:ext cx="1592263" cy="3024188"/>
            <a:chOff x="816" y="890"/>
            <a:chExt cx="1003" cy="1905"/>
          </a:xfrm>
        </p:grpSpPr>
        <p:sp>
          <p:nvSpPr>
            <p:cNvPr id="25" name="AutoShape 45">
              <a:extLst>
                <a:ext uri="{FF2B5EF4-FFF2-40B4-BE49-F238E27FC236}">
                  <a16:creationId xmlns:a16="http://schemas.microsoft.com/office/drawing/2014/main" id="{9B693F03-A35D-A0A5-A734-BEC409CB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90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١٪ = ٠.٠١</a:t>
              </a:r>
            </a:p>
          </p:txBody>
        </p:sp>
        <p:sp>
          <p:nvSpPr>
            <p:cNvPr id="26" name="AutoShape 46">
              <a:extLst>
                <a:ext uri="{FF2B5EF4-FFF2-40B4-BE49-F238E27FC236}">
                  <a16:creationId xmlns:a16="http://schemas.microsoft.com/office/drawing/2014/main" id="{AA4422CF-B035-D9FD-48F2-C91FBE088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75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٢٪ = ٠.٠٢</a:t>
              </a:r>
            </a:p>
          </p:txBody>
        </p:sp>
        <p:sp>
          <p:nvSpPr>
            <p:cNvPr id="27" name="AutoShape 47">
              <a:extLst>
                <a:ext uri="{FF2B5EF4-FFF2-40B4-BE49-F238E27FC236}">
                  <a16:creationId xmlns:a16="http://schemas.microsoft.com/office/drawing/2014/main" id="{391BBBF1-CF13-9D7B-AC26-973F28003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61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٣٪ = ٠.٠٣</a:t>
              </a:r>
            </a:p>
          </p:txBody>
        </p:sp>
        <p:sp>
          <p:nvSpPr>
            <p:cNvPr id="28" name="AutoShape 48">
              <a:extLst>
                <a:ext uri="{FF2B5EF4-FFF2-40B4-BE49-F238E27FC236}">
                  <a16:creationId xmlns:a16="http://schemas.microsoft.com/office/drawing/2014/main" id="{49D426CE-CB25-F2E6-1677-48E0E3C92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46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٤٪ = ٠.٠٤</a:t>
              </a:r>
            </a:p>
          </p:txBody>
        </p:sp>
        <p:sp>
          <p:nvSpPr>
            <p:cNvPr id="29" name="AutoShape 49">
              <a:extLst>
                <a:ext uri="{FF2B5EF4-FFF2-40B4-BE49-F238E27FC236}">
                  <a16:creationId xmlns:a16="http://schemas.microsoft.com/office/drawing/2014/main" id="{3D7043C1-34BD-594F-7F0C-12E77D25D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32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١٠٪ = ٠.١</a:t>
              </a:r>
            </a:p>
          </p:txBody>
        </p:sp>
      </p:grpSp>
      <p:sp>
        <p:nvSpPr>
          <p:cNvPr id="30" name="Rectangle 50">
            <a:extLst>
              <a:ext uri="{FF2B5EF4-FFF2-40B4-BE49-F238E27FC236}">
                <a16:creationId xmlns:a16="http://schemas.microsoft.com/office/drawing/2014/main" id="{13015626-1331-AAD1-21EE-ADDB8743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935" y="4766668"/>
            <a:ext cx="1584325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1" name="Text Box 51">
            <a:extLst>
              <a:ext uri="{FF2B5EF4-FFF2-40B4-BE49-F238E27FC236}">
                <a16:creationId xmlns:a16="http://schemas.microsoft.com/office/drawing/2014/main" id="{BCBD90F8-2427-E076-32CA-D33E14DA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023" y="3687168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١١٦.١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52">
            <a:extLst>
              <a:ext uri="{FF2B5EF4-FFF2-40B4-BE49-F238E27FC236}">
                <a16:creationId xmlns:a16="http://schemas.microsoft.com/office/drawing/2014/main" id="{43F6BD70-4F4B-A0F2-CEDA-179F2A9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785" y="4407893"/>
            <a:ext cx="298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حصة الكويت من الاحتياط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ABC87529-371B-D278-0606-7D2D1EEC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273" y="440789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١١٦.١ مليار برميل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802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 animBg="1"/>
      <p:bldP spid="20" grpId="0" animBg="1"/>
      <p:bldP spid="21" grpId="0"/>
      <p:bldP spid="22" grpId="0"/>
      <p:bldP spid="23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36404" y="199544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C55AE19-6725-104A-5232-E66EA7F8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98" y="1272209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٤٩٪  من  ١٦٠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F65C976-0A5D-54F1-A797-88BBC7CB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61" y="2532684"/>
            <a:ext cx="4213225" cy="20161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177F777-7753-15C4-36E2-EBC3D92E4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986" y="280573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٤٩٪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1ECFCD1-65BE-B8B5-4320-76BE1CB6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086" y="2805734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93F8B56-D585-6F59-6BDE-77AF73F6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361" y="280573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86231E00-4566-E218-9147-DF82D1EA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948" y="280573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B6095BC-7422-58D9-A349-F616CAB6FFDB}"/>
              </a:ext>
            </a:extLst>
          </p:cNvPr>
          <p:cNvGrpSpPr>
            <a:grpSpLocks/>
          </p:cNvGrpSpPr>
          <p:nvPr/>
        </p:nvGrpSpPr>
        <p:grpSpPr bwMode="auto">
          <a:xfrm>
            <a:off x="8471586" y="2661272"/>
            <a:ext cx="333375" cy="771525"/>
            <a:chOff x="2342" y="1849"/>
            <a:chExt cx="210" cy="486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3237D7E0-7C05-9061-455A-DFB930EA3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8139D5A0-748B-799D-49BC-51BEE8D30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BE76B34-C0C8-08D2-08AD-E942C5FE2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E50DEF25-18FF-4DD4-9551-D8F08BDD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923" y="3682034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٤٩٪ من ١٦٠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20E0FAC9-EDCC-0721-4987-DC242BC2F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023" y="367885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2FBE31A9-3073-E4F0-C9ED-616C0E5919D7}"/>
              </a:ext>
            </a:extLst>
          </p:cNvPr>
          <p:cNvGrpSpPr>
            <a:grpSpLocks/>
          </p:cNvGrpSpPr>
          <p:nvPr/>
        </p:nvGrpSpPr>
        <p:grpSpPr bwMode="auto">
          <a:xfrm>
            <a:off x="7031723" y="3540747"/>
            <a:ext cx="1728788" cy="771525"/>
            <a:chOff x="3538" y="3135"/>
            <a:chExt cx="885" cy="486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05AD416A-8A5D-8F29-346E-575A3352F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9DCB5D6-CAD6-2679-8336-22E717BA0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A4BC7A1A-2444-27D9-571F-0AAFAE039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id="{34FFDFDC-8131-AF6A-1691-F59F49B1C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B6F58F7E-FFDF-2230-F27A-9D939B7ED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9D8FA510-A2BF-28C8-ED7F-66D31428A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١٦٠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A8DC4F5C-60F3-916B-F0A5-D3015DB4D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2BF44F4C-CEDB-8AB6-F99C-4C390481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923" y="3682034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٨٠</a:t>
            </a:r>
          </a:p>
        </p:txBody>
      </p:sp>
      <p:pic>
        <p:nvPicPr>
          <p:cNvPr id="33" name="Picture 26">
            <a:extLst>
              <a:ext uri="{FF2B5EF4-FFF2-40B4-BE49-F238E27FC236}">
                <a16:creationId xmlns:a16="http://schemas.microsoft.com/office/drawing/2014/main" id="{C24AF7BB-5A0A-7166-8658-A7F79324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98" y="2458072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07FCCB26-29D1-0DF5-EC07-BC756EE0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11" y="3324847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CBB6D9E-44CC-410F-3C43-2879616A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848" y="5123484"/>
            <a:ext cx="45370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١٦٠ ÷ ٢ ) × ١ = ٨٠ × ١ = ٨٠</a:t>
            </a:r>
            <a:endParaRPr lang="en-US" altLang="en-US" sz="2400" b="1"/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F3DB3BAC-6789-F63F-3C7B-83687A12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36" y="5125072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 ، ١٦٠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1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22" grpId="0"/>
      <p:bldP spid="23" grpId="0"/>
      <p:bldP spid="32" grpId="0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EAD2E5-4CA9-8692-A8EF-AC259A4FD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566" y="2558546"/>
            <a:ext cx="414020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13C535D5-1D83-5638-5C11-1D5D3F1349DF}"/>
              </a:ext>
            </a:extLst>
          </p:cNvPr>
          <p:cNvGrpSpPr>
            <a:grpSpLocks/>
          </p:cNvGrpSpPr>
          <p:nvPr/>
        </p:nvGrpSpPr>
        <p:grpSpPr bwMode="auto">
          <a:xfrm>
            <a:off x="8457366" y="2722059"/>
            <a:ext cx="333375" cy="771525"/>
            <a:chOff x="2342" y="1849"/>
            <a:chExt cx="210" cy="486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692EE98A-9155-F49D-D1FE-ADB41CF2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4F1E0627-6687-A5AB-FF83-E9F92CCA5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4E1AC49-DBDF-DC83-A4CB-F5798F710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8F07B27-BC21-E361-7AEA-34E935D1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153" y="426510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064FE1CB-E22F-63B7-DA34-CC4F1305456B}"/>
              </a:ext>
            </a:extLst>
          </p:cNvPr>
          <p:cNvGrpSpPr>
            <a:grpSpLocks/>
          </p:cNvGrpSpPr>
          <p:nvPr/>
        </p:nvGrpSpPr>
        <p:grpSpPr bwMode="auto">
          <a:xfrm>
            <a:off x="6587291" y="4126996"/>
            <a:ext cx="1404937" cy="771525"/>
            <a:chOff x="3538" y="3135"/>
            <a:chExt cx="885" cy="486"/>
          </a:xfrm>
        </p:grpSpPr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337851A2-BF0E-C26F-0995-ADB737B66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3" name="Text Box 17">
                <a:extLst>
                  <a:ext uri="{FF2B5EF4-FFF2-40B4-BE49-F238E27FC236}">
                    <a16:creationId xmlns:a16="http://schemas.microsoft.com/office/drawing/2014/main" id="{935F49B1-42A0-A505-95D7-3A5707EE2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C9A7C0D7-BF0B-BB6E-4080-51456615A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BA0F62BA-3091-BC23-04D5-E901FCD1B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CF51ED19-80E4-5CB5-B8D8-F6139B9D0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1203E00D-3D37-C918-AE46-823F4644A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٢١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7826DFAF-F00E-DD19-92FB-0249E6200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6" name="Text Box 23">
            <a:extLst>
              <a:ext uri="{FF2B5EF4-FFF2-40B4-BE49-F238E27FC236}">
                <a16:creationId xmlns:a16="http://schemas.microsoft.com/office/drawing/2014/main" id="{DFB1200D-2CBA-C068-1948-79A3AE0E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566" y="4268284"/>
            <a:ext cx="53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١٤</a:t>
            </a: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id="{EB243C80-76AE-3290-EFBA-717712EE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03" y="2512509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9F9F48F2-69E2-51BB-A64F-5A336E8C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278" y="3919034"/>
            <a:ext cx="9001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6C11179-1A5A-1640-AF70-FCC07B3A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41" y="5149346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٢١ ÷ ٣ ) × ٢ = ٧ × ٢ = ١٤</a:t>
            </a:r>
            <a:endParaRPr lang="en-US" altLang="en-US" sz="2400" b="1"/>
          </a:p>
        </p:txBody>
      </p:sp>
      <p:sp>
        <p:nvSpPr>
          <p:cNvPr id="30" name="AutoShape 27">
            <a:extLst>
              <a:ext uri="{FF2B5EF4-FFF2-40B4-BE49-F238E27FC236}">
                <a16:creationId xmlns:a16="http://schemas.microsoft.com/office/drawing/2014/main" id="{8AD5DC44-199D-1A52-3393-69B93ADF5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316" y="5403346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 ، ٢١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114C7537-A2B3-FBE9-6F36-699FA17A5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091" y="343325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B523A57F-EFF3-1A48-AF4C-62965842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753" y="343325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007EB94-2AE2-A233-4FE6-261BA78C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003" y="343008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٢١</a:t>
            </a:r>
          </a:p>
        </p:txBody>
      </p:sp>
      <p:grpSp>
        <p:nvGrpSpPr>
          <p:cNvPr id="34" name="Group 32">
            <a:extLst>
              <a:ext uri="{FF2B5EF4-FFF2-40B4-BE49-F238E27FC236}">
                <a16:creationId xmlns:a16="http://schemas.microsoft.com/office/drawing/2014/main" id="{72AD12E1-9B51-42F2-2916-BD228BA0ACDF}"/>
              </a:ext>
            </a:extLst>
          </p:cNvPr>
          <p:cNvGrpSpPr>
            <a:grpSpLocks/>
          </p:cNvGrpSpPr>
          <p:nvPr/>
        </p:nvGrpSpPr>
        <p:grpSpPr bwMode="auto">
          <a:xfrm>
            <a:off x="8816141" y="2687134"/>
            <a:ext cx="1192212" cy="771525"/>
            <a:chOff x="2018" y="1548"/>
            <a:chExt cx="751" cy="486"/>
          </a:xfrm>
        </p:grpSpPr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7D782BAB-3EA3-7606-930E-C492DDEF1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36" name="Group 34">
              <a:extLst>
                <a:ext uri="{FF2B5EF4-FFF2-40B4-BE49-F238E27FC236}">
                  <a16:creationId xmlns:a16="http://schemas.microsoft.com/office/drawing/2014/main" id="{7C8FEC1A-F9AD-AE68-1EE7-4636B8D8A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37" name="Text Box 35">
                <a:extLst>
                  <a:ext uri="{FF2B5EF4-FFF2-40B4-BE49-F238E27FC236}">
                    <a16:creationId xmlns:a16="http://schemas.microsoft.com/office/drawing/2014/main" id="{A11361B1-14B3-8EF4-3192-25A8B3455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٦٦٪ </a:t>
                </a:r>
                <a:endParaRPr lang="en-US" altLang="en-US" sz="240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38" name="Group 36">
                <a:extLst>
                  <a:ext uri="{FF2B5EF4-FFF2-40B4-BE49-F238E27FC236}">
                    <a16:creationId xmlns:a16="http://schemas.microsoft.com/office/drawing/2014/main" id="{DEB155EC-6D8C-E7F1-EDA2-834A733AF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39" name="Text Box 37">
                  <a:extLst>
                    <a:ext uri="{FF2B5EF4-FFF2-40B4-BE49-F238E27FC236}">
                      <a16:creationId xmlns:a16="http://schemas.microsoft.com/office/drawing/2014/main" id="{0B72B171-AEFF-E264-CF76-2386D55BF5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0" name="Line 38">
                  <a:extLst>
                    <a:ext uri="{FF2B5EF4-FFF2-40B4-BE49-F238E27FC236}">
                      <a16:creationId xmlns:a16="http://schemas.microsoft.com/office/drawing/2014/main" id="{607D0B9B-5E88-E573-9CB2-8CCFECFB0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Text Box 39">
                  <a:extLst>
                    <a:ext uri="{FF2B5EF4-FFF2-40B4-BE49-F238E27FC236}">
                      <a16:creationId xmlns:a16="http://schemas.microsoft.com/office/drawing/2014/main" id="{93A2AFA8-3FE0-6849-FC3C-56274A76DC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٣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  <p:grpSp>
        <p:nvGrpSpPr>
          <p:cNvPr id="42" name="Group 58">
            <a:extLst>
              <a:ext uri="{FF2B5EF4-FFF2-40B4-BE49-F238E27FC236}">
                <a16:creationId xmlns:a16="http://schemas.microsoft.com/office/drawing/2014/main" id="{93CF71EB-8683-447A-4E6D-3DEAC63F2835}"/>
              </a:ext>
            </a:extLst>
          </p:cNvPr>
          <p:cNvGrpSpPr>
            <a:grpSpLocks/>
          </p:cNvGrpSpPr>
          <p:nvPr/>
        </p:nvGrpSpPr>
        <p:grpSpPr bwMode="auto">
          <a:xfrm>
            <a:off x="6480928" y="1298071"/>
            <a:ext cx="3743325" cy="792163"/>
            <a:chOff x="3266" y="618"/>
            <a:chExt cx="2358" cy="499"/>
          </a:xfrm>
        </p:grpSpPr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CE2254A5-6766-70B9-0E38-F01126D7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618"/>
              <a:ext cx="2358" cy="476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 قدر                من  ٢٠</a:t>
              </a:r>
              <a:r>
                <a:rPr lang="en-US" altLang="en-US" sz="2400" b="1"/>
                <a:t> </a:t>
              </a:r>
            </a:p>
          </p:txBody>
        </p:sp>
        <p:grpSp>
          <p:nvGrpSpPr>
            <p:cNvPr id="44" name="Group 40">
              <a:extLst>
                <a:ext uri="{FF2B5EF4-FFF2-40B4-BE49-F238E27FC236}">
                  <a16:creationId xmlns:a16="http://schemas.microsoft.com/office/drawing/2014/main" id="{C66849BA-DE69-2AA4-8CB0-DC88E4DE1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631"/>
              <a:ext cx="751" cy="486"/>
              <a:chOff x="2018" y="1548"/>
              <a:chExt cx="751" cy="486"/>
            </a:xfrm>
          </p:grpSpPr>
          <p:sp>
            <p:nvSpPr>
              <p:cNvPr id="45" name="Text Box 41">
                <a:extLst>
                  <a:ext uri="{FF2B5EF4-FFF2-40B4-BE49-F238E27FC236}">
                    <a16:creationId xmlns:a16="http://schemas.microsoft.com/office/drawing/2014/main" id="{3C74A95E-1384-1E8C-0978-A65D7A221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661"/>
                <a:ext cx="2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46" name="Group 42">
                <a:extLst>
                  <a:ext uri="{FF2B5EF4-FFF2-40B4-BE49-F238E27FC236}">
                    <a16:creationId xmlns:a16="http://schemas.microsoft.com/office/drawing/2014/main" id="{E4E3084A-BD61-9DDD-44B1-11D6B9BC4D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2" y="1548"/>
                <a:ext cx="637" cy="486"/>
                <a:chOff x="1406" y="822"/>
                <a:chExt cx="637" cy="486"/>
              </a:xfrm>
            </p:grpSpPr>
            <p:sp>
              <p:nvSpPr>
                <p:cNvPr id="47" name="Text Box 43">
                  <a:extLst>
                    <a:ext uri="{FF2B5EF4-FFF2-40B4-BE49-F238E27FC236}">
                      <a16:creationId xmlns:a16="http://schemas.microsoft.com/office/drawing/2014/main" id="{39233F86-451C-7823-F137-A8B8F7C6FD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06" y="921"/>
                  <a:ext cx="49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٦٦٪ </a:t>
                  </a:r>
                  <a:endParaRPr lang="en-US" altLang="en-US" sz="2400">
                    <a:solidFill>
                      <a:srgbClr val="CC0066"/>
                    </a:solidFill>
                  </a:endParaRPr>
                </a:p>
              </p:txBody>
            </p:sp>
            <p:grpSp>
              <p:nvGrpSpPr>
                <p:cNvPr id="48" name="Group 44">
                  <a:extLst>
                    <a:ext uri="{FF2B5EF4-FFF2-40B4-BE49-F238E27FC236}">
                      <a16:creationId xmlns:a16="http://schemas.microsoft.com/office/drawing/2014/main" id="{B4CF3F50-119C-1DB7-1DB8-B192EF09A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3" y="822"/>
                  <a:ext cx="210" cy="486"/>
                  <a:chOff x="2342" y="1849"/>
                  <a:chExt cx="210" cy="486"/>
                </a:xfrm>
              </p:grpSpPr>
              <p:sp>
                <p:nvSpPr>
                  <p:cNvPr id="49" name="Text Box 45">
                    <a:extLst>
                      <a:ext uri="{FF2B5EF4-FFF2-40B4-BE49-F238E27FC236}">
                        <a16:creationId xmlns:a16="http://schemas.microsoft.com/office/drawing/2014/main" id="{BD57372E-B66B-8174-E939-54512433C8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1849"/>
                    <a:ext cx="21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>
                        <a:solidFill>
                          <a:srgbClr val="CC0066"/>
                        </a:solidFill>
                      </a:rPr>
                      <a:t>٢</a:t>
                    </a:r>
                    <a:endParaRPr lang="en-US" altLang="en-US" sz="2400" b="1">
                      <a:solidFill>
                        <a:srgbClr val="CC0066"/>
                      </a:solidFill>
                    </a:endParaRPr>
                  </a:p>
                </p:txBody>
              </p:sp>
              <p:sp>
                <p:nvSpPr>
                  <p:cNvPr id="50" name="Line 46">
                    <a:extLst>
                      <a:ext uri="{FF2B5EF4-FFF2-40B4-BE49-F238E27FC236}">
                        <a16:creationId xmlns:a16="http://schemas.microsoft.com/office/drawing/2014/main" id="{A3A66751-C290-9B0E-F211-FC6BF4602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8" y="2079"/>
                    <a:ext cx="143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51" name="Text Box 47">
                    <a:extLst>
                      <a:ext uri="{FF2B5EF4-FFF2-40B4-BE49-F238E27FC236}">
                        <a16:creationId xmlns:a16="http://schemas.microsoft.com/office/drawing/2014/main" id="{11B98A0D-83AB-1285-AEC4-49E4D617BA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2047"/>
                    <a:ext cx="21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>
                        <a:solidFill>
                          <a:srgbClr val="CC0066"/>
                        </a:solidFill>
                      </a:rPr>
                      <a:t>٣</a:t>
                    </a:r>
                    <a:endParaRPr lang="en-US" altLang="en-US" sz="2400" b="1">
                      <a:solidFill>
                        <a:srgbClr val="CC0066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2" name="Group 57">
            <a:extLst>
              <a:ext uri="{FF2B5EF4-FFF2-40B4-BE49-F238E27FC236}">
                <a16:creationId xmlns:a16="http://schemas.microsoft.com/office/drawing/2014/main" id="{E775B959-720D-7CE6-F2D3-895C97323294}"/>
              </a:ext>
            </a:extLst>
          </p:cNvPr>
          <p:cNvGrpSpPr>
            <a:grpSpLocks/>
          </p:cNvGrpSpPr>
          <p:nvPr/>
        </p:nvGrpSpPr>
        <p:grpSpPr bwMode="auto">
          <a:xfrm>
            <a:off x="8352591" y="4141284"/>
            <a:ext cx="1766887" cy="771525"/>
            <a:chOff x="4445" y="2409"/>
            <a:chExt cx="1113" cy="486"/>
          </a:xfrm>
        </p:grpSpPr>
        <p:sp>
          <p:nvSpPr>
            <p:cNvPr id="53" name="Text Box 13">
              <a:extLst>
                <a:ext uri="{FF2B5EF4-FFF2-40B4-BE49-F238E27FC236}">
                  <a16:creationId xmlns:a16="http://schemas.microsoft.com/office/drawing/2014/main" id="{AB305255-2725-3765-6E9D-9034B6310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48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من ٢٠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54" name="Group 51">
              <a:extLst>
                <a:ext uri="{FF2B5EF4-FFF2-40B4-BE49-F238E27FC236}">
                  <a16:creationId xmlns:a16="http://schemas.microsoft.com/office/drawing/2014/main" id="{9AEDB59E-148F-9579-D2F8-899DFAACA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409"/>
              <a:ext cx="637" cy="486"/>
              <a:chOff x="1406" y="822"/>
              <a:chExt cx="637" cy="486"/>
            </a:xfrm>
          </p:grpSpPr>
          <p:sp>
            <p:nvSpPr>
              <p:cNvPr id="55" name="Text Box 52">
                <a:extLst>
                  <a:ext uri="{FF2B5EF4-FFF2-40B4-BE49-F238E27FC236}">
                    <a16:creationId xmlns:a16="http://schemas.microsoft.com/office/drawing/2014/main" id="{E9D1F203-4E00-C02C-06DE-834841FF0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٦٦٪ </a:t>
                </a:r>
                <a:endParaRPr lang="en-US" altLang="en-US" sz="240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56" name="Group 53">
                <a:extLst>
                  <a:ext uri="{FF2B5EF4-FFF2-40B4-BE49-F238E27FC236}">
                    <a16:creationId xmlns:a16="http://schemas.microsoft.com/office/drawing/2014/main" id="{78841C0D-2B0A-EF35-C8C1-8D87D272F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57" name="Text Box 54">
                  <a:extLst>
                    <a:ext uri="{FF2B5EF4-FFF2-40B4-BE49-F238E27FC236}">
                      <a16:creationId xmlns:a16="http://schemas.microsoft.com/office/drawing/2014/main" id="{965506E1-8AC3-CE77-E48B-8C0D8E171E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58" name="Line 55">
                  <a:extLst>
                    <a:ext uri="{FF2B5EF4-FFF2-40B4-BE49-F238E27FC236}">
                      <a16:creationId xmlns:a16="http://schemas.microsoft.com/office/drawing/2014/main" id="{3E4B3C72-1E38-1E05-E476-9DAF8635D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Text Box 56">
                  <a:extLst>
                    <a:ext uri="{FF2B5EF4-FFF2-40B4-BE49-F238E27FC236}">
                      <a16:creationId xmlns:a16="http://schemas.microsoft.com/office/drawing/2014/main" id="{F8C1C1A5-456E-2D29-5E5C-1FAEDE828A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٣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4051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ECCAE1C-1D23-AD9F-D045-50395416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26" y="1280753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٧٣٪  من  ٦٥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D812D02-F704-01DF-2778-DE660FAB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964" y="2541228"/>
            <a:ext cx="381635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9AA062D5-63B2-E551-2343-1DB12105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714" y="281427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٧٣٪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423953F-2F22-E465-4919-5F8E2A8C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239" y="281427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3DC514E9-F3FC-1325-BC0D-7E477981FD2C}"/>
              </a:ext>
            </a:extLst>
          </p:cNvPr>
          <p:cNvGrpSpPr>
            <a:grpSpLocks/>
          </p:cNvGrpSpPr>
          <p:nvPr/>
        </p:nvGrpSpPr>
        <p:grpSpPr bwMode="auto">
          <a:xfrm>
            <a:off x="7596876" y="2669816"/>
            <a:ext cx="333375" cy="776287"/>
            <a:chOff x="2342" y="1849"/>
            <a:chExt cx="210" cy="489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B99594C-B636-C34C-CAB9-44F0079D8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E80C6477-70C8-718E-034A-1D7F5910E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23F9A612-DA29-D1DE-E0F9-E9A0E0123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5A979EC5-A0AE-7126-05B2-B4BAADDD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526" y="4250966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٧٣٪ من ٦٥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F315939-3B02-5150-C0F2-14938520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26" y="424779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2AF305F6-7799-41B3-51DB-EA3E4AF004A3}"/>
              </a:ext>
            </a:extLst>
          </p:cNvPr>
          <p:cNvGrpSpPr>
            <a:grpSpLocks/>
          </p:cNvGrpSpPr>
          <p:nvPr/>
        </p:nvGrpSpPr>
        <p:grpSpPr bwMode="auto">
          <a:xfrm>
            <a:off x="6733276" y="4109678"/>
            <a:ext cx="1404938" cy="771525"/>
            <a:chOff x="3538" y="3135"/>
            <a:chExt cx="885" cy="486"/>
          </a:xfrm>
        </p:grpSpPr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3DE84606-B50E-441C-99BB-192F72733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0FD4CBA0-F468-AF4F-8F4A-EEA599E2A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0DF9451F-85E3-6A67-DD39-B0EA1AE24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74AA91FA-90D1-7658-18A9-C0508B4A3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٤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5C9EAE2D-2E6C-0AF1-E8F6-93C8FDE4F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6034C5ED-BB74-EBDF-8087-BBB52110F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٦٤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7715DDAC-28E2-D9BC-6590-546B37010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Text Box 23">
            <a:extLst>
              <a:ext uri="{FF2B5EF4-FFF2-40B4-BE49-F238E27FC236}">
                <a16:creationId xmlns:a16="http://schemas.microsoft.com/office/drawing/2014/main" id="{3FF1D71D-DE4B-3D2C-84AF-1DD08478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526" y="4250966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٤٨</a:t>
            </a:r>
          </a:p>
        </p:txBody>
      </p:sp>
      <p:pic>
        <p:nvPicPr>
          <p:cNvPr id="31" name="Picture 24">
            <a:extLst>
              <a:ext uri="{FF2B5EF4-FFF2-40B4-BE49-F238E27FC236}">
                <a16:creationId xmlns:a16="http://schemas.microsoft.com/office/drawing/2014/main" id="{354D004F-9D3D-6822-19A9-54C009D46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26" y="2466616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789327CE-EAB7-195C-C94B-5D34C982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439" y="3858853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F19E37A7-966E-30D9-BA96-582F8B6D4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889" y="5132028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٦٤ ÷ ٤ ) × ٣ = ١٦ × ٣ = ٤٨</a:t>
            </a:r>
            <a:endParaRPr lang="en-US" altLang="en-US" sz="2400" b="1"/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1749B788-00C7-7B09-5BDE-1B40B928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864" y="5386028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 ، ٦٤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ECC17CBB-5B52-DC7D-8E36-DD910DE7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639" y="341594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8EA3E32E-6B97-75A5-880D-9DB1BD5F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789" y="3415941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32A74F32-B587-C573-BF90-378988E9D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551" y="3412766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٦٤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CFE0F384-3BC9-C297-DE7F-F78C89D99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789" y="282062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BCB36AB9-9D63-FA83-AB77-F01732D6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576" y="281427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380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20" grpId="0"/>
      <p:bldP spid="21" grpId="0"/>
      <p:bldP spid="30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 المئوية والتقدير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اقدر باستعمال النسبة المئوية والكسور الاعتيادية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8859" y="3267128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6E80178-3B07-7F7C-2BE3-4DF70C74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088" y="1558753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٦  من  ٣٥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43EF288-7B17-C731-46D6-2097D9FF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826" y="2819228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E43BCD99-42D8-DAE2-8F1C-D8374DC58A29}"/>
              </a:ext>
            </a:extLst>
          </p:cNvPr>
          <p:cNvGrpSpPr>
            <a:grpSpLocks/>
          </p:cNvGrpSpPr>
          <p:nvPr/>
        </p:nvGrpSpPr>
        <p:grpSpPr bwMode="auto">
          <a:xfrm>
            <a:off x="8982451" y="2998615"/>
            <a:ext cx="585787" cy="771525"/>
            <a:chOff x="2342" y="1849"/>
            <a:chExt cx="210" cy="486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79B96D8B-8C95-83C8-5BAB-2F46B3D13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٦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09CB1F0E-CC3F-6DD5-3BDA-7021BA6F2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2C834D16-28AE-3DC0-CAEF-10931363E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0C8C49AB-25FD-6F12-47B8-EC4863C8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5113" y="314307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6960D334-78A0-CCAC-80CA-01847FCDCE6B}"/>
              </a:ext>
            </a:extLst>
          </p:cNvPr>
          <p:cNvGrpSpPr>
            <a:grpSpLocks/>
          </p:cNvGrpSpPr>
          <p:nvPr/>
        </p:nvGrpSpPr>
        <p:grpSpPr bwMode="auto">
          <a:xfrm>
            <a:off x="8109326" y="2998615"/>
            <a:ext cx="585787" cy="771525"/>
            <a:chOff x="2342" y="1849"/>
            <a:chExt cx="210" cy="48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F413EB70-F159-D498-55BC-D81B21D13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D062E965-E759-8581-015F-83928BA50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2F86B56D-8112-58A3-E868-B3B7D6D81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E7B73A9E-D322-FF60-72EB-132F56EC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488" y="314307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564596F7-23AD-353D-2413-9F624384565C}"/>
              </a:ext>
            </a:extLst>
          </p:cNvPr>
          <p:cNvGrpSpPr>
            <a:grpSpLocks/>
          </p:cNvGrpSpPr>
          <p:nvPr/>
        </p:nvGrpSpPr>
        <p:grpSpPr bwMode="auto">
          <a:xfrm>
            <a:off x="6740901" y="2998615"/>
            <a:ext cx="1090612" cy="771525"/>
            <a:chOff x="2342" y="1849"/>
            <a:chExt cx="210" cy="486"/>
          </a:xfrm>
        </p:grpSpPr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340075FF-B1B3-0939-B8C2-09A5CF685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0A9DBEE6-1E16-DA7A-A5D4-240728266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8B29E00B-E52C-2123-35A6-B7BB7785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1">
            <a:extLst>
              <a:ext uri="{FF2B5EF4-FFF2-40B4-BE49-F238E27FC236}">
                <a16:creationId xmlns:a16="http://schemas.microsoft.com/office/drawing/2014/main" id="{E0537DC5-2FD9-6312-CDC4-D58C1ED1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088" y="314307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3234F35C-F1D8-C0F7-7FB0-189AE524267C}"/>
              </a:ext>
            </a:extLst>
          </p:cNvPr>
          <p:cNvGrpSpPr>
            <a:grpSpLocks/>
          </p:cNvGrpSpPr>
          <p:nvPr/>
        </p:nvGrpSpPr>
        <p:grpSpPr bwMode="auto">
          <a:xfrm>
            <a:off x="5923338" y="2998615"/>
            <a:ext cx="585788" cy="771525"/>
            <a:chOff x="2342" y="1849"/>
            <a:chExt cx="210" cy="486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DFDC79A5-F004-A8C9-45FD-C7604BBDA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59C218A4-6EF0-7957-63D8-B597D7EC4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91C8B79-72A8-9E39-57BE-2BEA4332D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3" name="Line 26">
            <a:extLst>
              <a:ext uri="{FF2B5EF4-FFF2-40B4-BE49-F238E27FC236}">
                <a16:creationId xmlns:a16="http://schemas.microsoft.com/office/drawing/2014/main" id="{320E41E3-FDB7-4E82-A88D-AA1CEC1BE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0601" y="3063703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E5C44B27-071D-16C9-AC27-58F9F0A39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4888" y="3395490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5" name="Group 28">
            <a:extLst>
              <a:ext uri="{FF2B5EF4-FFF2-40B4-BE49-F238E27FC236}">
                <a16:creationId xmlns:a16="http://schemas.microsoft.com/office/drawing/2014/main" id="{5B775ABC-2FE5-DAEE-3987-3750778A16F1}"/>
              </a:ext>
            </a:extLst>
          </p:cNvPr>
          <p:cNvGrpSpPr>
            <a:grpSpLocks/>
          </p:cNvGrpSpPr>
          <p:nvPr/>
        </p:nvGrpSpPr>
        <p:grpSpPr bwMode="auto">
          <a:xfrm>
            <a:off x="8982451" y="3992390"/>
            <a:ext cx="585787" cy="771525"/>
            <a:chOff x="2342" y="1849"/>
            <a:chExt cx="210" cy="486"/>
          </a:xfrm>
        </p:grpSpPr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E7864D83-DFA8-D591-9D13-9080389B7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D7BCAC9E-D6A0-B542-014C-C71EA5629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48FAD771-9F8D-2358-2A3E-19B954E0F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9" name="Text Box 32">
            <a:extLst>
              <a:ext uri="{FF2B5EF4-FFF2-40B4-BE49-F238E27FC236}">
                <a16:creationId xmlns:a16="http://schemas.microsoft.com/office/drawing/2014/main" id="{81D3D526-FE85-9EF7-2F41-E388FB1A8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601" y="412891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40" name="Picture 33">
            <a:extLst>
              <a:ext uri="{FF2B5EF4-FFF2-40B4-BE49-F238E27FC236}">
                <a16:creationId xmlns:a16="http://schemas.microsoft.com/office/drawing/2014/main" id="{FFF240A1-AB11-BE57-E7D0-67AF6580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8" y="2963690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4">
            <a:extLst>
              <a:ext uri="{FF2B5EF4-FFF2-40B4-BE49-F238E27FC236}">
                <a16:creationId xmlns:a16="http://schemas.microsoft.com/office/drawing/2014/main" id="{477A92CE-A926-DAD6-27DA-A011EE17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763" y="4943303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٦  من  ٣٥ =</a:t>
            </a:r>
            <a:endParaRPr lang="en-US" altLang="en-US" sz="2400" b="1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B4AF042C-9887-E600-366F-70A55B9E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676" y="3322465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3" name="Text Box 49">
            <a:extLst>
              <a:ext uri="{FF2B5EF4-FFF2-40B4-BE49-F238E27FC236}">
                <a16:creationId xmlns:a16="http://schemas.microsoft.com/office/drawing/2014/main" id="{D262AF0E-E398-EA7E-902A-EE9D8348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826" y="416225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66E78F5C-E7DE-C7A4-E052-F18A900C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063" y="494330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738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3" grpId="0"/>
      <p:bldP spid="28" grpId="0"/>
      <p:bldP spid="39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74D3945C-21B0-F6F3-2DBB-D4804155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294" y="1628049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٨  من  ٧٩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83F4E9C-8230-4819-EDC8-AA4B91CB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457" y="2888524"/>
            <a:ext cx="4860925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BD8B942F-8012-5E53-DB90-319578BF7E46}"/>
              </a:ext>
            </a:extLst>
          </p:cNvPr>
          <p:cNvGrpSpPr>
            <a:grpSpLocks/>
          </p:cNvGrpSpPr>
          <p:nvPr/>
        </p:nvGrpSpPr>
        <p:grpSpPr bwMode="auto">
          <a:xfrm>
            <a:off x="9167657" y="3067911"/>
            <a:ext cx="585787" cy="771525"/>
            <a:chOff x="2342" y="1849"/>
            <a:chExt cx="210" cy="486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A9297310-4B60-C237-21DE-DCDB1B717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99666045-E9D8-C2EE-2C6A-B7B81EE8E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02F5DE9-0157-CD3E-B9B8-4B45CC906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3E727952-4829-FE9D-B9B8-321E6E69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319" y="321237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DA5E9123-F232-9269-CA4B-3BF80453A138}"/>
              </a:ext>
            </a:extLst>
          </p:cNvPr>
          <p:cNvGrpSpPr>
            <a:grpSpLocks/>
          </p:cNvGrpSpPr>
          <p:nvPr/>
        </p:nvGrpSpPr>
        <p:grpSpPr bwMode="auto">
          <a:xfrm>
            <a:off x="8294532" y="3067911"/>
            <a:ext cx="585787" cy="771525"/>
            <a:chOff x="2342" y="1849"/>
            <a:chExt cx="210" cy="48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1D4B2D09-7534-D6A7-F964-6EC31DBC3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22AA69D6-3BA1-475B-5076-35CF81A47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80009D45-0F3C-6F68-757C-E68C49E71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٨٠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565A87DF-5190-CF6C-BCC2-C13D82A5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694" y="321237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EC3CF60A-231E-0937-85FB-828C21E9E367}"/>
              </a:ext>
            </a:extLst>
          </p:cNvPr>
          <p:cNvGrpSpPr>
            <a:grpSpLocks/>
          </p:cNvGrpSpPr>
          <p:nvPr/>
        </p:nvGrpSpPr>
        <p:grpSpPr bwMode="auto">
          <a:xfrm>
            <a:off x="6926107" y="3067911"/>
            <a:ext cx="1090612" cy="771525"/>
            <a:chOff x="2342" y="1849"/>
            <a:chExt cx="210" cy="486"/>
          </a:xfrm>
        </p:grpSpPr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2FF02D88-F567-957F-B9C3-5D35CFE5C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098AFAEC-922A-6299-A4DF-96E17AAED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2E46F33-27EC-71CE-8944-647FEC057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 × 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1">
            <a:extLst>
              <a:ext uri="{FF2B5EF4-FFF2-40B4-BE49-F238E27FC236}">
                <a16:creationId xmlns:a16="http://schemas.microsoft.com/office/drawing/2014/main" id="{B91941A6-29C4-E4E7-3D15-E6D05BAD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782" y="3212374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7009B885-DC4B-B531-C216-78D7B40B1B99}"/>
              </a:ext>
            </a:extLst>
          </p:cNvPr>
          <p:cNvGrpSpPr>
            <a:grpSpLocks/>
          </p:cNvGrpSpPr>
          <p:nvPr/>
        </p:nvGrpSpPr>
        <p:grpSpPr bwMode="auto">
          <a:xfrm>
            <a:off x="6108544" y="3067911"/>
            <a:ext cx="585788" cy="771525"/>
            <a:chOff x="2342" y="1849"/>
            <a:chExt cx="210" cy="486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13F3A2D0-AC2F-5B52-164D-DCB364224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78FAD0C1-728E-26AE-1116-0A9CB1E51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A92BF40A-8AFF-5F08-0A03-2AF1ADAC2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3" name="Line 26">
            <a:extLst>
              <a:ext uri="{FF2B5EF4-FFF2-40B4-BE49-F238E27FC236}">
                <a16:creationId xmlns:a16="http://schemas.microsoft.com/office/drawing/2014/main" id="{00A3C8F7-41A3-55D4-5C0F-10A265709E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807" y="3132999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CC1BBEE4-EFC8-183A-71F5-AA321E130F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2144" y="3464786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641BF4F3-7CFD-2CB0-A94E-2D86E8802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807" y="4198211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91F02501-1FCF-D020-E35E-1064AE85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969" y="5012599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٨  من  ٧٩ =</a:t>
            </a:r>
            <a:endParaRPr lang="en-US" altLang="en-US" sz="2400" b="1"/>
          </a:p>
        </p:txBody>
      </p:sp>
      <p:grpSp>
        <p:nvGrpSpPr>
          <p:cNvPr id="37" name="Group 31">
            <a:extLst>
              <a:ext uri="{FF2B5EF4-FFF2-40B4-BE49-F238E27FC236}">
                <a16:creationId xmlns:a16="http://schemas.microsoft.com/office/drawing/2014/main" id="{0BC7046F-69F1-0DB5-3B90-C7248293F325}"/>
              </a:ext>
            </a:extLst>
          </p:cNvPr>
          <p:cNvGrpSpPr>
            <a:grpSpLocks/>
          </p:cNvGrpSpPr>
          <p:nvPr/>
        </p:nvGrpSpPr>
        <p:grpSpPr bwMode="auto">
          <a:xfrm>
            <a:off x="2219169" y="2888524"/>
            <a:ext cx="1592263" cy="3024187"/>
            <a:chOff x="816" y="890"/>
            <a:chExt cx="1003" cy="1905"/>
          </a:xfrm>
        </p:grpSpPr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5B9DCBE3-658C-9267-C0D9-757B0DEF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90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١٪ = ٠.٠١</a:t>
              </a:r>
            </a:p>
          </p:txBody>
        </p:sp>
        <p:sp>
          <p:nvSpPr>
            <p:cNvPr id="39" name="AutoShape 33">
              <a:extLst>
                <a:ext uri="{FF2B5EF4-FFF2-40B4-BE49-F238E27FC236}">
                  <a16:creationId xmlns:a16="http://schemas.microsoft.com/office/drawing/2014/main" id="{C8E988A8-9F85-F3D1-338C-96FA66CE8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75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٢٪ = ٠.٠٢</a:t>
              </a:r>
            </a:p>
          </p:txBody>
        </p:sp>
        <p:sp>
          <p:nvSpPr>
            <p:cNvPr id="40" name="AutoShape 34">
              <a:extLst>
                <a:ext uri="{FF2B5EF4-FFF2-40B4-BE49-F238E27FC236}">
                  <a16:creationId xmlns:a16="http://schemas.microsoft.com/office/drawing/2014/main" id="{C88C0043-A85E-7D5C-399F-53FE2893E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61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٣٪ = ٠.٠٣</a:t>
              </a:r>
            </a:p>
          </p:txBody>
        </p:sp>
        <p:sp>
          <p:nvSpPr>
            <p:cNvPr id="41" name="AutoShape 35">
              <a:extLst>
                <a:ext uri="{FF2B5EF4-FFF2-40B4-BE49-F238E27FC236}">
                  <a16:creationId xmlns:a16="http://schemas.microsoft.com/office/drawing/2014/main" id="{CFF85EE2-E364-1A95-FA0C-71ABA6E8B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46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٤٪ = ٠.٠٤</a:t>
              </a:r>
            </a:p>
          </p:txBody>
        </p:sp>
        <p:sp>
          <p:nvSpPr>
            <p:cNvPr id="42" name="AutoShape 36">
              <a:extLst>
                <a:ext uri="{FF2B5EF4-FFF2-40B4-BE49-F238E27FC236}">
                  <a16:creationId xmlns:a16="http://schemas.microsoft.com/office/drawing/2014/main" id="{286EB737-C612-491A-6A95-2EE6C5B9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32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١٠٪ = ٠.٠١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id="{D11AA9FD-C812-A9F2-F7B0-D25CC9E7E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169" y="5336449"/>
            <a:ext cx="1584325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4" name="Text Box 38">
            <a:extLst>
              <a:ext uri="{FF2B5EF4-FFF2-40B4-BE49-F238E27FC236}">
                <a16:creationId xmlns:a16="http://schemas.microsoft.com/office/drawing/2014/main" id="{DFE043F7-18CE-E603-6073-584F8800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619" y="321237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5" name="Text Box 39">
            <a:extLst>
              <a:ext uri="{FF2B5EF4-FFF2-40B4-BE49-F238E27FC236}">
                <a16:creationId xmlns:a16="http://schemas.microsoft.com/office/drawing/2014/main" id="{16525B71-26F2-BCBD-6AA9-CA323295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432" y="321237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٠.١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3392DBCA-29AD-8B80-1D51-7E1B9C2B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219" y="419186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٠.١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091E514D-A6EA-A02E-6A1A-C92C41F2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619" y="418392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١٠٪</a:t>
            </a:r>
          </a:p>
        </p:txBody>
      </p:sp>
      <p:sp>
        <p:nvSpPr>
          <p:cNvPr id="48" name="Text Box 42">
            <a:extLst>
              <a:ext uri="{FF2B5EF4-FFF2-40B4-BE49-F238E27FC236}">
                <a16:creationId xmlns:a16="http://schemas.microsoft.com/office/drawing/2014/main" id="{DB1CF0DC-532C-60B3-A1A9-29CD358C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357" y="501259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C0066"/>
                </a:solidFill>
              </a:rPr>
              <a:t>١٠٪</a:t>
            </a:r>
          </a:p>
        </p:txBody>
      </p:sp>
    </p:spTree>
    <p:extLst>
      <p:ext uri="{BB962C8B-B14F-4D97-AF65-F5344CB8AC3E}">
        <p14:creationId xmlns:p14="http://schemas.microsoft.com/office/powerpoint/2010/main" val="114863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3" grpId="0"/>
      <p:bldP spid="28" grpId="0"/>
      <p:bldP spid="35" grpId="0"/>
      <p:bldP spid="36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6" name="AutoShape 5">
            <a:extLst>
              <a:ext uri="{FF2B5EF4-FFF2-40B4-BE49-F238E27FC236}">
                <a16:creationId xmlns:a16="http://schemas.microsoft.com/office/drawing/2014/main" id="{A51C896A-C7BD-EA7C-98FB-DE705079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341" y="2026389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١٤  من  ١٩</a:t>
            </a:r>
            <a:r>
              <a:rPr lang="en-US" altLang="en-US" sz="2400" b="1"/>
              <a:t> 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DAFE0BCA-1830-8E2B-4E52-D3AD0B68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079" y="3286864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88" name="Group 7">
            <a:extLst>
              <a:ext uri="{FF2B5EF4-FFF2-40B4-BE49-F238E27FC236}">
                <a16:creationId xmlns:a16="http://schemas.microsoft.com/office/drawing/2014/main" id="{F405F3EB-7160-678C-11BB-70760822EA2F}"/>
              </a:ext>
            </a:extLst>
          </p:cNvPr>
          <p:cNvGrpSpPr>
            <a:grpSpLocks/>
          </p:cNvGrpSpPr>
          <p:nvPr/>
        </p:nvGrpSpPr>
        <p:grpSpPr bwMode="auto">
          <a:xfrm>
            <a:off x="9216704" y="3466251"/>
            <a:ext cx="585787" cy="771525"/>
            <a:chOff x="2342" y="1849"/>
            <a:chExt cx="210" cy="486"/>
          </a:xfrm>
        </p:grpSpPr>
        <p:sp>
          <p:nvSpPr>
            <p:cNvPr id="89" name="Text Box 8">
              <a:extLst>
                <a:ext uri="{FF2B5EF4-FFF2-40B4-BE49-F238E27FC236}">
                  <a16:creationId xmlns:a16="http://schemas.microsoft.com/office/drawing/2014/main" id="{13F36138-CBA4-2A68-889C-CCC1D3FE8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90" name="Line 9">
              <a:extLst>
                <a:ext uri="{FF2B5EF4-FFF2-40B4-BE49-F238E27FC236}">
                  <a16:creationId xmlns:a16="http://schemas.microsoft.com/office/drawing/2014/main" id="{48EB30DC-4252-ABBE-E226-5BDC3E45B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2C2ED9D5-6EEA-5AC7-C039-F146848C0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92" name="Text Box 11">
            <a:extLst>
              <a:ext uri="{FF2B5EF4-FFF2-40B4-BE49-F238E27FC236}">
                <a16:creationId xmlns:a16="http://schemas.microsoft.com/office/drawing/2014/main" id="{04C6215D-1574-D367-FA81-DABD1A6A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366" y="361071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93" name="Group 12">
            <a:extLst>
              <a:ext uri="{FF2B5EF4-FFF2-40B4-BE49-F238E27FC236}">
                <a16:creationId xmlns:a16="http://schemas.microsoft.com/office/drawing/2014/main" id="{3C8C7D41-1A06-59E5-72B7-A4B66AD07D08}"/>
              </a:ext>
            </a:extLst>
          </p:cNvPr>
          <p:cNvGrpSpPr>
            <a:grpSpLocks/>
          </p:cNvGrpSpPr>
          <p:nvPr/>
        </p:nvGrpSpPr>
        <p:grpSpPr bwMode="auto">
          <a:xfrm>
            <a:off x="8343579" y="3466251"/>
            <a:ext cx="585787" cy="771525"/>
            <a:chOff x="2342" y="1849"/>
            <a:chExt cx="210" cy="486"/>
          </a:xfrm>
        </p:grpSpPr>
        <p:sp>
          <p:nvSpPr>
            <p:cNvPr id="94" name="Text Box 13">
              <a:extLst>
                <a:ext uri="{FF2B5EF4-FFF2-40B4-BE49-F238E27FC236}">
                  <a16:creationId xmlns:a16="http://schemas.microsoft.com/office/drawing/2014/main" id="{7CDEC3C1-B374-0197-26DA-9C45E473B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95" name="Line 14">
              <a:extLst>
                <a:ext uri="{FF2B5EF4-FFF2-40B4-BE49-F238E27FC236}">
                  <a16:creationId xmlns:a16="http://schemas.microsoft.com/office/drawing/2014/main" id="{4B55E07F-1120-3A76-6538-5138564AF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Text Box 15">
              <a:extLst>
                <a:ext uri="{FF2B5EF4-FFF2-40B4-BE49-F238E27FC236}">
                  <a16:creationId xmlns:a16="http://schemas.microsoft.com/office/drawing/2014/main" id="{0A07ED61-3C79-005B-5806-67369BCC0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97" name="Text Box 16">
            <a:extLst>
              <a:ext uri="{FF2B5EF4-FFF2-40B4-BE49-F238E27FC236}">
                <a16:creationId xmlns:a16="http://schemas.microsoft.com/office/drawing/2014/main" id="{16C1A3F6-9FF1-1C9E-1BE7-8F12CA0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741" y="361071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98" name="Group 17">
            <a:extLst>
              <a:ext uri="{FF2B5EF4-FFF2-40B4-BE49-F238E27FC236}">
                <a16:creationId xmlns:a16="http://schemas.microsoft.com/office/drawing/2014/main" id="{CE10A3C6-C96F-DEA3-0ACA-39C453CB7545}"/>
              </a:ext>
            </a:extLst>
          </p:cNvPr>
          <p:cNvGrpSpPr>
            <a:grpSpLocks/>
          </p:cNvGrpSpPr>
          <p:nvPr/>
        </p:nvGrpSpPr>
        <p:grpSpPr bwMode="auto">
          <a:xfrm>
            <a:off x="6975154" y="3466251"/>
            <a:ext cx="1090612" cy="771525"/>
            <a:chOff x="2342" y="1849"/>
            <a:chExt cx="210" cy="486"/>
          </a:xfrm>
        </p:grpSpPr>
        <p:sp>
          <p:nvSpPr>
            <p:cNvPr id="99" name="Text Box 18">
              <a:extLst>
                <a:ext uri="{FF2B5EF4-FFF2-40B4-BE49-F238E27FC236}">
                  <a16:creationId xmlns:a16="http://schemas.microsoft.com/office/drawing/2014/main" id="{5207D0A2-ED2C-CFF4-9081-998B22C53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 × 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00" name="Line 19">
              <a:extLst>
                <a:ext uri="{FF2B5EF4-FFF2-40B4-BE49-F238E27FC236}">
                  <a16:creationId xmlns:a16="http://schemas.microsoft.com/office/drawing/2014/main" id="{6C1A0C2C-FABB-5849-9F90-21E5C0C98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Text Box 20">
              <a:extLst>
                <a:ext uri="{FF2B5EF4-FFF2-40B4-BE49-F238E27FC236}">
                  <a16:creationId xmlns:a16="http://schemas.microsoft.com/office/drawing/2014/main" id="{0AC5A316-205A-7A8A-B9C6-5D926D8B2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 × 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02" name="Text Box 21">
            <a:extLst>
              <a:ext uri="{FF2B5EF4-FFF2-40B4-BE49-F238E27FC236}">
                <a16:creationId xmlns:a16="http://schemas.microsoft.com/office/drawing/2014/main" id="{13720C60-F4C0-AB30-5DC9-04B74A61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341" y="3610714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03" name="Group 22">
            <a:extLst>
              <a:ext uri="{FF2B5EF4-FFF2-40B4-BE49-F238E27FC236}">
                <a16:creationId xmlns:a16="http://schemas.microsoft.com/office/drawing/2014/main" id="{BF410B55-3654-2F9B-DC08-35446CC83BE5}"/>
              </a:ext>
            </a:extLst>
          </p:cNvPr>
          <p:cNvGrpSpPr>
            <a:grpSpLocks/>
          </p:cNvGrpSpPr>
          <p:nvPr/>
        </p:nvGrpSpPr>
        <p:grpSpPr bwMode="auto">
          <a:xfrm>
            <a:off x="6157591" y="3466251"/>
            <a:ext cx="585788" cy="771525"/>
            <a:chOff x="2342" y="1849"/>
            <a:chExt cx="210" cy="486"/>
          </a:xfrm>
        </p:grpSpPr>
        <p:sp>
          <p:nvSpPr>
            <p:cNvPr id="104" name="Text Box 23">
              <a:extLst>
                <a:ext uri="{FF2B5EF4-FFF2-40B4-BE49-F238E27FC236}">
                  <a16:creationId xmlns:a16="http://schemas.microsoft.com/office/drawing/2014/main" id="{D185E9B4-2DC4-5582-B429-5FF5BF342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05" name="Line 24">
              <a:extLst>
                <a:ext uri="{FF2B5EF4-FFF2-40B4-BE49-F238E27FC236}">
                  <a16:creationId xmlns:a16="http://schemas.microsoft.com/office/drawing/2014/main" id="{8AAE5226-9889-245A-CC68-46A701E98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Text Box 25">
              <a:extLst>
                <a:ext uri="{FF2B5EF4-FFF2-40B4-BE49-F238E27FC236}">
                  <a16:creationId xmlns:a16="http://schemas.microsoft.com/office/drawing/2014/main" id="{CEA7150A-9593-526D-57C1-74746050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07" name="Line 26">
            <a:extLst>
              <a:ext uri="{FF2B5EF4-FFF2-40B4-BE49-F238E27FC236}">
                <a16:creationId xmlns:a16="http://schemas.microsoft.com/office/drawing/2014/main" id="{CFCA4796-D995-6F89-E9CA-5CBDA8DD5C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4854" y="3531339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" name="Line 27">
            <a:extLst>
              <a:ext uri="{FF2B5EF4-FFF2-40B4-BE49-F238E27FC236}">
                <a16:creationId xmlns:a16="http://schemas.microsoft.com/office/drawing/2014/main" id="{8656621B-DD35-B7E6-0B12-F4B49A123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9141" y="3863126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09" name="Group 28">
            <a:extLst>
              <a:ext uri="{FF2B5EF4-FFF2-40B4-BE49-F238E27FC236}">
                <a16:creationId xmlns:a16="http://schemas.microsoft.com/office/drawing/2014/main" id="{E2A0ED3B-E04A-3DA7-185E-6E065D5FD912}"/>
              </a:ext>
            </a:extLst>
          </p:cNvPr>
          <p:cNvGrpSpPr>
            <a:grpSpLocks/>
          </p:cNvGrpSpPr>
          <p:nvPr/>
        </p:nvGrpSpPr>
        <p:grpSpPr bwMode="auto">
          <a:xfrm>
            <a:off x="9216704" y="4460026"/>
            <a:ext cx="585787" cy="771525"/>
            <a:chOff x="2342" y="1849"/>
            <a:chExt cx="210" cy="486"/>
          </a:xfrm>
        </p:grpSpPr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A1C63C22-F4FD-BC5C-262E-CA45453D7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11" name="Line 30">
              <a:extLst>
                <a:ext uri="{FF2B5EF4-FFF2-40B4-BE49-F238E27FC236}">
                  <a16:creationId xmlns:a16="http://schemas.microsoft.com/office/drawing/2014/main" id="{38AD6B69-CC94-DA2D-38C9-B44D94398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Text Box 31">
              <a:extLst>
                <a:ext uri="{FF2B5EF4-FFF2-40B4-BE49-F238E27FC236}">
                  <a16:creationId xmlns:a16="http://schemas.microsoft.com/office/drawing/2014/main" id="{2258ED40-21ED-23DC-4993-AA3EAB7CD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13" name="Text Box 32">
            <a:extLst>
              <a:ext uri="{FF2B5EF4-FFF2-40B4-BE49-F238E27FC236}">
                <a16:creationId xmlns:a16="http://schemas.microsoft.com/office/drawing/2014/main" id="{33806163-E10D-9AB2-F6EA-B3E226AB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854" y="4596551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114" name="Picture 33">
            <a:extLst>
              <a:ext uri="{FF2B5EF4-FFF2-40B4-BE49-F238E27FC236}">
                <a16:creationId xmlns:a16="http://schemas.microsoft.com/office/drawing/2014/main" id="{4532905E-6AAC-9CB1-894D-24A37594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41" y="3431326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Box 34">
            <a:extLst>
              <a:ext uri="{FF2B5EF4-FFF2-40B4-BE49-F238E27FC236}">
                <a16:creationId xmlns:a16="http://schemas.microsoft.com/office/drawing/2014/main" id="{561560D8-69A7-C172-89F2-D0C73656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754" y="541093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١٤  من  ١٩ =</a:t>
            </a:r>
            <a:endParaRPr lang="en-US" altLang="en-US" sz="2400" b="1"/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916BA5AE-6FEF-920D-43FD-F8BC97238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554" y="4834676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17" name="Text Box 37">
            <a:extLst>
              <a:ext uri="{FF2B5EF4-FFF2-40B4-BE49-F238E27FC236}">
                <a16:creationId xmlns:a16="http://schemas.microsoft.com/office/drawing/2014/main" id="{687D2B96-EADB-5246-85E9-2428E702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79" y="462988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38">
            <a:extLst>
              <a:ext uri="{FF2B5EF4-FFF2-40B4-BE49-F238E27FC236}">
                <a16:creationId xmlns:a16="http://schemas.microsoft.com/office/drawing/2014/main" id="{0F039019-31E7-FD4B-8AAB-BEABB3ED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854" y="541093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59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/>
      <p:bldP spid="97" grpId="0"/>
      <p:bldP spid="102" grpId="0"/>
      <p:bldP spid="113" grpId="0"/>
      <p:bldP spid="115" grpId="0"/>
      <p:bldP spid="117" grpId="0"/>
      <p:bldP spid="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63910" y="183241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11385BB4-48C5-0854-32D1-89D39E3D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477" y="1621106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٢٨٪  من  ٣٠ طالبا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8B8845A-45A7-AE4C-79AF-3C3F68F0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477" y="2556143"/>
            <a:ext cx="5653088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83C0E3F-410D-5897-FE0D-EFFB7196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315" y="5473968"/>
            <a:ext cx="51847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٣٠ ÷ ١٠ ) × ٣ = ٣ × ٣ = ٩</a:t>
            </a:r>
            <a:endParaRPr lang="en-US" altLang="en-US" sz="24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BDAA0C-E005-8B3B-7FA5-114892E7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7" y="503506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300" b="1" dirty="0"/>
              <a:t>بينت دراسة مسحية أن مادة الرياضيات هي المادة المفضلة لدى ٢٨% من الطلبة تقريبا .</a:t>
            </a:r>
          </a:p>
          <a:p>
            <a:pPr algn="r" rtl="1" eaLnBrk="1" hangingPunct="1">
              <a:defRPr/>
            </a:pPr>
            <a:r>
              <a:rPr lang="ar-SA" altLang="en-US" sz="2300" b="1" dirty="0"/>
              <a:t> قدر عدد الطلبة الذين يعتبرون الرياضيات مادتهم المفضلة في فصل مكون من ٣٠ طالبا .</a:t>
            </a:r>
            <a:endParaRPr lang="en-US" altLang="en-US" sz="2300" b="1" dirty="0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C17A3A3E-B470-8ECC-14F3-02A5A6A9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727" y="4321443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عدد الطلبة المحبين للرياضيات 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B7E3BF3C-BE24-4AAD-E5D5-C2A8DA8C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615" y="4321443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٩ طلاب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F5B6A52F-13FB-53F9-9F99-C5FED1E0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015" y="270695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٢٨٪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4FCBABA-10DE-6227-5ABA-B2164691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115" y="2706956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344BA006-86D3-28D5-6FA8-3F9CB59D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390" y="270695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0958A766-3D5A-1A47-2649-72840F6D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977" y="270695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8B6EDA2F-02AA-9561-2D1D-166A2D1BD880}"/>
              </a:ext>
            </a:extLst>
          </p:cNvPr>
          <p:cNvGrpSpPr>
            <a:grpSpLocks/>
          </p:cNvGrpSpPr>
          <p:nvPr/>
        </p:nvGrpSpPr>
        <p:grpSpPr bwMode="auto">
          <a:xfrm>
            <a:off x="7686790" y="2562493"/>
            <a:ext cx="584200" cy="771525"/>
            <a:chOff x="2342" y="1849"/>
            <a:chExt cx="210" cy="486"/>
          </a:xfrm>
        </p:grpSpPr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0FF32D00-BAFB-7C74-CCED-3E69F6ED3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0EDDA3D6-F7C6-B3C4-AE28-177AC7260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34">
              <a:extLst>
                <a:ext uri="{FF2B5EF4-FFF2-40B4-BE49-F238E27FC236}">
                  <a16:creationId xmlns:a16="http://schemas.microsoft.com/office/drawing/2014/main" id="{F32225C5-DBE1-CFD2-EC50-B145A945C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6" name="Text Box 35">
            <a:extLst>
              <a:ext uri="{FF2B5EF4-FFF2-40B4-BE49-F238E27FC236}">
                <a16:creationId xmlns:a16="http://schemas.microsoft.com/office/drawing/2014/main" id="{54B93212-E770-92C4-4ADB-77931203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952" y="3583256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٢٨٪ من ٣٠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30DB2683-33C6-C5FC-0401-C07FEC091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415" y="3580081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8" name="Group 46">
            <a:extLst>
              <a:ext uri="{FF2B5EF4-FFF2-40B4-BE49-F238E27FC236}">
                <a16:creationId xmlns:a16="http://schemas.microsoft.com/office/drawing/2014/main" id="{636BA854-A8C6-4F4E-921C-C19BC21A7D6E}"/>
              </a:ext>
            </a:extLst>
          </p:cNvPr>
          <p:cNvGrpSpPr>
            <a:grpSpLocks/>
          </p:cNvGrpSpPr>
          <p:nvPr/>
        </p:nvGrpSpPr>
        <p:grpSpPr bwMode="auto">
          <a:xfrm>
            <a:off x="6605702" y="3441968"/>
            <a:ext cx="1728788" cy="771525"/>
            <a:chOff x="3220" y="2332"/>
            <a:chExt cx="1089" cy="486"/>
          </a:xfrm>
        </p:grpSpPr>
        <p:grpSp>
          <p:nvGrpSpPr>
            <p:cNvPr id="29" name="Group 38">
              <a:extLst>
                <a:ext uri="{FF2B5EF4-FFF2-40B4-BE49-F238E27FC236}">
                  <a16:creationId xmlns:a16="http://schemas.microsoft.com/office/drawing/2014/main" id="{892498AB-AF66-02ED-CB0C-53F6396E6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" y="2332"/>
              <a:ext cx="363" cy="486"/>
              <a:chOff x="2342" y="1849"/>
              <a:chExt cx="210" cy="486"/>
            </a:xfrm>
          </p:grpSpPr>
          <p:sp>
            <p:nvSpPr>
              <p:cNvPr id="33" name="Text Box 39">
                <a:extLst>
                  <a:ext uri="{FF2B5EF4-FFF2-40B4-BE49-F238E27FC236}">
                    <a16:creationId xmlns:a16="http://schemas.microsoft.com/office/drawing/2014/main" id="{16C2C1A5-7F3F-6136-D40C-12F8903E1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4" name="Line 40">
                <a:extLst>
                  <a:ext uri="{FF2B5EF4-FFF2-40B4-BE49-F238E27FC236}">
                    <a16:creationId xmlns:a16="http://schemas.microsoft.com/office/drawing/2014/main" id="{712D1C9E-E160-AE06-9D64-D54BFFF5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41">
                <a:extLst>
                  <a:ext uri="{FF2B5EF4-FFF2-40B4-BE49-F238E27FC236}">
                    <a16:creationId xmlns:a16="http://schemas.microsoft.com/office/drawing/2014/main" id="{ECC6FF31-14CD-8505-9198-03A8A92EF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١٠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30" name="Text Box 42">
              <a:extLst>
                <a:ext uri="{FF2B5EF4-FFF2-40B4-BE49-F238E27FC236}">
                  <a16:creationId xmlns:a16="http://schemas.microsoft.com/office/drawing/2014/main" id="{2A428342-BDB9-7038-E769-E39798BB7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2430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Text Box 43">
              <a:extLst>
                <a:ext uri="{FF2B5EF4-FFF2-40B4-BE49-F238E27FC236}">
                  <a16:creationId xmlns:a16="http://schemas.microsoft.com/office/drawing/2014/main" id="{F7038B68-3894-5E46-D2E1-B96C69FC8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" y="243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٣٠</a:t>
              </a:r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A2EA44F5-411D-AC99-D4E9-3BE2FEC48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" y="2421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578A0B3A-7EAF-AD5C-452C-A52E190CE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490" y="3583256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٩</a:t>
            </a:r>
          </a:p>
        </p:txBody>
      </p:sp>
      <p:pic>
        <p:nvPicPr>
          <p:cNvPr id="37" name="Picture 47">
            <a:extLst>
              <a:ext uri="{FF2B5EF4-FFF2-40B4-BE49-F238E27FC236}">
                <a16:creationId xmlns:a16="http://schemas.microsoft.com/office/drawing/2014/main" id="{1B1770E7-AB31-E865-5815-2E8619E8C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40" y="2170381"/>
            <a:ext cx="46942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48">
            <a:extLst>
              <a:ext uri="{FF2B5EF4-FFF2-40B4-BE49-F238E27FC236}">
                <a16:creationId xmlns:a16="http://schemas.microsoft.com/office/drawing/2014/main" id="{B189A15D-52C5-0FD1-EA2C-A0D8E3D0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90" y="3060968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val="221248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600593" y="31729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60258" y="168877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EEEF67F1-EDEC-67D3-7506-D0E3DCB9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898" y="1167994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٢٩٪  من  ٥٠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7DF080E-4381-EF4D-9C22-06B19F82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61" y="2428469"/>
            <a:ext cx="4213225" cy="20161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2E26043-83BC-CDEC-ED2E-6551683C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86" y="270151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٢٩٪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79DC8E6-69A2-DA5F-5A2F-76541CC3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486" y="2701519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7105C32-F0EE-A44A-AE6E-7F78556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761" y="270151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2BB1C3CD-165B-71A8-2C49-2DCACFDE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348" y="270151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BCC82187-F00F-A17B-70D3-13B78252E76C}"/>
              </a:ext>
            </a:extLst>
          </p:cNvPr>
          <p:cNvGrpSpPr>
            <a:grpSpLocks/>
          </p:cNvGrpSpPr>
          <p:nvPr/>
        </p:nvGrpSpPr>
        <p:grpSpPr bwMode="auto">
          <a:xfrm>
            <a:off x="7850086" y="2557057"/>
            <a:ext cx="549275" cy="771525"/>
            <a:chOff x="2342" y="1849"/>
            <a:chExt cx="210" cy="486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6A381310-88A9-38EE-EAE3-2D484AEA4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B982D0BD-0B25-81D6-F495-399602597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34C51261-A600-571E-01F9-92B786A0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١٠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6680AC67-4B1A-08C2-0FB8-BBF783AD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323" y="3577819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٢٩٪ من ٥٠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C5C36C8C-3750-66AE-CFDD-E05ADBDF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298" y="357464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A14E7BB9-62DE-6B47-EE47-626590BE8DF9}"/>
              </a:ext>
            </a:extLst>
          </p:cNvPr>
          <p:cNvGrpSpPr>
            <a:grpSpLocks/>
          </p:cNvGrpSpPr>
          <p:nvPr/>
        </p:nvGrpSpPr>
        <p:grpSpPr bwMode="auto">
          <a:xfrm>
            <a:off x="6805511" y="3436532"/>
            <a:ext cx="1728787" cy="771525"/>
            <a:chOff x="3333" y="2047"/>
            <a:chExt cx="1089" cy="486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C4BD0652-8CD3-C117-0A11-7501155FC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047"/>
              <a:ext cx="363" cy="486"/>
              <a:chOff x="2342" y="1849"/>
              <a:chExt cx="210" cy="486"/>
            </a:xfrm>
          </p:grpSpPr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442C961B-FAC6-3B1C-76F2-2BEDD985F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AD15957-CA94-14C2-3B42-F626FDEC9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id="{D7E5FCF0-4CBA-F5CA-CAB6-ADB3F601B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١٠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7D5C2320-22B3-D712-ACE5-F05930AC5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2145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F67598C5-C2B6-290C-7521-80D925950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" y="2145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٥٠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5F6CD622-C806-40ED-F3C3-5E20FBE75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213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Text Box 25">
            <a:extLst>
              <a:ext uri="{FF2B5EF4-FFF2-40B4-BE49-F238E27FC236}">
                <a16:creationId xmlns:a16="http://schemas.microsoft.com/office/drawing/2014/main" id="{9E4DA4A0-49DF-FDB0-109C-A21B46CC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298" y="3577819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١٥</a:t>
            </a:r>
          </a:p>
        </p:txBody>
      </p:sp>
      <p:pic>
        <p:nvPicPr>
          <p:cNvPr id="33" name="Picture 26">
            <a:extLst>
              <a:ext uri="{FF2B5EF4-FFF2-40B4-BE49-F238E27FC236}">
                <a16:creationId xmlns:a16="http://schemas.microsoft.com/office/drawing/2014/main" id="{B73DF62A-2B57-70B1-DA63-DE566C13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98" y="2353857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783CC5AB-4AAC-BD45-8B41-D1772691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811" y="3220632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02D2BED9-9965-A29F-FE63-23A6B128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48" y="5019269"/>
            <a:ext cx="453707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٥٠ ÷ ١٠ ) × ٣ = ٥ × ٣ = ١٥</a:t>
            </a:r>
            <a:endParaRPr lang="en-US" altLang="en-US" sz="2400" b="1"/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7E377592-D9CA-A87C-95A4-704EB98C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536" y="5020857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١٠ ، ٥٠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6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22" grpId="0"/>
      <p:bldP spid="23" grpId="0"/>
      <p:bldP spid="32" grpId="0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92539" y="182271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9CE7D9C6-F145-84E5-ED1B-8D09766A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781" y="1272209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٦٧٪  من  ٩٣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04436F0-CC4E-6EB5-82B3-856628293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519" y="2532684"/>
            <a:ext cx="381635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55AD16E-AE22-C7EC-99B2-ABD57B48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269" y="291368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٦٧٪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57FC7D3-12BF-81CF-A17E-77C0B068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3856" y="291368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7D9C6581-EB12-FC89-EA8A-DB0560F06337}"/>
              </a:ext>
            </a:extLst>
          </p:cNvPr>
          <p:cNvGrpSpPr>
            <a:grpSpLocks/>
          </p:cNvGrpSpPr>
          <p:nvPr/>
        </p:nvGrpSpPr>
        <p:grpSpPr bwMode="auto">
          <a:xfrm>
            <a:off x="7786044" y="2804147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03B82A0D-76AF-7743-C218-3F4CF8495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B9FE2739-80F5-D1FB-E490-432484F0D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7E635BEB-7B84-0C67-08F5-D0FD16E93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٣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0040F84D-41E6-4CA0-DD5D-9DC8A632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081" y="4040809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٦٧٪ من ٩٣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8ACF4630-FCBF-8C24-7E8B-41A5E5D8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181" y="403763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684D07FB-C101-5D60-6CFC-7199C3A66C93}"/>
              </a:ext>
            </a:extLst>
          </p:cNvPr>
          <p:cNvGrpSpPr>
            <a:grpSpLocks/>
          </p:cNvGrpSpPr>
          <p:nvPr/>
        </p:nvGrpSpPr>
        <p:grpSpPr bwMode="auto">
          <a:xfrm>
            <a:off x="7101831" y="3899522"/>
            <a:ext cx="1404938" cy="771525"/>
            <a:chOff x="3538" y="3135"/>
            <a:chExt cx="885" cy="486"/>
          </a:xfrm>
        </p:grpSpPr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B3E011DB-810B-D912-706B-2C7F93E3E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E023C859-535B-A08F-0151-8695BD6A0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8100DE51-4999-406D-BE12-4964D0FE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30107C5C-CAAB-21DB-6743-5F5EA65B2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٣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FAAB8BFF-3288-7145-18B5-6FB41C356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48D9EA7D-6D3E-4C36-59AA-7847EE675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٩٣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CCCA7C18-9B54-EC09-EAB4-41926387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Text Box 23">
            <a:extLst>
              <a:ext uri="{FF2B5EF4-FFF2-40B4-BE49-F238E27FC236}">
                <a16:creationId xmlns:a16="http://schemas.microsoft.com/office/drawing/2014/main" id="{4A64FC33-0C67-CEA6-9F4F-87EA8DEA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081" y="4040809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٦٢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" name="Picture 24">
            <a:extLst>
              <a:ext uri="{FF2B5EF4-FFF2-40B4-BE49-F238E27FC236}">
                <a16:creationId xmlns:a16="http://schemas.microsoft.com/office/drawing/2014/main" id="{65E53AC5-43EE-9635-4775-CB84BC58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81" y="2458072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BECA045B-03B7-2810-7F27-8533BA8E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56" y="3850309"/>
            <a:ext cx="900113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87D560A0-A2F0-AF51-FF70-98AB7373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44" y="5123484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٩٣ ÷ ٣ ) × ٢ = ٣١ × ٢ = ٦٢</a:t>
            </a:r>
            <a:endParaRPr lang="en-US" altLang="en-US" sz="2400" b="1"/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142103BE-44CF-EC76-6EC7-F0F34910E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419" y="5377484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 ، ٩٣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3520D2AA-2455-23BF-3318-FF4583EBFFC8}"/>
              </a:ext>
            </a:extLst>
          </p:cNvPr>
          <p:cNvGrpSpPr>
            <a:grpSpLocks/>
          </p:cNvGrpSpPr>
          <p:nvPr/>
        </p:nvGrpSpPr>
        <p:grpSpPr bwMode="auto">
          <a:xfrm>
            <a:off x="8144819" y="2769222"/>
            <a:ext cx="1192212" cy="771525"/>
            <a:chOff x="2018" y="1548"/>
            <a:chExt cx="751" cy="48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46A02842-165E-9113-D465-A4F02F4B4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661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=</a:t>
              </a:r>
              <a:endParaRPr lang="en-US" alt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E2655B8A-B9AB-9C7E-FD2C-5BE9729B2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48"/>
              <a:ext cx="637" cy="486"/>
              <a:chOff x="1406" y="822"/>
              <a:chExt cx="637" cy="486"/>
            </a:xfrm>
          </p:grpSpPr>
          <p:sp>
            <p:nvSpPr>
              <p:cNvPr id="38" name="Text Box 35">
                <a:extLst>
                  <a:ext uri="{FF2B5EF4-FFF2-40B4-BE49-F238E27FC236}">
                    <a16:creationId xmlns:a16="http://schemas.microsoft.com/office/drawing/2014/main" id="{4D3E3534-D3F7-FDC0-0716-EAD2F8A8F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21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٦٦٪ </a:t>
                </a:r>
                <a:endParaRPr lang="en-US" altLang="en-US" sz="2400">
                  <a:solidFill>
                    <a:srgbClr val="CC0066"/>
                  </a:solidFill>
                </a:endParaRPr>
              </a:p>
            </p:txBody>
          </p:sp>
          <p:grpSp>
            <p:nvGrpSpPr>
              <p:cNvPr id="39" name="Group 36">
                <a:extLst>
                  <a:ext uri="{FF2B5EF4-FFF2-40B4-BE49-F238E27FC236}">
                    <a16:creationId xmlns:a16="http://schemas.microsoft.com/office/drawing/2014/main" id="{BFC1444E-226C-CCBA-C293-0BA48F8FC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3" y="822"/>
                <a:ext cx="210" cy="486"/>
                <a:chOff x="2342" y="1849"/>
                <a:chExt cx="210" cy="486"/>
              </a:xfrm>
            </p:grpSpPr>
            <p:sp>
              <p:nvSpPr>
                <p:cNvPr id="40" name="Text Box 37">
                  <a:extLst>
                    <a:ext uri="{FF2B5EF4-FFF2-40B4-BE49-F238E27FC236}">
                      <a16:creationId xmlns:a16="http://schemas.microsoft.com/office/drawing/2014/main" id="{84F27C0E-FD36-733A-FB30-1D6ED4F74F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٢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41" name="Line 38">
                  <a:extLst>
                    <a:ext uri="{FF2B5EF4-FFF2-40B4-BE49-F238E27FC236}">
                      <a16:creationId xmlns:a16="http://schemas.microsoft.com/office/drawing/2014/main" id="{007958F3-5F26-EB7A-6BFD-47750329D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Text Box 39">
                  <a:extLst>
                    <a:ext uri="{FF2B5EF4-FFF2-40B4-BE49-F238E27FC236}">
                      <a16:creationId xmlns:a16="http://schemas.microsoft.com/office/drawing/2014/main" id="{90213AF9-DDAB-4434-0C5E-A7581BA157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CC0066"/>
                      </a:solidFill>
                    </a:rPr>
                    <a:t>٣</a:t>
                  </a:r>
                  <a:endParaRPr lang="en-US" altLang="en-US" sz="2400" b="1">
                    <a:solidFill>
                      <a:srgbClr val="CC006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465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20" grpId="0"/>
      <p:bldP spid="21" grpId="0"/>
      <p:bldP spid="30" grpId="0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58C037C-3070-F4D4-82C8-25862C3B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657" y="1298071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١٢٤٪  من  ٤١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649E5EF-90EC-6074-200E-186B8C9A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45" y="2558546"/>
            <a:ext cx="4140200" cy="2447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E1DB3342-AE9E-DFA5-A57A-D52EC7B82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245" y="283159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١٢٤٪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68DADCD-F88F-9B86-19EC-9980CE3B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795" y="283159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4F875861-2A26-695C-F1EC-71739429CCDE}"/>
              </a:ext>
            </a:extLst>
          </p:cNvPr>
          <p:cNvGrpSpPr>
            <a:grpSpLocks/>
          </p:cNvGrpSpPr>
          <p:nvPr/>
        </p:nvGrpSpPr>
        <p:grpSpPr bwMode="auto">
          <a:xfrm>
            <a:off x="7348432" y="2687134"/>
            <a:ext cx="333375" cy="771525"/>
            <a:chOff x="2342" y="1849"/>
            <a:chExt cx="210" cy="486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78B8A52-4984-799E-76FD-B5AA2B022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23F4446-0C6F-CC39-2EE5-18ED45EE7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BB64FE66-DCAA-77EF-4FD1-C5F64C78F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CB4F1CF9-7A80-DBDB-EA43-85FA64C5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057" y="4268284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١٢٤٪ من ٤١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6FCC8DD-7640-AFF6-36C8-6A9126699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2" y="426510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FCFA9F47-97CE-B2E3-F60A-5DD369F74734}"/>
              </a:ext>
            </a:extLst>
          </p:cNvPr>
          <p:cNvGrpSpPr>
            <a:grpSpLocks/>
          </p:cNvGrpSpPr>
          <p:nvPr/>
        </p:nvGrpSpPr>
        <p:grpSpPr bwMode="auto">
          <a:xfrm>
            <a:off x="6665807" y="4126996"/>
            <a:ext cx="1404938" cy="771525"/>
            <a:chOff x="3538" y="3135"/>
            <a:chExt cx="885" cy="486"/>
          </a:xfrm>
        </p:grpSpPr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F66CD199-BDD6-5034-574B-FE572EB80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6883902A-7825-1FBD-E89B-DFCF53D40C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8FB928DC-934B-B820-BEDB-BE9CFC1D0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EB0E1082-DF52-D2B1-32CC-74421F8E14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٤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64D240D2-7B1C-1D4C-3E2D-F95A7DF91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8063B604-2CE5-FB5F-B26C-EA54E8BE5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٤٠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EF50B15D-28A3-4BC7-CFF0-995888649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Text Box 23">
            <a:extLst>
              <a:ext uri="{FF2B5EF4-FFF2-40B4-BE49-F238E27FC236}">
                <a16:creationId xmlns:a16="http://schemas.microsoft.com/office/drawing/2014/main" id="{F44C488A-E79C-1F34-028A-55591774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470" y="4268284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70C8666-CE24-9F3C-AEF1-B48E6C3C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320" y="5149346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٤٠ ÷ ٤ ) × ٥ = ١٠ × ٥ = ٥٠</a:t>
            </a:r>
            <a:endParaRPr lang="en-US" altLang="en-US" sz="2400" b="1"/>
          </a:p>
        </p:txBody>
      </p:sp>
      <p:sp>
        <p:nvSpPr>
          <p:cNvPr id="32" name="AutoShape 27">
            <a:extLst>
              <a:ext uri="{FF2B5EF4-FFF2-40B4-BE49-F238E27FC236}">
                <a16:creationId xmlns:a16="http://schemas.microsoft.com/office/drawing/2014/main" id="{07DBF8DF-EA05-7AD4-ADEB-316FFB6A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95" y="5403346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 ، ٤٠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8BDB6665-BED7-74EA-CA3F-F7FB239D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070" y="343325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٤١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AB324F7-C79A-C3D5-224B-570CD595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220" y="343325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04703F5-1C4A-6B49-B0C8-2BBB13DF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3982" y="343008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٤٠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0AABBBF4-E607-1391-6E57-A5FB2795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320" y="283794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F6BE950-8CEF-7F2D-E2F2-AEDC48A5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20" y="2831596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١٢٥٪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8" name="Group 52">
            <a:extLst>
              <a:ext uri="{FF2B5EF4-FFF2-40B4-BE49-F238E27FC236}">
                <a16:creationId xmlns:a16="http://schemas.microsoft.com/office/drawing/2014/main" id="{5FD0CC62-F42B-C74E-7993-074C5FBD6E53}"/>
              </a:ext>
            </a:extLst>
          </p:cNvPr>
          <p:cNvGrpSpPr>
            <a:grpSpLocks/>
          </p:cNvGrpSpPr>
          <p:nvPr/>
        </p:nvGrpSpPr>
        <p:grpSpPr bwMode="auto">
          <a:xfrm>
            <a:off x="1481032" y="2990346"/>
            <a:ext cx="4860925" cy="971550"/>
            <a:chOff x="136" y="1684"/>
            <a:chExt cx="3062" cy="612"/>
          </a:xfrm>
        </p:grpSpPr>
        <p:sp>
          <p:nvSpPr>
            <p:cNvPr id="39" name="AutoShape 34">
              <a:extLst>
                <a:ext uri="{FF2B5EF4-FFF2-40B4-BE49-F238E27FC236}">
                  <a16:creationId xmlns:a16="http://schemas.microsoft.com/office/drawing/2014/main" id="{C6457750-A60A-E9D8-6882-0BA6B5885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84"/>
              <a:ext cx="3062" cy="61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١٢٥٪ =         =                       = </a:t>
              </a:r>
              <a:endParaRPr lang="ar-SA" altLang="en-US" sz="2400" b="1">
                <a:solidFill>
                  <a:srgbClr val="CC0066"/>
                </a:solidFill>
              </a:endParaRPr>
            </a:p>
          </p:txBody>
        </p:sp>
        <p:grpSp>
          <p:nvGrpSpPr>
            <p:cNvPr id="40" name="Group 35">
              <a:extLst>
                <a:ext uri="{FF2B5EF4-FFF2-40B4-BE49-F238E27FC236}">
                  <a16:creationId xmlns:a16="http://schemas.microsoft.com/office/drawing/2014/main" id="{B64880E0-495B-3228-537D-2E3C2BF76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" y="1756"/>
              <a:ext cx="459" cy="486"/>
              <a:chOff x="2342" y="1849"/>
              <a:chExt cx="210" cy="486"/>
            </a:xfrm>
          </p:grpSpPr>
          <p:sp>
            <p:nvSpPr>
              <p:cNvPr id="53" name="Text Box 36">
                <a:extLst>
                  <a:ext uri="{FF2B5EF4-FFF2-40B4-BE49-F238E27FC236}">
                    <a16:creationId xmlns:a16="http://schemas.microsoft.com/office/drawing/2014/main" id="{95D9EB8A-7B6B-4A85-C4F3-ADCB2850C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١٢٥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A138EFA8-EC74-BCC0-6170-105992771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38">
                <a:extLst>
                  <a:ext uri="{FF2B5EF4-FFF2-40B4-BE49-F238E27FC236}">
                    <a16:creationId xmlns:a16="http://schemas.microsoft.com/office/drawing/2014/main" id="{1D463D47-F695-6FEF-AD14-084DABB00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١٠٠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grpSp>
          <p:nvGrpSpPr>
            <p:cNvPr id="41" name="Group 43">
              <a:extLst>
                <a:ext uri="{FF2B5EF4-FFF2-40B4-BE49-F238E27FC236}">
                  <a16:creationId xmlns:a16="http://schemas.microsoft.com/office/drawing/2014/main" id="{E844761F-1CF9-1D3C-0A45-FBE1B2D93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" y="1759"/>
              <a:ext cx="1207" cy="514"/>
              <a:chOff x="1066" y="845"/>
              <a:chExt cx="1207" cy="514"/>
            </a:xfrm>
          </p:grpSpPr>
          <p:sp>
            <p:nvSpPr>
              <p:cNvPr id="50" name="Text Box 40">
                <a:extLst>
                  <a:ext uri="{FF2B5EF4-FFF2-40B4-BE49-F238E27FC236}">
                    <a16:creationId xmlns:a16="http://schemas.microsoft.com/office/drawing/2014/main" id="{8B9751FA-1FF4-9C62-2CEC-C43B2EA9B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845"/>
                <a:ext cx="12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٥ × ٥ × 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51" name="Line 41">
                <a:extLst>
                  <a:ext uri="{FF2B5EF4-FFF2-40B4-BE49-F238E27FC236}">
                    <a16:creationId xmlns:a16="http://schemas.microsoft.com/office/drawing/2014/main" id="{57FC606A-E261-FB9B-CD97-F82FD4825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6" y="1075"/>
                <a:ext cx="1095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42">
                <a:extLst>
                  <a:ext uri="{FF2B5EF4-FFF2-40B4-BE49-F238E27FC236}">
                    <a16:creationId xmlns:a16="http://schemas.microsoft.com/office/drawing/2014/main" id="{05BE2D79-71CC-CC37-9180-5CB2CFAB5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1071"/>
                <a:ext cx="12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٢ × ٢ × ٥ × 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grpSp>
          <p:nvGrpSpPr>
            <p:cNvPr id="42" name="Group 44">
              <a:extLst>
                <a:ext uri="{FF2B5EF4-FFF2-40B4-BE49-F238E27FC236}">
                  <a16:creationId xmlns:a16="http://schemas.microsoft.com/office/drawing/2014/main" id="{988D32BE-AC4C-683A-72DB-834959A72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765"/>
              <a:ext cx="210" cy="486"/>
              <a:chOff x="2342" y="1849"/>
              <a:chExt cx="210" cy="486"/>
            </a:xfrm>
          </p:grpSpPr>
          <p:sp>
            <p:nvSpPr>
              <p:cNvPr id="47" name="Text Box 45">
                <a:extLst>
                  <a:ext uri="{FF2B5EF4-FFF2-40B4-BE49-F238E27FC236}">
                    <a16:creationId xmlns:a16="http://schemas.microsoft.com/office/drawing/2014/main" id="{8A9F4C9C-CCA3-4EE8-4143-1AEDBA063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48" name="Line 46">
                <a:extLst>
                  <a:ext uri="{FF2B5EF4-FFF2-40B4-BE49-F238E27FC236}">
                    <a16:creationId xmlns:a16="http://schemas.microsoft.com/office/drawing/2014/main" id="{3F898959-6651-088D-1D06-4F478E145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 Box 47">
                <a:extLst>
                  <a:ext uri="{FF2B5EF4-FFF2-40B4-BE49-F238E27FC236}">
                    <a16:creationId xmlns:a16="http://schemas.microsoft.com/office/drawing/2014/main" id="{82A3222A-95DA-6250-BE40-8C78B72D3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٤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7E3FF4E-957B-8059-A26D-CEAC97E62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1" y="1797"/>
              <a:ext cx="11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8AB38362-E6B4-A3AB-C295-270652153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0" y="1806"/>
              <a:ext cx="11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688F0404-4FA8-5A6B-F4B1-E1C87E62A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3" y="2033"/>
              <a:ext cx="11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A90D050D-044F-D05B-716E-633DD64C0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" y="2042"/>
              <a:ext cx="11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4665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20" grpId="0"/>
      <p:bldP spid="21" grpId="0"/>
      <p:bldP spid="30" grpId="0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E54D3A5-BA4D-8F99-029E-94FD7CD9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653" y="1773976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٧  من  ٢٩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2F6EAA4-2F6B-E7FD-4F24-3DD99DD2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391" y="3034451"/>
            <a:ext cx="3816350" cy="29527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9EEF8A9-9754-90CF-C2EA-756D2799D563}"/>
              </a:ext>
            </a:extLst>
          </p:cNvPr>
          <p:cNvGrpSpPr>
            <a:grpSpLocks/>
          </p:cNvGrpSpPr>
          <p:nvPr/>
        </p:nvGrpSpPr>
        <p:grpSpPr bwMode="auto">
          <a:xfrm>
            <a:off x="9304016" y="3213838"/>
            <a:ext cx="585787" cy="771525"/>
            <a:chOff x="2342" y="1849"/>
            <a:chExt cx="210" cy="486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583C0AED-0176-C751-1C4E-4AE254F68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083BE469-E1F7-6E33-78E2-E1806B9B4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EDF7C71E-11D1-2CFB-D09A-0B2CD3106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٢٩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63E96650-1C21-C3C7-B73E-F6AC9904C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678" y="335830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9DB58AF-5B4B-70E6-16A4-145C60D212FD}"/>
              </a:ext>
            </a:extLst>
          </p:cNvPr>
          <p:cNvGrpSpPr>
            <a:grpSpLocks/>
          </p:cNvGrpSpPr>
          <p:nvPr/>
        </p:nvGrpSpPr>
        <p:grpSpPr bwMode="auto">
          <a:xfrm>
            <a:off x="8430891" y="3213838"/>
            <a:ext cx="585787" cy="771525"/>
            <a:chOff x="2342" y="1849"/>
            <a:chExt cx="210" cy="48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DAFBCC39-F029-CB3B-4794-928BE4BEF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B3809B63-F3EC-623C-4A1E-BBAF756BC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010172CC-3AA5-F3D1-0C7F-0E8C0DA3F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٢٨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6A3181F5-D434-B507-6B77-9B727979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053" y="3358301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8BF01D53-1FA3-96F8-5A6E-7B192FAF0608}"/>
              </a:ext>
            </a:extLst>
          </p:cNvPr>
          <p:cNvGrpSpPr>
            <a:grpSpLocks/>
          </p:cNvGrpSpPr>
          <p:nvPr/>
        </p:nvGrpSpPr>
        <p:grpSpPr bwMode="auto">
          <a:xfrm>
            <a:off x="7062466" y="3213838"/>
            <a:ext cx="1090612" cy="771525"/>
            <a:chOff x="2342" y="1849"/>
            <a:chExt cx="210" cy="486"/>
          </a:xfrm>
        </p:grpSpPr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5D3532D0-87FB-B5C9-E7B3-267AA7086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E8225530-A79B-1B39-50CB-19FB33CBB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088BA90E-B149-D80F-F63D-000CB7818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 × ٧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21">
            <a:extLst>
              <a:ext uri="{FF2B5EF4-FFF2-40B4-BE49-F238E27FC236}">
                <a16:creationId xmlns:a16="http://schemas.microsoft.com/office/drawing/2014/main" id="{FC628C04-2391-1CDA-B80C-DEE8A2A2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653" y="3358301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09C83AD4-365D-CC87-419E-DB0A57D4953F}"/>
              </a:ext>
            </a:extLst>
          </p:cNvPr>
          <p:cNvGrpSpPr>
            <a:grpSpLocks/>
          </p:cNvGrpSpPr>
          <p:nvPr/>
        </p:nvGrpSpPr>
        <p:grpSpPr bwMode="auto">
          <a:xfrm>
            <a:off x="6244903" y="3213838"/>
            <a:ext cx="585788" cy="771525"/>
            <a:chOff x="2342" y="1849"/>
            <a:chExt cx="210" cy="486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E0EAB724-7285-D3BB-78C2-CCA7C9696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49271F-28CD-4582-B64D-4D1B08407D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196EB86C-E87F-F7DB-3272-D74491406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3" name="Line 26">
            <a:extLst>
              <a:ext uri="{FF2B5EF4-FFF2-40B4-BE49-F238E27FC236}">
                <a16:creationId xmlns:a16="http://schemas.microsoft.com/office/drawing/2014/main" id="{91732513-CEB7-590A-6899-BC0FBD313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2166" y="3278926"/>
            <a:ext cx="32385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FD1210BE-AF71-2C2E-DC95-756A8B26FB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6453" y="3610713"/>
            <a:ext cx="32385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5" name="Group 28">
            <a:extLst>
              <a:ext uri="{FF2B5EF4-FFF2-40B4-BE49-F238E27FC236}">
                <a16:creationId xmlns:a16="http://schemas.microsoft.com/office/drawing/2014/main" id="{1E3DE338-B0F9-7E44-874F-4A3A9AF5F7B4}"/>
              </a:ext>
            </a:extLst>
          </p:cNvPr>
          <p:cNvGrpSpPr>
            <a:grpSpLocks/>
          </p:cNvGrpSpPr>
          <p:nvPr/>
        </p:nvGrpSpPr>
        <p:grpSpPr bwMode="auto">
          <a:xfrm>
            <a:off x="9304016" y="4207613"/>
            <a:ext cx="585787" cy="771525"/>
            <a:chOff x="2342" y="1849"/>
            <a:chExt cx="210" cy="486"/>
          </a:xfrm>
        </p:grpSpPr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AF107F22-012B-B289-4487-F29D89512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A9FC3E5F-87D9-13D0-D805-8C16DE183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E3EA5B60-4BCD-4F23-E72E-AEE21CB0F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9" name="Text Box 32">
            <a:extLst>
              <a:ext uri="{FF2B5EF4-FFF2-40B4-BE49-F238E27FC236}">
                <a16:creationId xmlns:a16="http://schemas.microsoft.com/office/drawing/2014/main" id="{627F0C5D-8F0F-CDE0-7BD6-584648C6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166" y="4344138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pic>
        <p:nvPicPr>
          <p:cNvPr id="40" name="Picture 33">
            <a:extLst>
              <a:ext uri="{FF2B5EF4-FFF2-40B4-BE49-F238E27FC236}">
                <a16:creationId xmlns:a16="http://schemas.microsoft.com/office/drawing/2014/main" id="{DA074843-4020-3FBF-8ECF-13FA1040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53" y="3178913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4">
            <a:extLst>
              <a:ext uri="{FF2B5EF4-FFF2-40B4-BE49-F238E27FC236}">
                <a16:creationId xmlns:a16="http://schemas.microsoft.com/office/drawing/2014/main" id="{77A33979-D42F-B103-5296-6C309067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066" y="5158526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أي أن :   ٧  من  ٢٩ =</a:t>
            </a:r>
            <a:endParaRPr lang="en-US" altLang="en-US" sz="2400" b="1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ED2193EF-BF97-7A04-9829-3B75ABCD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866" y="3537688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3" name="Text Box 36">
            <a:extLst>
              <a:ext uri="{FF2B5EF4-FFF2-40B4-BE49-F238E27FC236}">
                <a16:creationId xmlns:a16="http://schemas.microsoft.com/office/drawing/2014/main" id="{2AD951B9-CB62-6526-0653-434937F3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391" y="437747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F8801319-D630-C696-B5EE-E6CC7F34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116" y="515852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45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3" grpId="0"/>
      <p:bldP spid="28" grpId="0"/>
      <p:bldP spid="39" grpId="0"/>
      <p:bldP spid="41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 المئوية والتقدير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8FD214A1-624C-12C6-63B0-F317098F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157" y="1682577"/>
            <a:ext cx="7496175" cy="41497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endParaRPr lang="ar-SA" altLang="ar-SA"/>
          </a:p>
        </p:txBody>
      </p:sp>
      <p:pic>
        <p:nvPicPr>
          <p:cNvPr id="4" name="IMG_5207.png" descr="IMG_5207.png">
            <a:extLst>
              <a:ext uri="{FF2B5EF4-FFF2-40B4-BE49-F238E27FC236}">
                <a16:creationId xmlns:a16="http://schemas.microsoft.com/office/drawing/2014/main" id="{2F33198E-514F-4164-2B89-5C81F02D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9164" r="41669" b="53787"/>
          <a:stretch>
            <a:fillRect/>
          </a:stretch>
        </p:blipFill>
        <p:spPr bwMode="auto">
          <a:xfrm>
            <a:off x="3033570" y="1881015"/>
            <a:ext cx="57213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77717" y="43461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CFDFD597-D72E-3D7A-A90A-F8FBFC9D1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2" y="401290"/>
            <a:ext cx="7496175" cy="16525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endParaRPr lang="ar-SA" altLang="ar-SA"/>
          </a:p>
        </p:txBody>
      </p:sp>
      <p:pic>
        <p:nvPicPr>
          <p:cNvPr id="4" name="IMG_5207.png" descr="IMG_5207.png">
            <a:extLst>
              <a:ext uri="{FF2B5EF4-FFF2-40B4-BE49-F238E27FC236}">
                <a16:creationId xmlns:a16="http://schemas.microsoft.com/office/drawing/2014/main" id="{EC268DB1-FA4D-7726-EE11-490E2B06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5882" r="42058" b="48871"/>
          <a:stretch>
            <a:fillRect/>
          </a:stretch>
        </p:blipFill>
        <p:spPr bwMode="auto">
          <a:xfrm>
            <a:off x="2600324" y="579090"/>
            <a:ext cx="66786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Google Shape;4642;p49">
            <a:extLst>
              <a:ext uri="{FF2B5EF4-FFF2-40B4-BE49-F238E27FC236}">
                <a16:creationId xmlns:a16="http://schemas.microsoft.com/office/drawing/2014/main" id="{F216CA05-1749-50E8-6D7C-CF119F6A7ED4}"/>
              </a:ext>
            </a:extLst>
          </p:cNvPr>
          <p:cNvSpPr>
            <a:spLocks/>
          </p:cNvSpPr>
          <p:nvPr/>
        </p:nvSpPr>
        <p:spPr bwMode="auto">
          <a:xfrm rot="18900000">
            <a:off x="2682874" y="1745903"/>
            <a:ext cx="169863" cy="169862"/>
          </a:xfrm>
          <a:custGeom>
            <a:avLst/>
            <a:gdLst>
              <a:gd name="T0" fmla="*/ 85490 w 21600"/>
              <a:gd name="T1" fmla="*/ 85490 h 21600"/>
              <a:gd name="T2" fmla="*/ 85490 w 21600"/>
              <a:gd name="T3" fmla="*/ 85490 h 21600"/>
              <a:gd name="T4" fmla="*/ 85490 w 21600"/>
              <a:gd name="T5" fmla="*/ 85490 h 21600"/>
              <a:gd name="T6" fmla="*/ 85490 w 21600"/>
              <a:gd name="T7" fmla="*/ 8549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8" name="مستطيل مستدير الزوايا">
            <a:extLst>
              <a:ext uri="{FF2B5EF4-FFF2-40B4-BE49-F238E27FC236}">
                <a16:creationId xmlns:a16="http://schemas.microsoft.com/office/drawing/2014/main" id="{E0A29564-8D09-2C35-8E3F-4B4E364C70C8}"/>
              </a:ext>
            </a:extLst>
          </p:cNvPr>
          <p:cNvSpPr/>
          <p:nvPr/>
        </p:nvSpPr>
        <p:spPr>
          <a:xfrm>
            <a:off x="3992562" y="2265015"/>
            <a:ext cx="5472112" cy="1452563"/>
          </a:xfrm>
          <a:prstGeom prst="roundRect">
            <a:avLst>
              <a:gd name="adj" fmla="val 13122"/>
            </a:avLst>
          </a:prstGeom>
          <a:solidFill>
            <a:srgbClr val="FFFFFF"/>
          </a:solidFill>
          <a:ln w="25400">
            <a:solidFill>
              <a:schemeClr val="accent5">
                <a:lumOff val="15392"/>
              </a:schemeClr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sp>
        <p:nvSpPr>
          <p:cNvPr id="11" name="Google Shape;5877;p62">
            <a:extLst>
              <a:ext uri="{FF2B5EF4-FFF2-40B4-BE49-F238E27FC236}">
                <a16:creationId xmlns:a16="http://schemas.microsoft.com/office/drawing/2014/main" id="{DCE7C6A5-F862-32C7-6483-943B8899C930}"/>
              </a:ext>
            </a:extLst>
          </p:cNvPr>
          <p:cNvSpPr/>
          <p:nvPr/>
        </p:nvSpPr>
        <p:spPr>
          <a:xfrm>
            <a:off x="4154487" y="2523778"/>
            <a:ext cx="5146675" cy="1011237"/>
          </a:xfrm>
          <a:prstGeom prst="roundRect">
            <a:avLst>
              <a:gd name="adj" fmla="val 34560"/>
            </a:avLst>
          </a:prstGeom>
          <a:solidFill>
            <a:schemeClr val="accent3">
              <a:lumOff val="7549"/>
            </a:schemeClr>
          </a:solidFill>
          <a:ln w="12700">
            <a:solidFill>
              <a:schemeClr val="accent5">
                <a:satOff val="-42531"/>
                <a:lumOff val="-13843"/>
              </a:schemeClr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r" rtl="1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الاعداد المتناغمة هي">
            <a:extLst>
              <a:ext uri="{FF2B5EF4-FFF2-40B4-BE49-F238E27FC236}">
                <a16:creationId xmlns:a16="http://schemas.microsoft.com/office/drawing/2014/main" id="{660965C5-F78E-9D7F-A448-224AEFD9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7" y="2760315"/>
            <a:ext cx="190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200" b="1">
                <a:solidFill>
                  <a:srgbClr val="011D57"/>
                </a:solidFill>
              </a:rPr>
              <a:t>الاعداد المتناغمة هي</a:t>
            </a:r>
          </a:p>
        </p:txBody>
      </p:sp>
      <p:sp>
        <p:nvSpPr>
          <p:cNvPr id="14" name="أعداد يسهل قسمتهم ذهنيًا">
            <a:extLst>
              <a:ext uri="{FF2B5EF4-FFF2-40B4-BE49-F238E27FC236}">
                <a16:creationId xmlns:a16="http://schemas.microsoft.com/office/drawing/2014/main" id="{98498CC9-90B3-48B6-341F-AC70D836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7" y="3136553"/>
            <a:ext cx="2187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000" b="1">
                <a:solidFill>
                  <a:srgbClr val="38571A"/>
                </a:solidFill>
              </a:rPr>
              <a:t>أعداد يسهل قسمتهم ذهنيًا </a:t>
            </a:r>
          </a:p>
        </p:txBody>
      </p:sp>
      <p:pic>
        <p:nvPicPr>
          <p:cNvPr id="16" name="صورة 7" descr="صورة 7">
            <a:extLst>
              <a:ext uri="{FF2B5EF4-FFF2-40B4-BE49-F238E27FC236}">
                <a16:creationId xmlns:a16="http://schemas.microsoft.com/office/drawing/2014/main" id="{0C7F577F-39D7-CBAB-1170-C3048D03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754">
            <a:off x="4522787" y="2742853"/>
            <a:ext cx="6985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" name="المفردات…">
            <a:extLst>
              <a:ext uri="{FF2B5EF4-FFF2-40B4-BE49-F238E27FC236}">
                <a16:creationId xmlns:a16="http://schemas.microsoft.com/office/drawing/2014/main" id="{0AF8BA88-EB59-F5BE-8C56-C8B84024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7" y="3811240"/>
            <a:ext cx="14478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100" b="1">
                <a:solidFill>
                  <a:srgbClr val="B51A00"/>
                </a:solidFill>
              </a:rPr>
              <a:t>المفردات</a:t>
            </a:r>
          </a:p>
          <a:p>
            <a:pPr algn="ctr"/>
            <a:r>
              <a:rPr lang="ar-SA" altLang="ar-SA" b="1"/>
              <a:t>الأعداد المتناغمة </a:t>
            </a:r>
          </a:p>
        </p:txBody>
      </p:sp>
      <p:sp>
        <p:nvSpPr>
          <p:cNvPr id="18" name="٤ و٤٠">
            <a:extLst>
              <a:ext uri="{FF2B5EF4-FFF2-40B4-BE49-F238E27FC236}">
                <a16:creationId xmlns:a16="http://schemas.microsoft.com/office/drawing/2014/main" id="{DBD8EE72-E1A5-0FC3-B254-918C29D66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2" y="3925540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000" b="1">
                <a:solidFill>
                  <a:srgbClr val="29294E"/>
                </a:solidFill>
              </a:rPr>
              <a:t>٤ و٤٠ </a:t>
            </a:r>
          </a:p>
        </p:txBody>
      </p:sp>
      <p:sp>
        <p:nvSpPr>
          <p:cNvPr id="19" name="٨ و٦٤">
            <a:extLst>
              <a:ext uri="{FF2B5EF4-FFF2-40B4-BE49-F238E27FC236}">
                <a16:creationId xmlns:a16="http://schemas.microsoft.com/office/drawing/2014/main" id="{F758E21F-BC0D-2CB6-8896-550BDEE3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49" y="3842990"/>
            <a:ext cx="6905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000" b="1">
                <a:solidFill>
                  <a:srgbClr val="535353"/>
                </a:solidFill>
              </a:rPr>
              <a:t>٨ و٦٤ </a:t>
            </a:r>
          </a:p>
        </p:txBody>
      </p:sp>
      <p:sp>
        <p:nvSpPr>
          <p:cNvPr id="20" name="٤ و٢٠">
            <a:extLst>
              <a:ext uri="{FF2B5EF4-FFF2-40B4-BE49-F238E27FC236}">
                <a16:creationId xmlns:a16="http://schemas.microsoft.com/office/drawing/2014/main" id="{C8709F35-5A70-4873-7DC3-D5B3CA32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4" y="4365278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000" b="1">
                <a:solidFill>
                  <a:srgbClr val="011D57"/>
                </a:solidFill>
              </a:rPr>
              <a:t>٤ و٢٠ </a:t>
            </a:r>
          </a:p>
        </p:txBody>
      </p:sp>
      <p:sp>
        <p:nvSpPr>
          <p:cNvPr id="21" name="٦ و١٨">
            <a:extLst>
              <a:ext uri="{FF2B5EF4-FFF2-40B4-BE49-F238E27FC236}">
                <a16:creationId xmlns:a16="http://schemas.microsoft.com/office/drawing/2014/main" id="{E33D6098-71EE-E280-EBFB-2FFD32C4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7" y="440179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000" b="1">
                <a:solidFill>
                  <a:srgbClr val="99C8CC"/>
                </a:solidFill>
              </a:rPr>
              <a:t>٦ و١٨ </a:t>
            </a:r>
          </a:p>
        </p:txBody>
      </p:sp>
      <p:sp>
        <p:nvSpPr>
          <p:cNvPr id="22" name="هل ١٥ و ٧  اعداد متناغمة">
            <a:extLst>
              <a:ext uri="{FF2B5EF4-FFF2-40B4-BE49-F238E27FC236}">
                <a16:creationId xmlns:a16="http://schemas.microsoft.com/office/drawing/2014/main" id="{B6AEB56D-2A4E-F8DA-0838-C17A70073BB0}"/>
              </a:ext>
            </a:extLst>
          </p:cNvPr>
          <p:cNvSpPr txBox="1"/>
          <p:nvPr/>
        </p:nvSpPr>
        <p:spPr>
          <a:xfrm>
            <a:off x="4778374" y="5033615"/>
            <a:ext cx="3756025" cy="322263"/>
          </a:xfrm>
          <a:prstGeom prst="rect">
            <a:avLst/>
          </a:prstGeom>
          <a:solidFill>
            <a:schemeClr val="accent3">
              <a:lumOff val="7549"/>
              <a:alpha val="55936"/>
            </a:schemeClr>
          </a:solidFill>
          <a:ln w="12700">
            <a:solidFill>
              <a:schemeClr val="accent5">
                <a:satOff val="-42531"/>
                <a:lumOff val="-13843"/>
                <a:alpha val="55936"/>
              </a:schemeClr>
            </a:solidFill>
            <a:custDash>
              <a:ds d="100000" sp="200000"/>
            </a:custDash>
            <a:miter lim="400000"/>
          </a:ln>
          <a:effectLst>
            <a:outerShdw blurRad="381000" dist="114300" rotWithShape="0">
              <a:srgbClr val="000000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>
            <a:lvl1pPr algn="ctr">
              <a:defRPr sz="2100" b="1"/>
            </a:lvl1pPr>
          </a:lstStyle>
          <a:p>
            <a:pPr>
              <a:defRPr/>
            </a:pPr>
            <a:r>
              <a:t>هل ١٥ و ٧  اعداد متناغمة</a:t>
            </a:r>
          </a:p>
        </p:txBody>
      </p:sp>
      <p:pic>
        <p:nvPicPr>
          <p:cNvPr id="23" name="IMG_0642.jpeg" descr="IMG_0642.jpeg">
            <a:extLst>
              <a:ext uri="{FF2B5EF4-FFF2-40B4-BE49-F238E27FC236}">
                <a16:creationId xmlns:a16="http://schemas.microsoft.com/office/drawing/2014/main" id="{B27DA4F5-D564-22EA-4363-6976EF5DB7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198" b="7"/>
          <a:stretch>
            <a:fillRect/>
          </a:stretch>
        </p:blipFill>
        <p:spPr>
          <a:xfrm>
            <a:off x="3250815" y="4686061"/>
            <a:ext cx="1292997" cy="145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1" extrusionOk="0">
                <a:moveTo>
                  <a:pt x="8552" y="2"/>
                </a:moveTo>
                <a:cubicBezTo>
                  <a:pt x="8144" y="12"/>
                  <a:pt x="7738" y="64"/>
                  <a:pt x="7346" y="161"/>
                </a:cubicBezTo>
                <a:cubicBezTo>
                  <a:pt x="5908" y="515"/>
                  <a:pt x="3433" y="2572"/>
                  <a:pt x="2983" y="3786"/>
                </a:cubicBezTo>
                <a:cubicBezTo>
                  <a:pt x="2588" y="4855"/>
                  <a:pt x="2716" y="5024"/>
                  <a:pt x="4290" y="5472"/>
                </a:cubicBezTo>
                <a:cubicBezTo>
                  <a:pt x="5588" y="5843"/>
                  <a:pt x="6124" y="5605"/>
                  <a:pt x="6424" y="4538"/>
                </a:cubicBezTo>
                <a:cubicBezTo>
                  <a:pt x="6831" y="3094"/>
                  <a:pt x="9017" y="3045"/>
                  <a:pt x="10343" y="4450"/>
                </a:cubicBezTo>
                <a:cubicBezTo>
                  <a:pt x="10759" y="4892"/>
                  <a:pt x="11098" y="5538"/>
                  <a:pt x="11098" y="5890"/>
                </a:cubicBezTo>
                <a:cubicBezTo>
                  <a:pt x="11098" y="6646"/>
                  <a:pt x="9679" y="8171"/>
                  <a:pt x="8221" y="8974"/>
                </a:cubicBezTo>
                <a:cubicBezTo>
                  <a:pt x="7052" y="9619"/>
                  <a:pt x="6112" y="11061"/>
                  <a:pt x="5828" y="12647"/>
                </a:cubicBezTo>
                <a:lnTo>
                  <a:pt x="5635" y="13716"/>
                </a:lnTo>
                <a:lnTo>
                  <a:pt x="7173" y="13904"/>
                </a:lnTo>
                <a:cubicBezTo>
                  <a:pt x="8942" y="14121"/>
                  <a:pt x="9600" y="13816"/>
                  <a:pt x="9600" y="12770"/>
                </a:cubicBezTo>
                <a:cubicBezTo>
                  <a:pt x="9600" y="12026"/>
                  <a:pt x="12071" y="9600"/>
                  <a:pt x="12557" y="9868"/>
                </a:cubicBezTo>
                <a:cubicBezTo>
                  <a:pt x="12827" y="10016"/>
                  <a:pt x="12962" y="11030"/>
                  <a:pt x="12928" y="12635"/>
                </a:cubicBezTo>
                <a:cubicBezTo>
                  <a:pt x="12920" y="13040"/>
                  <a:pt x="12921" y="14255"/>
                  <a:pt x="12928" y="15332"/>
                </a:cubicBezTo>
                <a:cubicBezTo>
                  <a:pt x="12948" y="18138"/>
                  <a:pt x="12551" y="18587"/>
                  <a:pt x="10091" y="18587"/>
                </a:cubicBezTo>
                <a:cubicBezTo>
                  <a:pt x="9049" y="18587"/>
                  <a:pt x="8110" y="18513"/>
                  <a:pt x="8002" y="18417"/>
                </a:cubicBezTo>
                <a:cubicBezTo>
                  <a:pt x="7895" y="18321"/>
                  <a:pt x="8143" y="17962"/>
                  <a:pt x="8552" y="17624"/>
                </a:cubicBezTo>
                <a:cubicBezTo>
                  <a:pt x="9415" y="16911"/>
                  <a:pt x="9514" y="16031"/>
                  <a:pt x="8804" y="15332"/>
                </a:cubicBezTo>
                <a:cubicBezTo>
                  <a:pt x="8163" y="14700"/>
                  <a:pt x="7289" y="14712"/>
                  <a:pt x="6073" y="15373"/>
                </a:cubicBezTo>
                <a:cubicBezTo>
                  <a:pt x="5042" y="15934"/>
                  <a:pt x="4805" y="16797"/>
                  <a:pt x="5403" y="17794"/>
                </a:cubicBezTo>
                <a:cubicBezTo>
                  <a:pt x="5807" y="18467"/>
                  <a:pt x="5081" y="18812"/>
                  <a:pt x="3123" y="18881"/>
                </a:cubicBezTo>
                <a:cubicBezTo>
                  <a:pt x="139" y="18986"/>
                  <a:pt x="0" y="19051"/>
                  <a:pt x="0" y="20362"/>
                </a:cubicBezTo>
                <a:lnTo>
                  <a:pt x="0" y="21531"/>
                </a:lnTo>
                <a:lnTo>
                  <a:pt x="10800" y="21531"/>
                </a:lnTo>
                <a:lnTo>
                  <a:pt x="21600" y="21531"/>
                </a:lnTo>
                <a:lnTo>
                  <a:pt x="21600" y="20732"/>
                </a:lnTo>
                <a:cubicBezTo>
                  <a:pt x="21600" y="20154"/>
                  <a:pt x="21454" y="19924"/>
                  <a:pt x="21076" y="19909"/>
                </a:cubicBezTo>
                <a:cubicBezTo>
                  <a:pt x="20787" y="19898"/>
                  <a:pt x="20349" y="19839"/>
                  <a:pt x="20102" y="19780"/>
                </a:cubicBezTo>
                <a:cubicBezTo>
                  <a:pt x="19854" y="19721"/>
                  <a:pt x="19000" y="19552"/>
                  <a:pt x="18206" y="19404"/>
                </a:cubicBezTo>
                <a:cubicBezTo>
                  <a:pt x="17411" y="19256"/>
                  <a:pt x="16612" y="19055"/>
                  <a:pt x="16435" y="18957"/>
                </a:cubicBezTo>
                <a:cubicBezTo>
                  <a:pt x="16218" y="18838"/>
                  <a:pt x="16184" y="17860"/>
                  <a:pt x="16323" y="15949"/>
                </a:cubicBezTo>
                <a:cubicBezTo>
                  <a:pt x="16491" y="13624"/>
                  <a:pt x="16631" y="13034"/>
                  <a:pt x="17118" y="12629"/>
                </a:cubicBezTo>
                <a:cubicBezTo>
                  <a:pt x="17748" y="12106"/>
                  <a:pt x="17720" y="12011"/>
                  <a:pt x="16528" y="10596"/>
                </a:cubicBezTo>
                <a:cubicBezTo>
                  <a:pt x="15905" y="9856"/>
                  <a:pt x="15768" y="9382"/>
                  <a:pt x="15759" y="8005"/>
                </a:cubicBezTo>
                <a:cubicBezTo>
                  <a:pt x="15753" y="7079"/>
                  <a:pt x="15655" y="6245"/>
                  <a:pt x="15547" y="6148"/>
                </a:cubicBezTo>
                <a:cubicBezTo>
                  <a:pt x="15439" y="6052"/>
                  <a:pt x="14599" y="5950"/>
                  <a:pt x="13677" y="5925"/>
                </a:cubicBezTo>
                <a:cubicBezTo>
                  <a:pt x="11790" y="5874"/>
                  <a:pt x="11435" y="5530"/>
                  <a:pt x="12709" y="4985"/>
                </a:cubicBezTo>
                <a:cubicBezTo>
                  <a:pt x="13379" y="4698"/>
                  <a:pt x="13737" y="4686"/>
                  <a:pt x="14327" y="4926"/>
                </a:cubicBezTo>
                <a:cubicBezTo>
                  <a:pt x="15072" y="5229"/>
                  <a:pt x="15081" y="5221"/>
                  <a:pt x="14910" y="4286"/>
                </a:cubicBezTo>
                <a:cubicBezTo>
                  <a:pt x="14472" y="1874"/>
                  <a:pt x="11413" y="-69"/>
                  <a:pt x="8552" y="2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16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1" grpId="0" animBg="1" advAuto="0"/>
      <p:bldP spid="13" grpId="0" animBg="1" advAuto="0"/>
      <p:bldP spid="14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374">
            <a:extLst>
              <a:ext uri="{FF2B5EF4-FFF2-40B4-BE49-F238E27FC236}">
                <a16:creationId xmlns:a16="http://schemas.microsoft.com/office/drawing/2014/main" id="{D7142B1A-39FC-FFBB-C5C8-844BCD62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102" y="577452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 altLang="en-US" sz="2200" b="1">
              <a:solidFill>
                <a:srgbClr val="0000FF"/>
              </a:solidFill>
            </a:endParaRPr>
          </a:p>
          <a:p>
            <a:pPr algn="r" rtl="1" eaLnBrk="1" hangingPunct="1">
              <a:defRPr/>
            </a:pPr>
            <a:r>
              <a:rPr lang="ar-SA" altLang="en-US" sz="2200" b="1"/>
              <a:t>يمكن تقدير النسبة المئوية من عدد ما باستعمال </a:t>
            </a:r>
            <a:r>
              <a:rPr lang="ar-SA" altLang="en-US" sz="2200" b="1">
                <a:solidFill>
                  <a:srgbClr val="CC0066"/>
                </a:solidFill>
              </a:rPr>
              <a:t>الأعداد المتناغمة</a:t>
            </a:r>
            <a:r>
              <a:rPr lang="ar-SA" altLang="en-US" sz="2200" b="1"/>
              <a:t> .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42" name="AutoShape 566">
            <a:extLst>
              <a:ext uri="{FF2B5EF4-FFF2-40B4-BE49-F238E27FC236}">
                <a16:creationId xmlns:a16="http://schemas.microsoft.com/office/drawing/2014/main" id="{B6214265-2EA4-B5A6-4A12-0EDAA331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177" y="1658539"/>
            <a:ext cx="8748713" cy="828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العددان المتناغمان : هما عددان يسهل قسمتهما ذهنيا مثل : </a:t>
            </a:r>
            <a:endParaRPr lang="en-US" altLang="en-US" sz="2400" b="1"/>
          </a:p>
        </p:txBody>
      </p:sp>
      <p:sp>
        <p:nvSpPr>
          <p:cNvPr id="43" name="AutoShape 567">
            <a:extLst>
              <a:ext uri="{FF2B5EF4-FFF2-40B4-BE49-F238E27FC236}">
                <a16:creationId xmlns:a16="http://schemas.microsoft.com/office/drawing/2014/main" id="{8F402A42-8B2B-09B1-1961-5BF1E644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427" y="1874439"/>
            <a:ext cx="107950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٥ ، ١٠</a:t>
            </a:r>
            <a:endParaRPr lang="en-US" altLang="en-US" sz="2400" b="1"/>
          </a:p>
        </p:txBody>
      </p:sp>
      <p:sp>
        <p:nvSpPr>
          <p:cNvPr id="44" name="AutoShape 568">
            <a:extLst>
              <a:ext uri="{FF2B5EF4-FFF2-40B4-BE49-F238E27FC236}">
                <a16:creationId xmlns:a16="http://schemas.microsoft.com/office/drawing/2014/main" id="{D3940E20-0ED2-1EF2-D805-465561BE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077" y="1874439"/>
            <a:ext cx="107950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 ، ١٢</a:t>
            </a:r>
            <a:endParaRPr lang="en-US" altLang="en-US" sz="2400" b="1"/>
          </a:p>
        </p:txBody>
      </p:sp>
      <p:sp>
        <p:nvSpPr>
          <p:cNvPr id="45" name="AutoShape 569">
            <a:extLst>
              <a:ext uri="{FF2B5EF4-FFF2-40B4-BE49-F238E27FC236}">
                <a16:creationId xmlns:a16="http://schemas.microsoft.com/office/drawing/2014/main" id="{7FF7AE07-1F97-BC6F-6B4E-76716649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802" y="2703114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مثال</a:t>
            </a:r>
            <a:r>
              <a:rPr lang="ar-SA" altLang="en-US" sz="2400" b="1"/>
              <a:t> : قدر ١٩٪  من  ٣٠</a:t>
            </a:r>
            <a:r>
              <a:rPr lang="en-US" altLang="en-US" sz="2400" b="1"/>
              <a:t> </a:t>
            </a:r>
          </a:p>
        </p:txBody>
      </p:sp>
      <p:sp>
        <p:nvSpPr>
          <p:cNvPr id="46" name="Rectangle 570">
            <a:extLst>
              <a:ext uri="{FF2B5EF4-FFF2-40B4-BE49-F238E27FC236}">
                <a16:creationId xmlns:a16="http://schemas.microsoft.com/office/drawing/2014/main" id="{D8B12A8F-1598-BAC4-C788-137568DB7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540" y="3603227"/>
            <a:ext cx="3816350" cy="20161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7" name="Text Box 571">
            <a:extLst>
              <a:ext uri="{FF2B5EF4-FFF2-40B4-BE49-F238E27FC236}">
                <a16:creationId xmlns:a16="http://schemas.microsoft.com/office/drawing/2014/main" id="{6C6A90CE-AB23-FAD0-6EC4-B19EA22E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290" y="387627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١٩٪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Text Box 572">
            <a:extLst>
              <a:ext uri="{FF2B5EF4-FFF2-40B4-BE49-F238E27FC236}">
                <a16:creationId xmlns:a16="http://schemas.microsoft.com/office/drawing/2014/main" id="{5D8D05F1-E67D-50EC-371B-E842BDF1F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390" y="3876277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49" name="Text Box 573">
            <a:extLst>
              <a:ext uri="{FF2B5EF4-FFF2-40B4-BE49-F238E27FC236}">
                <a16:creationId xmlns:a16="http://schemas.microsoft.com/office/drawing/2014/main" id="{88EFEFED-F6C0-54F1-DC2A-75264325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665" y="387627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 Box 574">
            <a:extLst>
              <a:ext uri="{FF2B5EF4-FFF2-40B4-BE49-F238E27FC236}">
                <a16:creationId xmlns:a16="http://schemas.microsoft.com/office/drawing/2014/main" id="{A429B476-78EC-B1BC-13CB-79E6C1F1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252" y="387627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1" name="Group 575">
            <a:extLst>
              <a:ext uri="{FF2B5EF4-FFF2-40B4-BE49-F238E27FC236}">
                <a16:creationId xmlns:a16="http://schemas.microsoft.com/office/drawing/2014/main" id="{91662C77-BFF9-09E3-9289-771937F0B65A}"/>
              </a:ext>
            </a:extLst>
          </p:cNvPr>
          <p:cNvGrpSpPr>
            <a:grpSpLocks/>
          </p:cNvGrpSpPr>
          <p:nvPr/>
        </p:nvGrpSpPr>
        <p:grpSpPr bwMode="auto">
          <a:xfrm>
            <a:off x="8018890" y="3731814"/>
            <a:ext cx="333375" cy="771525"/>
            <a:chOff x="2342" y="1849"/>
            <a:chExt cx="210" cy="486"/>
          </a:xfrm>
        </p:grpSpPr>
        <p:sp>
          <p:nvSpPr>
            <p:cNvPr id="52" name="Text Box 576">
              <a:extLst>
                <a:ext uri="{FF2B5EF4-FFF2-40B4-BE49-F238E27FC236}">
                  <a16:creationId xmlns:a16="http://schemas.microsoft.com/office/drawing/2014/main" id="{A547A598-597D-1202-2AB9-B10CA3D2B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53" name="Line 577">
              <a:extLst>
                <a:ext uri="{FF2B5EF4-FFF2-40B4-BE49-F238E27FC236}">
                  <a16:creationId xmlns:a16="http://schemas.microsoft.com/office/drawing/2014/main" id="{9EB3714E-D035-F469-D09D-28CB80A97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Text Box 578">
              <a:extLst>
                <a:ext uri="{FF2B5EF4-FFF2-40B4-BE49-F238E27FC236}">
                  <a16:creationId xmlns:a16="http://schemas.microsoft.com/office/drawing/2014/main" id="{CF4C27D1-3D0D-AF5D-F400-A5648A2D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٥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55" name="Text Box 581">
            <a:extLst>
              <a:ext uri="{FF2B5EF4-FFF2-40B4-BE49-F238E27FC236}">
                <a16:creationId xmlns:a16="http://schemas.microsoft.com/office/drawing/2014/main" id="{24C97A83-3637-231E-0AC5-F86F4540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102" y="4752577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١٩٪ من ٣٠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Text Box 582">
            <a:extLst>
              <a:ext uri="{FF2B5EF4-FFF2-40B4-BE49-F238E27FC236}">
                <a16:creationId xmlns:a16="http://schemas.microsoft.com/office/drawing/2014/main" id="{96B2B639-80E0-5A42-BE71-77384833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202" y="474940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7" name="Group 600">
            <a:extLst>
              <a:ext uri="{FF2B5EF4-FFF2-40B4-BE49-F238E27FC236}">
                <a16:creationId xmlns:a16="http://schemas.microsoft.com/office/drawing/2014/main" id="{9EE7AC81-28B7-DCE6-3C71-8200EC253D3B}"/>
              </a:ext>
            </a:extLst>
          </p:cNvPr>
          <p:cNvGrpSpPr>
            <a:grpSpLocks/>
          </p:cNvGrpSpPr>
          <p:nvPr/>
        </p:nvGrpSpPr>
        <p:grpSpPr bwMode="auto">
          <a:xfrm>
            <a:off x="7083852" y="4611289"/>
            <a:ext cx="1404938" cy="771525"/>
            <a:chOff x="3538" y="3135"/>
            <a:chExt cx="885" cy="486"/>
          </a:xfrm>
        </p:grpSpPr>
        <p:grpSp>
          <p:nvGrpSpPr>
            <p:cNvPr id="58" name="Group 583">
              <a:extLst>
                <a:ext uri="{FF2B5EF4-FFF2-40B4-BE49-F238E27FC236}">
                  <a16:creationId xmlns:a16="http://schemas.microsoft.com/office/drawing/2014/main" id="{828DA857-0638-EBA7-E467-A26CDF96F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62" name="Text Box 584">
                <a:extLst>
                  <a:ext uri="{FF2B5EF4-FFF2-40B4-BE49-F238E27FC236}">
                    <a16:creationId xmlns:a16="http://schemas.microsoft.com/office/drawing/2014/main" id="{CE0AF106-BB0F-A4F7-67BB-B86B5903D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63" name="Line 585">
                <a:extLst>
                  <a:ext uri="{FF2B5EF4-FFF2-40B4-BE49-F238E27FC236}">
                    <a16:creationId xmlns:a16="http://schemas.microsoft.com/office/drawing/2014/main" id="{98DB2575-9409-7CF6-6404-F5F7E7D87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Text Box 586">
                <a:extLst>
                  <a:ext uri="{FF2B5EF4-FFF2-40B4-BE49-F238E27FC236}">
                    <a16:creationId xmlns:a16="http://schemas.microsoft.com/office/drawing/2014/main" id="{E2F2D0ED-0807-C89D-7A36-A226A2DAB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٥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59" name="Text Box 587">
              <a:extLst>
                <a:ext uri="{FF2B5EF4-FFF2-40B4-BE49-F238E27FC236}">
                  <a16:creationId xmlns:a16="http://schemas.microsoft.com/office/drawing/2014/main" id="{A358E937-92FE-6F10-62B8-1454281CB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0" name="Text Box 588">
              <a:extLst>
                <a:ext uri="{FF2B5EF4-FFF2-40B4-BE49-F238E27FC236}">
                  <a16:creationId xmlns:a16="http://schemas.microsoft.com/office/drawing/2014/main" id="{076D3DAF-4BED-325E-30EA-CD293EC51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٣٠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1" name="Text Box 589">
              <a:extLst>
                <a:ext uri="{FF2B5EF4-FFF2-40B4-BE49-F238E27FC236}">
                  <a16:creationId xmlns:a16="http://schemas.microsoft.com/office/drawing/2014/main" id="{2C56B7DC-2EAB-36C8-51E6-14BB975BD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5" name="Text Box 590">
            <a:extLst>
              <a:ext uri="{FF2B5EF4-FFF2-40B4-BE49-F238E27FC236}">
                <a16:creationId xmlns:a16="http://schemas.microsoft.com/office/drawing/2014/main" id="{219E4D12-D443-6CA7-2DB9-6685A5D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927" y="475257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٦</a:t>
            </a:r>
          </a:p>
        </p:txBody>
      </p:sp>
      <p:pic>
        <p:nvPicPr>
          <p:cNvPr id="66" name="Picture 592">
            <a:extLst>
              <a:ext uri="{FF2B5EF4-FFF2-40B4-BE49-F238E27FC236}">
                <a16:creationId xmlns:a16="http://schemas.microsoft.com/office/drawing/2014/main" id="{B91B8430-8ABB-8413-D2CB-1B977B20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02" y="2738039"/>
            <a:ext cx="4694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598">
            <a:extLst>
              <a:ext uri="{FF2B5EF4-FFF2-40B4-BE49-F238E27FC236}">
                <a16:creationId xmlns:a16="http://schemas.microsoft.com/office/drawing/2014/main" id="{0A5B061B-11C2-BA7D-5700-F495F3D9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390" y="3099989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68" name="Rectangle 599">
            <a:extLst>
              <a:ext uri="{FF2B5EF4-FFF2-40B4-BE49-F238E27FC236}">
                <a16:creationId xmlns:a16="http://schemas.microsoft.com/office/drawing/2014/main" id="{576D81A6-A71F-B40F-CB62-860E0988E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465" y="5403452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٣٠ ÷ ٥ ) × ١ = ٦ × ١ = ٦</a:t>
            </a:r>
            <a:endParaRPr lang="en-US" altLang="en-US" sz="2400" b="1"/>
          </a:p>
        </p:txBody>
      </p:sp>
      <p:sp>
        <p:nvSpPr>
          <p:cNvPr id="69" name="AutoShape 601">
            <a:extLst>
              <a:ext uri="{FF2B5EF4-FFF2-40B4-BE49-F238E27FC236}">
                <a16:creationId xmlns:a16="http://schemas.microsoft.com/office/drawing/2014/main" id="{F151BCE8-45C8-0C96-3E4C-4EAB4C9B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440" y="5871764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٥ ، ٣٠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1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5" grpId="0"/>
      <p:bldP spid="56" grpId="0"/>
      <p:bldP spid="65" grpId="0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74D814A9-4555-207E-4BF0-8327D3835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222" y="1424726"/>
            <a:ext cx="3203575" cy="75565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قدر ٢٤٪  من  ٤٤</a:t>
            </a:r>
            <a:r>
              <a:rPr lang="en-US" altLang="en-US" sz="2400" b="1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F0CB3-A39E-E936-08D6-AA26C50A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960" y="2685201"/>
            <a:ext cx="3816350" cy="20161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BFF5D33-4728-0ED3-C0E4-68858CCB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710" y="29582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٢٤٪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B2A03E3A-4767-4582-AFAD-24E3945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810" y="2958251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28BF9FE9-6432-9E4C-1055-5B8F609C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085" y="295825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٢٥٪ 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9E3FA16-5757-45F8-9387-FC15BC06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672" y="295825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8916A365-F619-FE15-0A8B-B18CC383F334}"/>
              </a:ext>
            </a:extLst>
          </p:cNvPr>
          <p:cNvGrpSpPr>
            <a:grpSpLocks/>
          </p:cNvGrpSpPr>
          <p:nvPr/>
        </p:nvGrpSpPr>
        <p:grpSpPr bwMode="auto">
          <a:xfrm>
            <a:off x="7664310" y="2813789"/>
            <a:ext cx="333375" cy="771525"/>
            <a:chOff x="2342" y="1849"/>
            <a:chExt cx="210" cy="486"/>
          </a:xfrm>
        </p:grpSpPr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52087B04-934B-D158-F8CE-F9F87C97E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١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84339467-A720-7C79-075A-36382DEBF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5333EC6-86CA-CF03-A911-E97C57D9B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CC0066"/>
                  </a:solidFill>
                </a:rPr>
                <a:t>٤</a:t>
              </a:r>
              <a:endParaRPr lang="en-US" alt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2" name="Text Box 19">
            <a:extLst>
              <a:ext uri="{FF2B5EF4-FFF2-40B4-BE49-F238E27FC236}">
                <a16:creationId xmlns:a16="http://schemas.microsoft.com/office/drawing/2014/main" id="{69AA0BD2-08F1-5ECD-C7CB-6BA3BC54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522" y="3834551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٢٤٪ من ٤٤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396E83AB-8FFC-3C59-6CDA-CF3F9EBF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622" y="383137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599D690D-2FF6-8E3C-5933-C1886DB03B64}"/>
              </a:ext>
            </a:extLst>
          </p:cNvPr>
          <p:cNvGrpSpPr>
            <a:grpSpLocks/>
          </p:cNvGrpSpPr>
          <p:nvPr/>
        </p:nvGrpSpPr>
        <p:grpSpPr bwMode="auto">
          <a:xfrm>
            <a:off x="6729272" y="3693264"/>
            <a:ext cx="1404938" cy="771525"/>
            <a:chOff x="3538" y="3135"/>
            <a:chExt cx="885" cy="486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A045C61A-57AA-8EA2-1460-C006DECBE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3135"/>
              <a:ext cx="210" cy="486"/>
              <a:chOff x="2342" y="1849"/>
              <a:chExt cx="210" cy="486"/>
            </a:xfrm>
          </p:grpSpPr>
          <p:sp>
            <p:nvSpPr>
              <p:cNvPr id="29" name="Text Box 23">
                <a:extLst>
                  <a:ext uri="{FF2B5EF4-FFF2-40B4-BE49-F238E27FC236}">
                    <a16:creationId xmlns:a16="http://schemas.microsoft.com/office/drawing/2014/main" id="{E1227E6F-84C4-165F-32A6-890D45F4E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١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24">
                <a:extLst>
                  <a:ext uri="{FF2B5EF4-FFF2-40B4-BE49-F238E27FC236}">
                    <a16:creationId xmlns:a16="http://schemas.microsoft.com/office/drawing/2014/main" id="{41F9FB6D-5678-A808-FE7A-5A8D4E6F1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61369DC0-975B-60A4-1691-76C7C60D8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CC0066"/>
                    </a:solidFill>
                  </a:rPr>
                  <a:t>٤</a:t>
                </a:r>
                <a:endParaRPr lang="en-US" altLang="en-US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2839F162-3E71-E561-D3AC-2D8FD49FA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3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4E4F6541-FAB1-5F93-E374-509D716AF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3233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٤٤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A4B0FCA5-952C-DB25-BF1B-BB32D81DC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22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Text Box 29">
            <a:extLst>
              <a:ext uri="{FF2B5EF4-FFF2-40B4-BE49-F238E27FC236}">
                <a16:creationId xmlns:a16="http://schemas.microsoft.com/office/drawing/2014/main" id="{C58C3FC6-E2F6-35D3-A118-2D128183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522" y="3834551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١١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3" name="Picture 30">
            <a:extLst>
              <a:ext uri="{FF2B5EF4-FFF2-40B4-BE49-F238E27FC236}">
                <a16:creationId xmlns:a16="http://schemas.microsoft.com/office/drawing/2014/main" id="{8FBCDAAC-6632-8075-EA72-40F6FB9E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22" y="2610589"/>
            <a:ext cx="4694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1">
            <a:extLst>
              <a:ext uri="{FF2B5EF4-FFF2-40B4-BE49-F238E27FC236}">
                <a16:creationId xmlns:a16="http://schemas.microsoft.com/office/drawing/2014/main" id="{D891C589-879C-F7CF-5704-3A8A6B805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435" y="2972539"/>
            <a:ext cx="9001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689DD383-76E2-B3EC-3B23-DD82B6C9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85" y="5276001"/>
            <a:ext cx="3997325" cy="9366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( ٤٤ ÷ ٤ ) × ١ = ١١ × ١ = ١١</a:t>
            </a:r>
            <a:endParaRPr lang="en-US" altLang="en-US" sz="2400" b="1"/>
          </a:p>
        </p:txBody>
      </p:sp>
      <p:sp>
        <p:nvSpPr>
          <p:cNvPr id="36" name="AutoShape 33">
            <a:extLst>
              <a:ext uri="{FF2B5EF4-FFF2-40B4-BE49-F238E27FC236}">
                <a16:creationId xmlns:a16="http://schemas.microsoft.com/office/drawing/2014/main" id="{3BA72B9F-E9AE-BD24-ECF1-0D876F9B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860" y="5277589"/>
            <a:ext cx="3455987" cy="574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 ، ٤٤    </a:t>
            </a:r>
            <a:r>
              <a:rPr lang="ar-SA" altLang="en-US" sz="2400" b="1">
                <a:solidFill>
                  <a:srgbClr val="CC0066"/>
                </a:solidFill>
              </a:rPr>
              <a:t>عددان متناغمان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99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22" grpId="0"/>
      <p:bldP spid="23" grpId="0"/>
      <p:bldP spid="32" grpId="0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1304</Words>
  <Application>Microsoft Macintosh PowerPoint</Application>
  <PresentationFormat>شاشة عريضة</PresentationFormat>
  <Paragraphs>656</Paragraphs>
  <Slides>28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2022-12-10T16:43:02Z</dcterms:modified>
</cp:coreProperties>
</file>