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324" r:id="rId3"/>
    <p:sldId id="257" r:id="rId4"/>
    <p:sldId id="261" r:id="rId5"/>
    <p:sldId id="334" r:id="rId6"/>
    <p:sldId id="336" r:id="rId7"/>
    <p:sldId id="259" r:id="rId8"/>
    <p:sldId id="335" r:id="rId9"/>
    <p:sldId id="332" r:id="rId10"/>
    <p:sldId id="326" r:id="rId11"/>
    <p:sldId id="338" r:id="rId12"/>
    <p:sldId id="337" r:id="rId13"/>
    <p:sldId id="339" r:id="rId14"/>
    <p:sldId id="340" r:id="rId15"/>
    <p:sldId id="341" r:id="rId16"/>
    <p:sldId id="342" r:id="rId17"/>
    <p:sldId id="343" r:id="rId18"/>
    <p:sldId id="345" r:id="rId19"/>
    <p:sldId id="344" r:id="rId20"/>
    <p:sldId id="331" r:id="rId21"/>
    <p:sldId id="327" r:id="rId22"/>
    <p:sldId id="328" r:id="rId23"/>
    <p:sldId id="260" r:id="rId24"/>
    <p:sldId id="264" r:id="rId25"/>
    <p:sldId id="329" r:id="rId26"/>
    <p:sldId id="273" r:id="rId27"/>
    <p:sldId id="330" r:id="rId28"/>
  </p:sldIdLst>
  <p:sldSz cx="9144000" cy="5143500" type="screen16x9"/>
  <p:notesSz cx="6858000" cy="9144000"/>
  <p:embeddedFontLst>
    <p:embeddedFont>
      <p:font typeface="굴림체" panose="020B0609000101010101" pitchFamily="49" charset="-127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News Cycle" panose="020B0604020202020204" charset="2"/>
      <p:regular r:id="rId43"/>
      <p:bold r:id="rId44"/>
    </p:embeddedFont>
    <p:embeddedFont>
      <p:font typeface="Noto Sans" panose="020B0502040504020204" pitchFamily="34" charset="0"/>
      <p:regular r:id="rId45"/>
      <p:bold r:id="rId46"/>
      <p:italic r:id="rId47"/>
      <p:boldItalic r:id="rId48"/>
    </p:embeddedFont>
    <p:embeddedFont>
      <p:font typeface="Poppins" panose="00000500000000000000" pitchFamily="2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59A1C8-747A-4FE9-89FD-B3EB6235076D}">
  <a:tblStyle styleId="{CB59A1C8-747A-4FE9-89FD-B3EB623507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1BD5735-17CB-408C-B526-5617A5A3CD3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4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457200" y="1122100"/>
            <a:ext cx="3477000" cy="289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26/06/1443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579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4163-1458-4A94-8DFE-00957E41B591}" type="datetimeFigureOut">
              <a:rPr lang="ar-SA" smtClean="0"/>
              <a:t>26/06/1443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02ED1-D36A-4215-8E89-EC4585DE397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188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12" y="-19"/>
            <a:ext cx="5713277" cy="5147878"/>
          </a:xfrm>
          <a:custGeom>
            <a:avLst/>
            <a:gdLst/>
            <a:ahLst/>
            <a:cxnLst/>
            <a:rect l="l" t="t" r="r" b="b"/>
            <a:pathLst>
              <a:path w="4644941" h="4202349" extrusionOk="0">
                <a:moveTo>
                  <a:pt x="281653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4644942" y="0"/>
                </a:lnTo>
                <a:lnTo>
                  <a:pt x="281653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1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3807571" y="1106345"/>
            <a:ext cx="1603738" cy="2930810"/>
          </a:xfrm>
          <a:custGeom>
            <a:avLst/>
            <a:gdLst/>
            <a:ahLst/>
            <a:cxnLst/>
            <a:rect l="l" t="t" r="r" b="b"/>
            <a:pathLst>
              <a:path w="1303852" h="2392498" extrusionOk="0">
                <a:moveTo>
                  <a:pt x="1040950" y="0"/>
                </a:moveTo>
                <a:lnTo>
                  <a:pt x="0" y="2392499"/>
                </a:lnTo>
                <a:lnTo>
                  <a:pt x="262902" y="2392499"/>
                </a:lnTo>
                <a:lnTo>
                  <a:pt x="1303852" y="0"/>
                </a:lnTo>
                <a:lnTo>
                  <a:pt x="10409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457200" y="1873800"/>
            <a:ext cx="3350400" cy="100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" y="2978101"/>
            <a:ext cx="3350400" cy="2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953988" y="-7325"/>
            <a:ext cx="7236025" cy="5158150"/>
          </a:xfrm>
          <a:custGeom>
            <a:avLst/>
            <a:gdLst/>
            <a:ahLst/>
            <a:cxnLst/>
            <a:rect l="l" t="t" r="r" b="b"/>
            <a:pathLst>
              <a:path w="289441" h="206326" extrusionOk="0">
                <a:moveTo>
                  <a:pt x="0" y="206326"/>
                </a:moveTo>
                <a:lnTo>
                  <a:pt x="90725" y="0"/>
                </a:lnTo>
                <a:lnTo>
                  <a:pt x="289441" y="0"/>
                </a:lnTo>
                <a:lnTo>
                  <a:pt x="199009" y="206033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41624" y="683725"/>
            <a:ext cx="2860800" cy="377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54182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651092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1438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845796" y="1421050"/>
            <a:ext cx="2186100" cy="288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╸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-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8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4572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038800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3620399" y="1421050"/>
            <a:ext cx="1411500" cy="328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spcBef>
                <a:spcPts val="600"/>
              </a:spcBef>
              <a:spcAft>
                <a:spcPts val="0"/>
              </a:spcAft>
              <a:buSzPts val="1500"/>
              <a:buChar char="╸"/>
              <a:defRPr sz="1500"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-"/>
              <a:defRPr sz="1500"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6906000" y="0"/>
            <a:ext cx="2238000" cy="5151350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7486691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4406300"/>
            <a:ext cx="6198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2/3">
  <p:cSld name="BLANK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-19"/>
            <a:ext cx="6727695" cy="5147878"/>
          </a:xfrm>
          <a:custGeom>
            <a:avLst/>
            <a:gdLst/>
            <a:ahLst/>
            <a:cxnLst/>
            <a:rect l="l" t="t" r="r" b="b"/>
            <a:pathLst>
              <a:path w="5469671" h="4202349" extrusionOk="0">
                <a:moveTo>
                  <a:pt x="3641261" y="4202349"/>
                </a:moveTo>
                <a:lnTo>
                  <a:pt x="0" y="4202349"/>
                </a:lnTo>
                <a:lnTo>
                  <a:pt x="0" y="0"/>
                </a:lnTo>
                <a:lnTo>
                  <a:pt x="5469672" y="0"/>
                </a:lnTo>
                <a:lnTo>
                  <a:pt x="3641261" y="4202349"/>
                </a:lnTo>
                <a:close/>
              </a:path>
            </a:pathLst>
          </a:custGeom>
          <a:solidFill>
            <a:srgbClr val="18171D">
              <a:alpha val="86030"/>
            </a:srgbClr>
          </a:solidFill>
          <a:ln>
            <a:noFill/>
          </a:ln>
          <a:effectLst>
            <a:outerShdw dist="9525" algn="bl" rotWithShape="0">
              <a:schemeClr val="lt1">
                <a:alpha val="20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3"/>
          <p:cNvSpPr/>
          <p:nvPr/>
        </p:nvSpPr>
        <p:spPr>
          <a:xfrm>
            <a:off x="5061079" y="1718977"/>
            <a:ext cx="1076623" cy="1739172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30"/>
            <a:ext cx="9143990" cy="5141634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4875627"/>
            <a:ext cx="2895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4875627"/>
            <a:ext cx="2133600" cy="16548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457200" y="142043"/>
            <a:ext cx="8229600" cy="598926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746568" rtl="0" eaLnBrk="1" latinLnBrk="1" hangingPunct="1">
              <a:spcBef>
                <a:spcPct val="0"/>
              </a:spcBef>
              <a:buNone/>
              <a:defRPr lang="ko-KR" altLang="en-US" sz="2999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457200" y="1113926"/>
            <a:ext cx="8229600" cy="3617564"/>
          </a:xfrm>
        </p:spPr>
        <p:txBody>
          <a:bodyPr>
            <a:normAutofit/>
          </a:bodyPr>
          <a:lstStyle>
            <a:lvl1pPr algn="l">
              <a:buNone/>
              <a:defRPr sz="150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75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95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7675"/>
            <a:ext cx="53439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1049"/>
            <a:ext cx="45747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ews Cycle"/>
              <a:buChar char="╸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ews Cycle"/>
              <a:buChar char="-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●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○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ews Cycle"/>
              <a:buChar char="■"/>
              <a:defRPr sz="2400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lvl="1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lvl="2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lvl="3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lvl="4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lvl="5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lvl="6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lvl="7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lvl="8" algn="r" rtl="0">
              <a:buNone/>
              <a:defRPr sz="1300" b="1">
                <a:solidFill>
                  <a:schemeClr val="l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>
            <a:stCxn id="7" idx="1"/>
          </p:cNvCxnSpPr>
          <p:nvPr/>
        </p:nvCxnSpPr>
        <p:spPr>
          <a:xfrm>
            <a:off x="457200" y="2982549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6" r:id="rId7"/>
    <p:sldLayoutId id="2147483659" r:id="rId8"/>
    <p:sldLayoutId id="2147483662" r:id="rId9"/>
    <p:sldLayoutId id="2147483663" r:id="rId10"/>
    <p:sldLayoutId id="2147483664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5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7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9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0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1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98407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7.jp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hyperlink" Target="https://www.liveworksheets.com/gi7739pq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jp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405161" y="372102"/>
            <a:ext cx="3995854" cy="1007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do you get up?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4C0B1C8-447C-44B9-97DE-C0798ECEF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3259" y="4372086"/>
            <a:ext cx="3350400" cy="474977"/>
          </a:xfrm>
        </p:spPr>
        <p:txBody>
          <a:bodyPr/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&amp; Discuss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A223BA-0AB6-4AA0-A290-2063870124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" b="17458"/>
          <a:stretch/>
        </p:blipFill>
        <p:spPr>
          <a:xfrm rot="21058894">
            <a:off x="848296" y="1767230"/>
            <a:ext cx="2201065" cy="2776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41" y="151090"/>
            <a:ext cx="5656727" cy="493979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8E7F2312-5089-4E3E-9597-C93D6924AB63}"/>
              </a:ext>
            </a:extLst>
          </p:cNvPr>
          <p:cNvSpPr txBox="1"/>
          <p:nvPr/>
        </p:nvSpPr>
        <p:spPr>
          <a:xfrm>
            <a:off x="5806068" y="210563"/>
            <a:ext cx="2728168" cy="120032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800" b="1" i="1" dirty="0">
                <a:ln/>
                <a:solidFill>
                  <a:schemeClr val="accent3"/>
                </a:solidFill>
              </a:rPr>
              <a:t>Which activities are the same or different in your country at these times?</a:t>
            </a:r>
            <a:endParaRPr lang="ar-SA" sz="33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375010" y="1608906"/>
            <a:ext cx="1209423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1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549" r="68208" b="57910"/>
          <a:stretch/>
        </p:blipFill>
        <p:spPr>
          <a:xfrm>
            <a:off x="104078" y="161319"/>
            <a:ext cx="3962401" cy="2997458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807" end="86683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691068" y="278194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F54693-B761-4261-96DD-591BB6189F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746"/>
          <a:stretch/>
        </p:blipFill>
        <p:spPr>
          <a:xfrm>
            <a:off x="4233743" y="2112871"/>
            <a:ext cx="2914650" cy="2407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9241B3-2930-443D-BB16-BCF48CD853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6" y="3110853"/>
            <a:ext cx="1485367" cy="18713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60BDCBA-D7DF-40A6-9660-0122935855F9}"/>
              </a:ext>
            </a:extLst>
          </p:cNvPr>
          <p:cNvGrpSpPr/>
          <p:nvPr/>
        </p:nvGrpSpPr>
        <p:grpSpPr>
          <a:xfrm rot="8629333">
            <a:off x="1813245" y="3720671"/>
            <a:ext cx="625929" cy="579004"/>
            <a:chOff x="3596640" y="2775575"/>
            <a:chExt cx="2194560" cy="21945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4240849-6835-4238-B0D5-761D0D243ABC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6">
              <a:extLst>
                <a:ext uri="{FF2B5EF4-FFF2-40B4-BE49-F238E27FC236}">
                  <a16:creationId xmlns:a16="http://schemas.microsoft.com/office/drawing/2014/main" id="{A5CBA38D-9793-41BB-A1BE-D42066CFE46F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80D8B5E-2E7F-4028-BF81-FAF47AB7279E}"/>
              </a:ext>
            </a:extLst>
          </p:cNvPr>
          <p:cNvGrpSpPr/>
          <p:nvPr/>
        </p:nvGrpSpPr>
        <p:grpSpPr>
          <a:xfrm rot="10800000">
            <a:off x="1633535" y="3555311"/>
            <a:ext cx="873286" cy="873286"/>
            <a:chOff x="3094148" y="2268326"/>
            <a:chExt cx="3200400" cy="32004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FF7877-55F4-4E8C-8D90-16DF5A3D6BA9}"/>
                </a:ext>
              </a:extLst>
            </p:cNvPr>
            <p:cNvSpPr/>
            <p:nvPr/>
          </p:nvSpPr>
          <p:spPr>
            <a:xfrm>
              <a:off x="3094148" y="2268326"/>
              <a:ext cx="3200400" cy="320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6">
              <a:extLst>
                <a:ext uri="{FF2B5EF4-FFF2-40B4-BE49-F238E27FC236}">
                  <a16:creationId xmlns:a16="http://schemas.microsoft.com/office/drawing/2014/main" id="{31FF978E-1375-4F75-BBD0-5F4FA620125E}"/>
                </a:ext>
              </a:extLst>
            </p:cNvPr>
            <p:cNvSpPr/>
            <p:nvPr/>
          </p:nvSpPr>
          <p:spPr>
            <a:xfrm flipV="1">
              <a:off x="4560633" y="2362200"/>
              <a:ext cx="256257" cy="17408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314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61" t="14248" r="34564" b="57308"/>
          <a:stretch/>
        </p:blipFill>
        <p:spPr>
          <a:xfrm>
            <a:off x="52039" y="95771"/>
            <a:ext cx="4319239" cy="3176404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68" end="76458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6718" y="315364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21714-ACBD-4C7F-BDB2-CC09260D853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552"/>
          <a:stretch/>
        </p:blipFill>
        <p:spPr>
          <a:xfrm>
            <a:off x="3913628" y="3071408"/>
            <a:ext cx="2899200" cy="1976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4AA308-1066-46DC-AF47-F20E1CA8C6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18" y="3176401"/>
            <a:ext cx="1485367" cy="1871328"/>
          </a:xfrm>
          <a:prstGeom prst="rect">
            <a:avLst/>
          </a:prstGeom>
        </p:spPr>
      </p:pic>
      <p:sp>
        <p:nvSpPr>
          <p:cNvPr id="9" name="Down Arrow 16">
            <a:extLst>
              <a:ext uri="{FF2B5EF4-FFF2-40B4-BE49-F238E27FC236}">
                <a16:creationId xmlns:a16="http://schemas.microsoft.com/office/drawing/2014/main" id="{4DDE5986-8128-48A8-AF81-CE4C1A62FBD7}"/>
              </a:ext>
            </a:extLst>
          </p:cNvPr>
          <p:cNvSpPr/>
          <p:nvPr/>
        </p:nvSpPr>
        <p:spPr>
          <a:xfrm rot="10800000" flipV="1">
            <a:off x="2036740" y="3927973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715529-52D0-44F9-B822-5517CA91544C}"/>
              </a:ext>
            </a:extLst>
          </p:cNvPr>
          <p:cNvGrpSpPr/>
          <p:nvPr/>
        </p:nvGrpSpPr>
        <p:grpSpPr>
          <a:xfrm rot="12124524">
            <a:off x="1737328" y="3721538"/>
            <a:ext cx="598825" cy="598825"/>
            <a:chOff x="3596640" y="2775575"/>
            <a:chExt cx="2194560" cy="21945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141321-F649-476E-8FCA-51AE1BB0138A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6">
              <a:extLst>
                <a:ext uri="{FF2B5EF4-FFF2-40B4-BE49-F238E27FC236}">
                  <a16:creationId xmlns:a16="http://schemas.microsoft.com/office/drawing/2014/main" id="{01F0FB09-8D23-4698-A7F0-1AF1E5EF35C4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7176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648" t="14248" b="57308"/>
          <a:stretch/>
        </p:blipFill>
        <p:spPr>
          <a:xfrm>
            <a:off x="133814" y="167040"/>
            <a:ext cx="4289503" cy="3013814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411" end="63685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456785" y="367404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BB9AE-19CB-4C53-80D5-E88C7ABA68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134"/>
          <a:stretch/>
        </p:blipFill>
        <p:spPr>
          <a:xfrm>
            <a:off x="3676324" y="2408607"/>
            <a:ext cx="3392388" cy="233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50DE67-9CFE-4663-8273-D5D26A4F82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05" y="3272172"/>
            <a:ext cx="1485366" cy="1871328"/>
          </a:xfrm>
          <a:prstGeom prst="rect">
            <a:avLst/>
          </a:prstGeom>
        </p:spPr>
      </p:pic>
      <p:sp>
        <p:nvSpPr>
          <p:cNvPr id="8" name="Down Arrow 16">
            <a:extLst>
              <a:ext uri="{FF2B5EF4-FFF2-40B4-BE49-F238E27FC236}">
                <a16:creationId xmlns:a16="http://schemas.microsoft.com/office/drawing/2014/main" id="{7991B726-6E04-4EF1-960C-1540806E9B72}"/>
              </a:ext>
            </a:extLst>
          </p:cNvPr>
          <p:cNvSpPr/>
          <p:nvPr/>
        </p:nvSpPr>
        <p:spPr>
          <a:xfrm rot="10800000" flipV="1">
            <a:off x="2040326" y="4099626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A48D8A-8260-48C5-948E-35EA5137007A}"/>
              </a:ext>
            </a:extLst>
          </p:cNvPr>
          <p:cNvGrpSpPr/>
          <p:nvPr/>
        </p:nvGrpSpPr>
        <p:grpSpPr>
          <a:xfrm rot="16200000">
            <a:off x="1740913" y="3800214"/>
            <a:ext cx="598825" cy="598825"/>
            <a:chOff x="3596640" y="2775575"/>
            <a:chExt cx="2194560" cy="21945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0AF751-0317-4E68-BB4B-F03B2A7C7A1E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6">
              <a:extLst>
                <a:ext uri="{FF2B5EF4-FFF2-40B4-BE49-F238E27FC236}">
                  <a16:creationId xmlns:a16="http://schemas.microsoft.com/office/drawing/2014/main" id="{DC01BDEA-924B-4BD5-9EA1-C6C8E9CAD0EE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3923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2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488" r="66894" b="29466"/>
          <a:stretch/>
        </p:blipFill>
        <p:spPr>
          <a:xfrm>
            <a:off x="149341" y="156776"/>
            <a:ext cx="3790757" cy="2904260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8688" end="52330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00201" y="241023"/>
            <a:ext cx="1209423" cy="1200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0241C-E777-409F-B673-49E38464858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720"/>
          <a:stretch/>
        </p:blipFill>
        <p:spPr>
          <a:xfrm>
            <a:off x="3452284" y="2571750"/>
            <a:ext cx="3232496" cy="2282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DF2F9-B634-49BA-B531-60F0E239B2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36" y="3272172"/>
            <a:ext cx="1485366" cy="1871328"/>
          </a:xfrm>
          <a:prstGeom prst="rect">
            <a:avLst/>
          </a:prstGeom>
        </p:spPr>
      </p:pic>
      <p:sp>
        <p:nvSpPr>
          <p:cNvPr id="9" name="Down Arrow 16">
            <a:extLst>
              <a:ext uri="{FF2B5EF4-FFF2-40B4-BE49-F238E27FC236}">
                <a16:creationId xmlns:a16="http://schemas.microsoft.com/office/drawing/2014/main" id="{02C4F76E-34E9-43C6-9692-9FEE37D2D94B}"/>
              </a:ext>
            </a:extLst>
          </p:cNvPr>
          <p:cNvSpPr/>
          <p:nvPr/>
        </p:nvSpPr>
        <p:spPr>
          <a:xfrm rot="10800000" flipV="1">
            <a:off x="2040326" y="4099626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7EDA3E-9CDF-41EB-97BA-CE13D8644814}"/>
              </a:ext>
            </a:extLst>
          </p:cNvPr>
          <p:cNvGrpSpPr/>
          <p:nvPr/>
        </p:nvGrpSpPr>
        <p:grpSpPr>
          <a:xfrm rot="19871780">
            <a:off x="1740913" y="3800214"/>
            <a:ext cx="598825" cy="598825"/>
            <a:chOff x="3596640" y="2775575"/>
            <a:chExt cx="2194560" cy="219456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A0302D7-FC32-4BD2-9D66-FE1332503092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6">
              <a:extLst>
                <a:ext uri="{FF2B5EF4-FFF2-40B4-BE49-F238E27FC236}">
                  <a16:creationId xmlns:a16="http://schemas.microsoft.com/office/drawing/2014/main" id="{1EA45D56-9037-48C6-BC1F-96271E5513E4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1237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5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07" t="41036" r="34958" b="29316"/>
          <a:stretch/>
        </p:blipFill>
        <p:spPr>
          <a:xfrm>
            <a:off x="221802" y="0"/>
            <a:ext cx="3987381" cy="3232570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9680" end="41896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177898" y="155244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4736B8-B6C4-42A7-B563-E8BD2ECEDC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509"/>
          <a:stretch/>
        </p:blipFill>
        <p:spPr>
          <a:xfrm>
            <a:off x="4308717" y="1219200"/>
            <a:ext cx="2619790" cy="36204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EE37EC-A0D0-4D01-B239-FCB9EDB3A1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523" y="3383685"/>
            <a:ext cx="1485366" cy="1871328"/>
          </a:xfrm>
          <a:prstGeom prst="rect">
            <a:avLst/>
          </a:prstGeom>
        </p:spPr>
      </p:pic>
      <p:sp>
        <p:nvSpPr>
          <p:cNvPr id="7" name="Down Arrow 16">
            <a:extLst>
              <a:ext uri="{FF2B5EF4-FFF2-40B4-BE49-F238E27FC236}">
                <a16:creationId xmlns:a16="http://schemas.microsoft.com/office/drawing/2014/main" id="{5D500D92-05A7-4979-88D0-7CD7F26C37BE}"/>
              </a:ext>
            </a:extLst>
          </p:cNvPr>
          <p:cNvSpPr/>
          <p:nvPr/>
        </p:nvSpPr>
        <p:spPr>
          <a:xfrm rot="10800000" flipV="1">
            <a:off x="1975244" y="4188836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ACCFD7-D393-4A37-BA71-E590F18827FD}"/>
              </a:ext>
            </a:extLst>
          </p:cNvPr>
          <p:cNvGrpSpPr/>
          <p:nvPr/>
        </p:nvGrpSpPr>
        <p:grpSpPr>
          <a:xfrm rot="4151415">
            <a:off x="1745754" y="3887513"/>
            <a:ext cx="598825" cy="598825"/>
            <a:chOff x="3596640" y="2775575"/>
            <a:chExt cx="2194560" cy="21945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B7AD4AB-E6EF-436D-915E-784980A4E430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16">
              <a:extLst>
                <a:ext uri="{FF2B5EF4-FFF2-40B4-BE49-F238E27FC236}">
                  <a16:creationId xmlns:a16="http://schemas.microsoft.com/office/drawing/2014/main" id="{D9550E1E-F91D-4759-9D45-D8EEE990D880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1661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16" t="42541" b="30219"/>
          <a:stretch/>
        </p:blipFill>
        <p:spPr>
          <a:xfrm>
            <a:off x="151930" y="212159"/>
            <a:ext cx="3646919" cy="2444788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597" end="31962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41449" y="92340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7D6B3B-091B-4514-8093-6E54D66F60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244"/>
          <a:stretch/>
        </p:blipFill>
        <p:spPr>
          <a:xfrm>
            <a:off x="3709276" y="2171817"/>
            <a:ext cx="3271753" cy="26517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512329-B9E1-4E53-AD28-EDED49C14C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20" y="3060013"/>
            <a:ext cx="1485366" cy="1871328"/>
          </a:xfrm>
          <a:prstGeom prst="rect">
            <a:avLst/>
          </a:prstGeom>
        </p:spPr>
      </p:pic>
      <p:sp>
        <p:nvSpPr>
          <p:cNvPr id="7" name="Down Arrow 16">
            <a:extLst>
              <a:ext uri="{FF2B5EF4-FFF2-40B4-BE49-F238E27FC236}">
                <a16:creationId xmlns:a16="http://schemas.microsoft.com/office/drawing/2014/main" id="{FBBEF296-FBB1-4E48-BC1B-6B4E4321CD14}"/>
              </a:ext>
            </a:extLst>
          </p:cNvPr>
          <p:cNvSpPr/>
          <p:nvPr/>
        </p:nvSpPr>
        <p:spPr>
          <a:xfrm rot="10800000" flipV="1">
            <a:off x="1895641" y="3906338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941A89-C468-43B0-8BBA-BD1519295F96}"/>
              </a:ext>
            </a:extLst>
          </p:cNvPr>
          <p:cNvGrpSpPr/>
          <p:nvPr/>
        </p:nvGrpSpPr>
        <p:grpSpPr>
          <a:xfrm rot="5400000">
            <a:off x="1675977" y="3606925"/>
            <a:ext cx="598825" cy="598825"/>
            <a:chOff x="3596640" y="2775575"/>
            <a:chExt cx="2194560" cy="21945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45DA7F8-506E-4D58-B065-EEF041035AD7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16">
              <a:extLst>
                <a:ext uri="{FF2B5EF4-FFF2-40B4-BE49-F238E27FC236}">
                  <a16:creationId xmlns:a16="http://schemas.microsoft.com/office/drawing/2014/main" id="{63B05C30-C6E0-4785-9140-A9CAD82D93A0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335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082" r="69785"/>
          <a:stretch/>
        </p:blipFill>
        <p:spPr>
          <a:xfrm>
            <a:off x="127039" y="105022"/>
            <a:ext cx="3478521" cy="3007768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544" end="22283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408356" y="0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0341A2-686E-41FC-ADC2-2D6D2D61F5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0122"/>
          <a:stretch/>
        </p:blipFill>
        <p:spPr>
          <a:xfrm>
            <a:off x="4029307" y="2064544"/>
            <a:ext cx="2844026" cy="2752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B4584-AA6C-4F96-896D-5397CB7E7C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46" y="3167150"/>
            <a:ext cx="1485367" cy="18713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2BD1AE2-9200-49CC-9640-0DD7039DECD7}"/>
              </a:ext>
            </a:extLst>
          </p:cNvPr>
          <p:cNvGrpSpPr/>
          <p:nvPr/>
        </p:nvGrpSpPr>
        <p:grpSpPr>
          <a:xfrm rot="7299089">
            <a:off x="1858865" y="3733305"/>
            <a:ext cx="598825" cy="598825"/>
            <a:chOff x="3596640" y="2775575"/>
            <a:chExt cx="2194560" cy="21945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A4D921-750B-4DB1-B57A-C7D67DCF9D98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16">
              <a:extLst>
                <a:ext uri="{FF2B5EF4-FFF2-40B4-BE49-F238E27FC236}">
                  <a16:creationId xmlns:a16="http://schemas.microsoft.com/office/drawing/2014/main" id="{41962376-08AF-424D-99F4-066E5F790EB5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16">
            <a:extLst>
              <a:ext uri="{FF2B5EF4-FFF2-40B4-BE49-F238E27FC236}">
                <a16:creationId xmlns:a16="http://schemas.microsoft.com/office/drawing/2014/main" id="{2DE90136-5928-4948-8EB8-FC944CDA62DE}"/>
              </a:ext>
            </a:extLst>
          </p:cNvPr>
          <p:cNvSpPr/>
          <p:nvPr/>
        </p:nvSpPr>
        <p:spPr>
          <a:xfrm rot="10800000" flipV="1">
            <a:off x="2047867" y="3966424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0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701" t="70996" r="34695" b="-1065"/>
          <a:stretch/>
        </p:blipFill>
        <p:spPr>
          <a:xfrm>
            <a:off x="63758" y="215591"/>
            <a:ext cx="3980419" cy="2935559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433" end="11996.5625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34014" y="77472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4FCFB-126E-4D10-A11C-6DE6751E56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943"/>
          <a:stretch/>
        </p:blipFill>
        <p:spPr>
          <a:xfrm>
            <a:off x="4044177" y="2266486"/>
            <a:ext cx="2818623" cy="2587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92DF7F-EAD9-4743-90E5-9DCE9A0472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54" y="3151150"/>
            <a:ext cx="1485366" cy="1871328"/>
          </a:xfrm>
          <a:prstGeom prst="rect">
            <a:avLst/>
          </a:prstGeom>
        </p:spPr>
      </p:pic>
      <p:sp>
        <p:nvSpPr>
          <p:cNvPr id="7" name="Down Arrow 16">
            <a:extLst>
              <a:ext uri="{FF2B5EF4-FFF2-40B4-BE49-F238E27FC236}">
                <a16:creationId xmlns:a16="http://schemas.microsoft.com/office/drawing/2014/main" id="{108773B3-007B-4C74-806C-6A052A9C9DC5}"/>
              </a:ext>
            </a:extLst>
          </p:cNvPr>
          <p:cNvSpPr/>
          <p:nvPr/>
        </p:nvSpPr>
        <p:spPr>
          <a:xfrm rot="10800000" flipV="1">
            <a:off x="1903075" y="3981292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B905C4-EC1B-491A-9476-7B82B96ED8C0}"/>
              </a:ext>
            </a:extLst>
          </p:cNvPr>
          <p:cNvGrpSpPr/>
          <p:nvPr/>
        </p:nvGrpSpPr>
        <p:grpSpPr>
          <a:xfrm rot="12124524">
            <a:off x="1591798" y="3766897"/>
            <a:ext cx="598825" cy="598825"/>
            <a:chOff x="3596640" y="2775575"/>
            <a:chExt cx="2194560" cy="21945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C7A68ED-2DDB-4470-8F5B-2CB247434D1B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16">
              <a:extLst>
                <a:ext uri="{FF2B5EF4-FFF2-40B4-BE49-F238E27FC236}">
                  <a16:creationId xmlns:a16="http://schemas.microsoft.com/office/drawing/2014/main" id="{4CB8E681-59D3-4CC6-8611-9899C1D6CF81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510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B1C8BC-B446-4740-9579-47BB98CFE3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516" t="69781"/>
          <a:stretch/>
        </p:blipFill>
        <p:spPr>
          <a:xfrm>
            <a:off x="193288" y="223024"/>
            <a:ext cx="3911685" cy="2909095"/>
          </a:xfrm>
          <a:prstGeom prst="rect">
            <a:avLst/>
          </a:prstGeom>
        </p:spPr>
      </p:pic>
      <p:pic>
        <p:nvPicPr>
          <p:cNvPr id="4" name="unit3-1">
            <a:hlinkClick r:id="" action="ppaction://media"/>
            <a:extLst>
              <a:ext uri="{FF2B5EF4-FFF2-40B4-BE49-F238E27FC236}">
                <a16:creationId xmlns:a16="http://schemas.microsoft.com/office/drawing/2014/main" id="{540AD67D-C23E-4A16-A883-7CD980EE77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240"/>
                </p14:media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222503" y="107209"/>
            <a:ext cx="1209423" cy="1200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38099-1ACD-4AF8-B7B6-C1FE548BB3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372" r="24372" b="10388"/>
          <a:stretch/>
        </p:blipFill>
        <p:spPr>
          <a:xfrm>
            <a:off x="5039028" y="1841867"/>
            <a:ext cx="1748567" cy="3301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48228B-504C-4F6E-861A-48B6C8BFCE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68" y="3324211"/>
            <a:ext cx="1485366" cy="18713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B42BF9-AFBB-4D78-B637-7F59E2144284}"/>
              </a:ext>
            </a:extLst>
          </p:cNvPr>
          <p:cNvGrpSpPr/>
          <p:nvPr/>
        </p:nvGrpSpPr>
        <p:grpSpPr>
          <a:xfrm rot="19871780">
            <a:off x="1740913" y="3800214"/>
            <a:ext cx="598825" cy="598825"/>
            <a:chOff x="3596640" y="2775575"/>
            <a:chExt cx="2194560" cy="21945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019F09-EE2D-4004-AE89-B04176BA80C3}"/>
                </a:ext>
              </a:extLst>
            </p:cNvPr>
            <p:cNvSpPr/>
            <p:nvPr/>
          </p:nvSpPr>
          <p:spPr>
            <a:xfrm>
              <a:off x="3596640" y="2775575"/>
              <a:ext cx="2194560" cy="21945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16">
              <a:extLst>
                <a:ext uri="{FF2B5EF4-FFF2-40B4-BE49-F238E27FC236}">
                  <a16:creationId xmlns:a16="http://schemas.microsoft.com/office/drawing/2014/main" id="{11CAE35E-1C47-4026-8852-4ACB735A60B1}"/>
                </a:ext>
              </a:extLst>
            </p:cNvPr>
            <p:cNvSpPr/>
            <p:nvPr/>
          </p:nvSpPr>
          <p:spPr>
            <a:xfrm flipV="1">
              <a:off x="4592655" y="2819399"/>
              <a:ext cx="188955" cy="1283603"/>
            </a:xfrm>
            <a:custGeom>
              <a:avLst/>
              <a:gdLst>
                <a:gd name="connsiteX0" fmla="*/ 0 w 457200"/>
                <a:gd name="connsiteY0" fmla="*/ 1524000 h 1752600"/>
                <a:gd name="connsiteX1" fmla="*/ 114300 w 457200"/>
                <a:gd name="connsiteY1" fmla="*/ 15240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152400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14300 w 457200"/>
                <a:gd name="connsiteY1" fmla="*/ 132080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457200"/>
                <a:gd name="connsiteY0" fmla="*/ 1524000 h 1752600"/>
                <a:gd name="connsiteX1" fmla="*/ 134620 w 457200"/>
                <a:gd name="connsiteY1" fmla="*/ 904240 h 1752600"/>
                <a:gd name="connsiteX2" fmla="*/ 114300 w 457200"/>
                <a:gd name="connsiteY2" fmla="*/ 0 h 1752600"/>
                <a:gd name="connsiteX3" fmla="*/ 342900 w 457200"/>
                <a:gd name="connsiteY3" fmla="*/ 0 h 1752600"/>
                <a:gd name="connsiteX4" fmla="*/ 342900 w 457200"/>
                <a:gd name="connsiteY4" fmla="*/ 904240 h 1752600"/>
                <a:gd name="connsiteX5" fmla="*/ 457200 w 457200"/>
                <a:gd name="connsiteY5" fmla="*/ 1524000 h 1752600"/>
                <a:gd name="connsiteX6" fmla="*/ 228600 w 457200"/>
                <a:gd name="connsiteY6" fmla="*/ 1752600 h 1752600"/>
                <a:gd name="connsiteX7" fmla="*/ 0 w 457200"/>
                <a:gd name="connsiteY7" fmla="*/ 1524000 h 1752600"/>
                <a:gd name="connsiteX0" fmla="*/ 0 w 386080"/>
                <a:gd name="connsiteY0" fmla="*/ 1544320 h 1752600"/>
                <a:gd name="connsiteX1" fmla="*/ 63500 w 386080"/>
                <a:gd name="connsiteY1" fmla="*/ 904240 h 1752600"/>
                <a:gd name="connsiteX2" fmla="*/ 43180 w 386080"/>
                <a:gd name="connsiteY2" fmla="*/ 0 h 1752600"/>
                <a:gd name="connsiteX3" fmla="*/ 271780 w 386080"/>
                <a:gd name="connsiteY3" fmla="*/ 0 h 1752600"/>
                <a:gd name="connsiteX4" fmla="*/ 271780 w 386080"/>
                <a:gd name="connsiteY4" fmla="*/ 904240 h 1752600"/>
                <a:gd name="connsiteX5" fmla="*/ 386080 w 386080"/>
                <a:gd name="connsiteY5" fmla="*/ 1524000 h 1752600"/>
                <a:gd name="connsiteX6" fmla="*/ 157480 w 386080"/>
                <a:gd name="connsiteY6" fmla="*/ 1752600 h 1752600"/>
                <a:gd name="connsiteX7" fmla="*/ 0 w 38608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71780 w 304800"/>
                <a:gd name="connsiteY4" fmla="*/ 904240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63500 w 304800"/>
                <a:gd name="connsiteY1" fmla="*/ 904240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304800"/>
                <a:gd name="connsiteY0" fmla="*/ 1544320 h 1752600"/>
                <a:gd name="connsiteX1" fmla="*/ 94705 w 304800"/>
                <a:gd name="connsiteY1" fmla="*/ 888637 h 1752600"/>
                <a:gd name="connsiteX2" fmla="*/ 43180 w 304800"/>
                <a:gd name="connsiteY2" fmla="*/ 0 h 1752600"/>
                <a:gd name="connsiteX3" fmla="*/ 271780 w 304800"/>
                <a:gd name="connsiteY3" fmla="*/ 0 h 1752600"/>
                <a:gd name="connsiteX4" fmla="*/ 231214 w 304800"/>
                <a:gd name="connsiteY4" fmla="*/ 894879 h 1752600"/>
                <a:gd name="connsiteX5" fmla="*/ 304800 w 304800"/>
                <a:gd name="connsiteY5" fmla="*/ 1524000 h 1752600"/>
                <a:gd name="connsiteX6" fmla="*/ 157480 w 304800"/>
                <a:gd name="connsiteY6" fmla="*/ 1752600 h 1752600"/>
                <a:gd name="connsiteX7" fmla="*/ 0 w 304800"/>
                <a:gd name="connsiteY7" fmla="*/ 1544320 h 1752600"/>
                <a:gd name="connsiteX0" fmla="*/ 0 w 276716"/>
                <a:gd name="connsiteY0" fmla="*/ 1531838 h 1752600"/>
                <a:gd name="connsiteX1" fmla="*/ 66621 w 276716"/>
                <a:gd name="connsiteY1" fmla="*/ 888637 h 1752600"/>
                <a:gd name="connsiteX2" fmla="*/ 15096 w 276716"/>
                <a:gd name="connsiteY2" fmla="*/ 0 h 1752600"/>
                <a:gd name="connsiteX3" fmla="*/ 243696 w 276716"/>
                <a:gd name="connsiteY3" fmla="*/ 0 h 1752600"/>
                <a:gd name="connsiteX4" fmla="*/ 203130 w 276716"/>
                <a:gd name="connsiteY4" fmla="*/ 894879 h 1752600"/>
                <a:gd name="connsiteX5" fmla="*/ 276716 w 276716"/>
                <a:gd name="connsiteY5" fmla="*/ 1524000 h 1752600"/>
                <a:gd name="connsiteX6" fmla="*/ 129396 w 276716"/>
                <a:gd name="connsiteY6" fmla="*/ 1752600 h 1752600"/>
                <a:gd name="connsiteX7" fmla="*/ 0 w 276716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11518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48632"/>
                <a:gd name="connsiteY0" fmla="*/ 1531838 h 1752600"/>
                <a:gd name="connsiteX1" fmla="*/ 66621 w 248632"/>
                <a:gd name="connsiteY1" fmla="*/ 888637 h 1752600"/>
                <a:gd name="connsiteX2" fmla="*/ 15096 w 248632"/>
                <a:gd name="connsiteY2" fmla="*/ 0 h 1752600"/>
                <a:gd name="connsiteX3" fmla="*/ 243696 w 248632"/>
                <a:gd name="connsiteY3" fmla="*/ 0 h 1752600"/>
                <a:gd name="connsiteX4" fmla="*/ 203130 w 248632"/>
                <a:gd name="connsiteY4" fmla="*/ 894879 h 1752600"/>
                <a:gd name="connsiteX5" fmla="*/ 248632 w 248632"/>
                <a:gd name="connsiteY5" fmla="*/ 1536482 h 1752600"/>
                <a:gd name="connsiteX6" fmla="*/ 129396 w 248632"/>
                <a:gd name="connsiteY6" fmla="*/ 1752600 h 1752600"/>
                <a:gd name="connsiteX7" fmla="*/ 0 w 248632"/>
                <a:gd name="connsiteY7" fmla="*/ 1531838 h 1752600"/>
                <a:gd name="connsiteX0" fmla="*/ 0 w 254873"/>
                <a:gd name="connsiteY0" fmla="*/ 1531838 h 1752600"/>
                <a:gd name="connsiteX1" fmla="*/ 66621 w 254873"/>
                <a:gd name="connsiteY1" fmla="*/ 888637 h 1752600"/>
                <a:gd name="connsiteX2" fmla="*/ 15096 w 254873"/>
                <a:gd name="connsiteY2" fmla="*/ 0 h 1752600"/>
                <a:gd name="connsiteX3" fmla="*/ 243696 w 254873"/>
                <a:gd name="connsiteY3" fmla="*/ 0 h 1752600"/>
                <a:gd name="connsiteX4" fmla="*/ 203130 w 254873"/>
                <a:gd name="connsiteY4" fmla="*/ 894879 h 1752600"/>
                <a:gd name="connsiteX5" fmla="*/ 254873 w 254873"/>
                <a:gd name="connsiteY5" fmla="*/ 1524000 h 1752600"/>
                <a:gd name="connsiteX6" fmla="*/ 129396 w 254873"/>
                <a:gd name="connsiteY6" fmla="*/ 1752600 h 1752600"/>
                <a:gd name="connsiteX7" fmla="*/ 0 w 254873"/>
                <a:gd name="connsiteY7" fmla="*/ 1531838 h 1752600"/>
                <a:gd name="connsiteX0" fmla="*/ 0 w 257993"/>
                <a:gd name="connsiteY0" fmla="*/ 1531838 h 1752600"/>
                <a:gd name="connsiteX1" fmla="*/ 66621 w 257993"/>
                <a:gd name="connsiteY1" fmla="*/ 888637 h 1752600"/>
                <a:gd name="connsiteX2" fmla="*/ 15096 w 257993"/>
                <a:gd name="connsiteY2" fmla="*/ 0 h 1752600"/>
                <a:gd name="connsiteX3" fmla="*/ 243696 w 257993"/>
                <a:gd name="connsiteY3" fmla="*/ 0 h 1752600"/>
                <a:gd name="connsiteX4" fmla="*/ 203130 w 257993"/>
                <a:gd name="connsiteY4" fmla="*/ 894879 h 1752600"/>
                <a:gd name="connsiteX5" fmla="*/ 257993 w 257993"/>
                <a:gd name="connsiteY5" fmla="*/ 1536482 h 1752600"/>
                <a:gd name="connsiteX6" fmla="*/ 129396 w 257993"/>
                <a:gd name="connsiteY6" fmla="*/ 1752600 h 1752600"/>
                <a:gd name="connsiteX7" fmla="*/ 0 w 257993"/>
                <a:gd name="connsiteY7" fmla="*/ 1531838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993" h="1752600">
                  <a:moveTo>
                    <a:pt x="0" y="1531838"/>
                  </a:moveTo>
                  <a:cubicBezTo>
                    <a:pt x="44873" y="1325251"/>
                    <a:pt x="42068" y="1308584"/>
                    <a:pt x="66621" y="888637"/>
                  </a:cubicBezTo>
                  <a:cubicBezTo>
                    <a:pt x="68169" y="583064"/>
                    <a:pt x="32271" y="296212"/>
                    <a:pt x="15096" y="0"/>
                  </a:cubicBezTo>
                  <a:lnTo>
                    <a:pt x="243696" y="0"/>
                  </a:lnTo>
                  <a:cubicBezTo>
                    <a:pt x="230174" y="298293"/>
                    <a:pt x="207291" y="556020"/>
                    <a:pt x="203130" y="894879"/>
                  </a:cubicBezTo>
                  <a:cubicBezTo>
                    <a:pt x="213870" y="1333475"/>
                    <a:pt x="219893" y="1329895"/>
                    <a:pt x="257993" y="1536482"/>
                  </a:cubicBezTo>
                  <a:lnTo>
                    <a:pt x="129396" y="1752600"/>
                  </a:lnTo>
                  <a:lnTo>
                    <a:pt x="0" y="1531838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Down Arrow 16">
            <a:extLst>
              <a:ext uri="{FF2B5EF4-FFF2-40B4-BE49-F238E27FC236}">
                <a16:creationId xmlns:a16="http://schemas.microsoft.com/office/drawing/2014/main" id="{C5C29071-667B-48BD-937E-CEE8AE41E16A}"/>
              </a:ext>
            </a:extLst>
          </p:cNvPr>
          <p:cNvSpPr/>
          <p:nvPr/>
        </p:nvSpPr>
        <p:spPr>
          <a:xfrm rot="10800000" flipV="1">
            <a:off x="2056589" y="4122557"/>
            <a:ext cx="69924" cy="475009"/>
          </a:xfrm>
          <a:custGeom>
            <a:avLst/>
            <a:gdLst>
              <a:gd name="connsiteX0" fmla="*/ 0 w 457200"/>
              <a:gd name="connsiteY0" fmla="*/ 1524000 h 1752600"/>
              <a:gd name="connsiteX1" fmla="*/ 114300 w 457200"/>
              <a:gd name="connsiteY1" fmla="*/ 15240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152400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14300 w 457200"/>
              <a:gd name="connsiteY1" fmla="*/ 132080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457200"/>
              <a:gd name="connsiteY0" fmla="*/ 1524000 h 1752600"/>
              <a:gd name="connsiteX1" fmla="*/ 134620 w 457200"/>
              <a:gd name="connsiteY1" fmla="*/ 904240 h 1752600"/>
              <a:gd name="connsiteX2" fmla="*/ 114300 w 457200"/>
              <a:gd name="connsiteY2" fmla="*/ 0 h 1752600"/>
              <a:gd name="connsiteX3" fmla="*/ 342900 w 457200"/>
              <a:gd name="connsiteY3" fmla="*/ 0 h 1752600"/>
              <a:gd name="connsiteX4" fmla="*/ 342900 w 457200"/>
              <a:gd name="connsiteY4" fmla="*/ 904240 h 1752600"/>
              <a:gd name="connsiteX5" fmla="*/ 457200 w 457200"/>
              <a:gd name="connsiteY5" fmla="*/ 1524000 h 1752600"/>
              <a:gd name="connsiteX6" fmla="*/ 228600 w 457200"/>
              <a:gd name="connsiteY6" fmla="*/ 1752600 h 1752600"/>
              <a:gd name="connsiteX7" fmla="*/ 0 w 457200"/>
              <a:gd name="connsiteY7" fmla="*/ 1524000 h 1752600"/>
              <a:gd name="connsiteX0" fmla="*/ 0 w 386080"/>
              <a:gd name="connsiteY0" fmla="*/ 1544320 h 1752600"/>
              <a:gd name="connsiteX1" fmla="*/ 63500 w 386080"/>
              <a:gd name="connsiteY1" fmla="*/ 904240 h 1752600"/>
              <a:gd name="connsiteX2" fmla="*/ 43180 w 386080"/>
              <a:gd name="connsiteY2" fmla="*/ 0 h 1752600"/>
              <a:gd name="connsiteX3" fmla="*/ 271780 w 386080"/>
              <a:gd name="connsiteY3" fmla="*/ 0 h 1752600"/>
              <a:gd name="connsiteX4" fmla="*/ 271780 w 386080"/>
              <a:gd name="connsiteY4" fmla="*/ 904240 h 1752600"/>
              <a:gd name="connsiteX5" fmla="*/ 386080 w 386080"/>
              <a:gd name="connsiteY5" fmla="*/ 1524000 h 1752600"/>
              <a:gd name="connsiteX6" fmla="*/ 157480 w 386080"/>
              <a:gd name="connsiteY6" fmla="*/ 1752600 h 1752600"/>
              <a:gd name="connsiteX7" fmla="*/ 0 w 38608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71780 w 304800"/>
              <a:gd name="connsiteY4" fmla="*/ 904240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63500 w 304800"/>
              <a:gd name="connsiteY1" fmla="*/ 904240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304800"/>
              <a:gd name="connsiteY0" fmla="*/ 1544320 h 1752600"/>
              <a:gd name="connsiteX1" fmla="*/ 94705 w 304800"/>
              <a:gd name="connsiteY1" fmla="*/ 888637 h 1752600"/>
              <a:gd name="connsiteX2" fmla="*/ 43180 w 304800"/>
              <a:gd name="connsiteY2" fmla="*/ 0 h 1752600"/>
              <a:gd name="connsiteX3" fmla="*/ 271780 w 304800"/>
              <a:gd name="connsiteY3" fmla="*/ 0 h 1752600"/>
              <a:gd name="connsiteX4" fmla="*/ 231214 w 304800"/>
              <a:gd name="connsiteY4" fmla="*/ 894879 h 1752600"/>
              <a:gd name="connsiteX5" fmla="*/ 304800 w 304800"/>
              <a:gd name="connsiteY5" fmla="*/ 1524000 h 1752600"/>
              <a:gd name="connsiteX6" fmla="*/ 157480 w 304800"/>
              <a:gd name="connsiteY6" fmla="*/ 1752600 h 1752600"/>
              <a:gd name="connsiteX7" fmla="*/ 0 w 304800"/>
              <a:gd name="connsiteY7" fmla="*/ 1544320 h 1752600"/>
              <a:gd name="connsiteX0" fmla="*/ 0 w 276716"/>
              <a:gd name="connsiteY0" fmla="*/ 1531838 h 1752600"/>
              <a:gd name="connsiteX1" fmla="*/ 66621 w 276716"/>
              <a:gd name="connsiteY1" fmla="*/ 888637 h 1752600"/>
              <a:gd name="connsiteX2" fmla="*/ 15096 w 276716"/>
              <a:gd name="connsiteY2" fmla="*/ 0 h 1752600"/>
              <a:gd name="connsiteX3" fmla="*/ 243696 w 276716"/>
              <a:gd name="connsiteY3" fmla="*/ 0 h 1752600"/>
              <a:gd name="connsiteX4" fmla="*/ 203130 w 276716"/>
              <a:gd name="connsiteY4" fmla="*/ 894879 h 1752600"/>
              <a:gd name="connsiteX5" fmla="*/ 276716 w 276716"/>
              <a:gd name="connsiteY5" fmla="*/ 1524000 h 1752600"/>
              <a:gd name="connsiteX6" fmla="*/ 129396 w 276716"/>
              <a:gd name="connsiteY6" fmla="*/ 1752600 h 1752600"/>
              <a:gd name="connsiteX7" fmla="*/ 0 w 276716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11518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48632"/>
              <a:gd name="connsiteY0" fmla="*/ 1531838 h 1752600"/>
              <a:gd name="connsiteX1" fmla="*/ 66621 w 248632"/>
              <a:gd name="connsiteY1" fmla="*/ 888637 h 1752600"/>
              <a:gd name="connsiteX2" fmla="*/ 15096 w 248632"/>
              <a:gd name="connsiteY2" fmla="*/ 0 h 1752600"/>
              <a:gd name="connsiteX3" fmla="*/ 243696 w 248632"/>
              <a:gd name="connsiteY3" fmla="*/ 0 h 1752600"/>
              <a:gd name="connsiteX4" fmla="*/ 203130 w 248632"/>
              <a:gd name="connsiteY4" fmla="*/ 894879 h 1752600"/>
              <a:gd name="connsiteX5" fmla="*/ 248632 w 248632"/>
              <a:gd name="connsiteY5" fmla="*/ 1536482 h 1752600"/>
              <a:gd name="connsiteX6" fmla="*/ 129396 w 248632"/>
              <a:gd name="connsiteY6" fmla="*/ 1752600 h 1752600"/>
              <a:gd name="connsiteX7" fmla="*/ 0 w 248632"/>
              <a:gd name="connsiteY7" fmla="*/ 1531838 h 1752600"/>
              <a:gd name="connsiteX0" fmla="*/ 0 w 254873"/>
              <a:gd name="connsiteY0" fmla="*/ 1531838 h 1752600"/>
              <a:gd name="connsiteX1" fmla="*/ 66621 w 254873"/>
              <a:gd name="connsiteY1" fmla="*/ 888637 h 1752600"/>
              <a:gd name="connsiteX2" fmla="*/ 15096 w 254873"/>
              <a:gd name="connsiteY2" fmla="*/ 0 h 1752600"/>
              <a:gd name="connsiteX3" fmla="*/ 243696 w 254873"/>
              <a:gd name="connsiteY3" fmla="*/ 0 h 1752600"/>
              <a:gd name="connsiteX4" fmla="*/ 203130 w 254873"/>
              <a:gd name="connsiteY4" fmla="*/ 894879 h 1752600"/>
              <a:gd name="connsiteX5" fmla="*/ 254873 w 254873"/>
              <a:gd name="connsiteY5" fmla="*/ 1524000 h 1752600"/>
              <a:gd name="connsiteX6" fmla="*/ 129396 w 254873"/>
              <a:gd name="connsiteY6" fmla="*/ 1752600 h 1752600"/>
              <a:gd name="connsiteX7" fmla="*/ 0 w 254873"/>
              <a:gd name="connsiteY7" fmla="*/ 1531838 h 1752600"/>
              <a:gd name="connsiteX0" fmla="*/ 0 w 257993"/>
              <a:gd name="connsiteY0" fmla="*/ 1531838 h 1752600"/>
              <a:gd name="connsiteX1" fmla="*/ 66621 w 257993"/>
              <a:gd name="connsiteY1" fmla="*/ 888637 h 1752600"/>
              <a:gd name="connsiteX2" fmla="*/ 15096 w 257993"/>
              <a:gd name="connsiteY2" fmla="*/ 0 h 1752600"/>
              <a:gd name="connsiteX3" fmla="*/ 243696 w 257993"/>
              <a:gd name="connsiteY3" fmla="*/ 0 h 1752600"/>
              <a:gd name="connsiteX4" fmla="*/ 203130 w 257993"/>
              <a:gd name="connsiteY4" fmla="*/ 894879 h 1752600"/>
              <a:gd name="connsiteX5" fmla="*/ 257993 w 257993"/>
              <a:gd name="connsiteY5" fmla="*/ 1536482 h 1752600"/>
              <a:gd name="connsiteX6" fmla="*/ 129396 w 257993"/>
              <a:gd name="connsiteY6" fmla="*/ 1752600 h 1752600"/>
              <a:gd name="connsiteX7" fmla="*/ 0 w 257993"/>
              <a:gd name="connsiteY7" fmla="*/ 1531838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993" h="1752600">
                <a:moveTo>
                  <a:pt x="0" y="1531838"/>
                </a:moveTo>
                <a:cubicBezTo>
                  <a:pt x="44873" y="1325251"/>
                  <a:pt x="42068" y="1308584"/>
                  <a:pt x="66621" y="888637"/>
                </a:cubicBezTo>
                <a:cubicBezTo>
                  <a:pt x="68169" y="583064"/>
                  <a:pt x="32271" y="296212"/>
                  <a:pt x="15096" y="0"/>
                </a:cubicBezTo>
                <a:lnTo>
                  <a:pt x="243696" y="0"/>
                </a:lnTo>
                <a:cubicBezTo>
                  <a:pt x="230174" y="298293"/>
                  <a:pt x="207291" y="556020"/>
                  <a:pt x="203130" y="894879"/>
                </a:cubicBezTo>
                <a:cubicBezTo>
                  <a:pt x="213870" y="1333475"/>
                  <a:pt x="219893" y="1329895"/>
                  <a:pt x="257993" y="1536482"/>
                </a:cubicBezTo>
                <a:lnTo>
                  <a:pt x="129396" y="1752600"/>
                </a:lnTo>
                <a:lnTo>
                  <a:pt x="0" y="1531838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0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3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09076" y="380989"/>
            <a:ext cx="1701107" cy="496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85549" rtl="1"/>
            <a:r>
              <a:rPr lang="en-US" sz="2624" b="1" dirty="0">
                <a:solidFill>
                  <a:srgbClr val="383838"/>
                </a:solidFill>
                <a:latin typeface="Poppins" charset="0"/>
                <a:ea typeface="Poppins" charset="0"/>
                <a:cs typeface="Poppins" charset="0"/>
              </a:rPr>
              <a:t>COVID 19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E78CAD57-027E-48B7-8CCD-60E5EF6DAC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780785" y="938974"/>
            <a:ext cx="1430337" cy="1373188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4E03654-B50B-4B1D-BF1B-961EA2A952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3" b="5763"/>
          <a:stretch/>
        </p:blipFill>
        <p:spPr>
          <a:xfrm>
            <a:off x="552871" y="938974"/>
            <a:ext cx="1466850" cy="1419225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E70C694-11E8-403F-906E-D2D49C65D77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>
            <a:fillRect/>
          </a:stretch>
        </p:blipFill>
        <p:spPr>
          <a:xfrm>
            <a:off x="2129258" y="805521"/>
            <a:ext cx="1647825" cy="1595438"/>
          </a:xfr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7706C1D-4577-4968-983F-B6E63EA37A3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" b="277"/>
          <a:stretch>
            <a:fillRect/>
          </a:stretch>
        </p:blipFill>
        <p:spPr>
          <a:xfrm>
            <a:off x="3996158" y="788624"/>
            <a:ext cx="1649412" cy="1595437"/>
          </a:xfrm>
        </p:spPr>
      </p:pic>
      <p:sp>
        <p:nvSpPr>
          <p:cNvPr id="31" name="مستطيل 5">
            <a:extLst>
              <a:ext uri="{FF2B5EF4-FFF2-40B4-BE49-F238E27FC236}">
                <a16:creationId xmlns:a16="http://schemas.microsoft.com/office/drawing/2014/main" id="{32EEDBB7-9716-48CF-A395-396F85437EFB}"/>
              </a:ext>
            </a:extLst>
          </p:cNvPr>
          <p:cNvSpPr/>
          <p:nvPr/>
        </p:nvSpPr>
        <p:spPr>
          <a:xfrm>
            <a:off x="209076" y="2734905"/>
            <a:ext cx="2805062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algn="ctr" defTabSz="685549" rtl="1"/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entury Gothic" panose="020B0502020202020204" pitchFamily="34" charset="0"/>
              </a:rPr>
              <a:t>Avoid gathering !</a:t>
            </a:r>
            <a:endParaRPr lang="ar-SA" sz="2099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مستطيل 6">
            <a:extLst>
              <a:ext uri="{FF2B5EF4-FFF2-40B4-BE49-F238E27FC236}">
                <a16:creationId xmlns:a16="http://schemas.microsoft.com/office/drawing/2014/main" id="{652BF0CE-537B-4F9F-B875-64EA83E7703E}"/>
              </a:ext>
            </a:extLst>
          </p:cNvPr>
          <p:cNvSpPr/>
          <p:nvPr/>
        </p:nvSpPr>
        <p:spPr>
          <a:xfrm>
            <a:off x="245717" y="3542869"/>
            <a:ext cx="66068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4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4"/>
                </a:solidFill>
                <a:latin typeface="Century Gothic" panose="020B0502020202020204" pitchFamily="34" charset="0"/>
              </a:rPr>
              <a:t>Social distancing is not a choice, it is a must! </a:t>
            </a:r>
            <a:endParaRPr lang="ar-SA" sz="2099" b="1" dirty="0">
              <a:ln/>
              <a:solidFill>
                <a:schemeClr val="accent4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مستطيل 8">
            <a:extLst>
              <a:ext uri="{FF2B5EF4-FFF2-40B4-BE49-F238E27FC236}">
                <a16:creationId xmlns:a16="http://schemas.microsoft.com/office/drawing/2014/main" id="{09C827F8-ABE3-415F-BAF1-C3B5489D46C0}"/>
              </a:ext>
            </a:extLst>
          </p:cNvPr>
          <p:cNvSpPr/>
          <p:nvPr/>
        </p:nvSpPr>
        <p:spPr>
          <a:xfrm>
            <a:off x="241143" y="3935142"/>
            <a:ext cx="7460418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tagSans-Light"/>
              </a:rPr>
              <a:t>☺ </a:t>
            </a:r>
            <a:r>
              <a:rPr lang="en-US" sz="2099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 Gothic" panose="020B0502020202020204" pitchFamily="34" charset="0"/>
              </a:rPr>
              <a:t>Keep a distance of 2 meters to avoid accountability</a:t>
            </a:r>
            <a:endParaRPr lang="ar-SA" sz="209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مستطيل 9">
            <a:extLst>
              <a:ext uri="{FF2B5EF4-FFF2-40B4-BE49-F238E27FC236}">
                <a16:creationId xmlns:a16="http://schemas.microsoft.com/office/drawing/2014/main" id="{4BF67510-20E7-46EB-AC03-7EF6B906288B}"/>
              </a:ext>
            </a:extLst>
          </p:cNvPr>
          <p:cNvSpPr/>
          <p:nvPr/>
        </p:nvSpPr>
        <p:spPr>
          <a:xfrm>
            <a:off x="252164" y="3138386"/>
            <a:ext cx="4871566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85549"/>
            <a:r>
              <a:rPr lang="en-US" sz="2099" b="1" dirty="0">
                <a:ln/>
                <a:solidFill>
                  <a:schemeClr val="accent3"/>
                </a:solidFill>
                <a:latin typeface="StagSans-Light"/>
              </a:rPr>
              <a:t>☺ </a:t>
            </a:r>
            <a:r>
              <a:rPr lang="en-US" sz="2099" b="1" dirty="0">
                <a:ln/>
                <a:solidFill>
                  <a:schemeClr val="accent3"/>
                </a:solidFill>
                <a:latin typeface="Century Gothic" panose="020B0502020202020204" pitchFamily="34" charset="0"/>
              </a:rPr>
              <a:t>wear a mask before going out</a:t>
            </a:r>
            <a:endParaRPr lang="ar-SA" sz="2099" b="1" dirty="0">
              <a:ln/>
              <a:solidFill>
                <a:schemeClr val="accent3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مستطيل 10">
            <a:extLst>
              <a:ext uri="{FF2B5EF4-FFF2-40B4-BE49-F238E27FC236}">
                <a16:creationId xmlns:a16="http://schemas.microsoft.com/office/drawing/2014/main" id="{2C09D864-5D43-4B33-9BDE-4AC3DEA35169}"/>
              </a:ext>
            </a:extLst>
          </p:cNvPr>
          <p:cNvSpPr/>
          <p:nvPr/>
        </p:nvSpPr>
        <p:spPr>
          <a:xfrm>
            <a:off x="241143" y="4316379"/>
            <a:ext cx="4228669" cy="392263"/>
          </a:xfrm>
          <a:prstGeom prst="rect">
            <a:avLst/>
          </a:prstGeom>
          <a:noFill/>
        </p:spPr>
        <p:txBody>
          <a:bodyPr wrap="square" lIns="68555" tIns="34278" rIns="68555" bIns="34278">
            <a:spAutoFit/>
          </a:bodyPr>
          <a:lstStyle/>
          <a:p>
            <a:pPr defTabSz="685549"/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tagSans-Light"/>
              </a:rPr>
              <a:t>☺ </a:t>
            </a:r>
            <a:r>
              <a:rPr lang="en-US" sz="209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entury Gothic" panose="020B0502020202020204" pitchFamily="34" charset="0"/>
              </a:rPr>
              <a:t>Wash hands constantly</a:t>
            </a:r>
            <a:endParaRPr lang="ar-SA" sz="2099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321A59A-E4E9-4EE6-9C71-AF21A7C213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665" y="4172375"/>
            <a:ext cx="680270" cy="68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9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8E2C6-3A31-403D-AB23-FA41E05A380B}"/>
              </a:ext>
            </a:extLst>
          </p:cNvPr>
          <p:cNvSpPr/>
          <p:nvPr/>
        </p:nvSpPr>
        <p:spPr>
          <a:xfrm>
            <a:off x="1804120" y="3322598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1BFB5-20AB-4A3C-920F-B22C740CBD72}"/>
              </a:ext>
            </a:extLst>
          </p:cNvPr>
          <p:cNvSpPr/>
          <p:nvPr/>
        </p:nvSpPr>
        <p:spPr>
          <a:xfrm>
            <a:off x="3061576" y="1390185"/>
            <a:ext cx="3406131" cy="98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C0AD5731-ACC7-4AA5-9566-921EFB3E5CA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76" y="646771"/>
            <a:ext cx="3398697" cy="24486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778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94C1EDD-4247-4304-8022-37FF50632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8" y="199089"/>
            <a:ext cx="6631614" cy="4817692"/>
          </a:xfrm>
          <a:prstGeom prst="rect">
            <a:avLst/>
          </a:prstGeom>
        </p:spPr>
      </p:pic>
      <p:pic>
        <p:nvPicPr>
          <p:cNvPr id="6" name="unit3-2">
            <a:hlinkClick r:id="" action="ppaction://media"/>
            <a:extLst>
              <a:ext uri="{FF2B5EF4-FFF2-40B4-BE49-F238E27FC236}">
                <a16:creationId xmlns:a16="http://schemas.microsoft.com/office/drawing/2014/main" id="{E985AB56-137B-455E-B374-11CF72C578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885006" y="825883"/>
            <a:ext cx="875686" cy="8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7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8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ime past and to | Inglese, Orologio, Scuola">
            <a:extLst>
              <a:ext uri="{FF2B5EF4-FFF2-40B4-BE49-F238E27FC236}">
                <a16:creationId xmlns:a16="http://schemas.microsoft.com/office/drawing/2014/main" id="{61A8C285-8634-441E-81F4-638B25B31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222"/>
            <a:ext cx="6885670" cy="487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5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8E2C6-3A31-403D-AB23-FA41E05A380B}"/>
              </a:ext>
            </a:extLst>
          </p:cNvPr>
          <p:cNvSpPr/>
          <p:nvPr/>
        </p:nvSpPr>
        <p:spPr>
          <a:xfrm>
            <a:off x="1804120" y="3322598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Practice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9C109D1F-A28A-467C-8A7E-81A5A6305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882" y="711869"/>
            <a:ext cx="2143125" cy="214312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2B65E2-6815-4904-B2C1-6E7F9A8DE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67" y="1090987"/>
            <a:ext cx="7194575" cy="25963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D6F364C-77C3-42E0-A769-77E207AF0180}"/>
              </a:ext>
            </a:extLst>
          </p:cNvPr>
          <p:cNvSpPr txBox="1"/>
          <p:nvPr/>
        </p:nvSpPr>
        <p:spPr>
          <a:xfrm>
            <a:off x="612435" y="2573691"/>
            <a:ext cx="7305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  <a:endParaRPr lang="en-US" sz="1500" dirty="0">
              <a:latin typeface="Comic Sans MS" panose="030F0702030302020204" pitchFamily="66" charset="0"/>
            </a:endParaRPr>
          </a:p>
          <a:p>
            <a:r>
              <a:rPr lang="en-US" sz="1500" dirty="0">
                <a:solidFill>
                  <a:srgbClr val="000099"/>
                </a:solidFill>
                <a:latin typeface="Comic Sans MS" panose="030F0702030302020204" pitchFamily="66" charset="0"/>
              </a:rPr>
              <a:t>no</a:t>
            </a:r>
            <a:endParaRPr lang="en-US" sz="1500" dirty="0">
              <a:latin typeface="Comic Sans MS" panose="030F0702030302020204" pitchFamily="66" charset="0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yes</a:t>
            </a:r>
            <a:r>
              <a:rPr lang="en-US" sz="15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15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500" dirty="0">
                <a:solidFill>
                  <a:srgbClr val="000099"/>
                </a:solidFill>
                <a:latin typeface="Comic Sans MS" panose="030F0702030302020204" pitchFamily="66" charset="0"/>
              </a:rPr>
              <a:t>yes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866090C-3D57-43D6-8575-8002D39111F9}"/>
              </a:ext>
            </a:extLst>
          </p:cNvPr>
          <p:cNvSpPr txBox="1"/>
          <p:nvPr/>
        </p:nvSpPr>
        <p:spPr>
          <a:xfrm>
            <a:off x="4067282" y="2573691"/>
            <a:ext cx="73052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endParaRPr lang="en-US" sz="1500" dirty="0">
              <a:latin typeface="Comic Sans MS" panose="030F0702030302020204" pitchFamily="66" charset="0"/>
            </a:endParaRPr>
          </a:p>
          <a:p>
            <a:r>
              <a:rPr lang="en-US" sz="1500" dirty="0">
                <a:solidFill>
                  <a:srgbClr val="000099"/>
                </a:solidFill>
                <a:latin typeface="Comic Sans MS" panose="030F0702030302020204" pitchFamily="66" charset="0"/>
              </a:rPr>
              <a:t>yes</a:t>
            </a:r>
            <a:endParaRPr lang="en-US" sz="1500" dirty="0">
              <a:latin typeface="Comic Sans MS" panose="030F0702030302020204" pitchFamily="66" charset="0"/>
            </a:endParaRPr>
          </a:p>
          <a:p>
            <a:r>
              <a:rPr lang="en-US" sz="1500" dirty="0">
                <a:solidFill>
                  <a:srgbClr val="FF0000"/>
                </a:solidFill>
                <a:latin typeface="Comic Sans MS" panose="030F0702030302020204" pitchFamily="66" charset="0"/>
              </a:rPr>
              <a:t>no</a:t>
            </a:r>
            <a:r>
              <a:rPr lang="en-US" sz="1500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sz="15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1500" dirty="0">
                <a:solidFill>
                  <a:srgbClr val="000099"/>
                </a:solidFill>
                <a:latin typeface="Comic Sans MS" panose="030F0702030302020204" pitchFamily="66" charset="0"/>
              </a:rPr>
              <a:t>no </a:t>
            </a:r>
          </a:p>
        </p:txBody>
      </p:sp>
    </p:spTree>
    <p:extLst>
      <p:ext uri="{BB962C8B-B14F-4D97-AF65-F5344CB8AC3E}">
        <p14:creationId xmlns:p14="http://schemas.microsoft.com/office/powerpoint/2010/main" val="2371502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1684AB-B396-4B31-A12F-7F4774E51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938" y="1237573"/>
            <a:ext cx="7405179" cy="1914505"/>
          </a:xfrm>
          <a:prstGeom prst="rect">
            <a:avLst/>
          </a:prstGeom>
        </p:spPr>
      </p:pic>
      <p:pic>
        <p:nvPicPr>
          <p:cNvPr id="4" name="SG Bk 2 F-SA_2020_15">
            <a:hlinkClick r:id="" action="ppaction://media"/>
            <a:extLst>
              <a:ext uri="{FF2B5EF4-FFF2-40B4-BE49-F238E27FC236}">
                <a16:creationId xmlns:a16="http://schemas.microsoft.com/office/drawing/2014/main" id="{41EB8E4B-ECF6-4793-B4A1-56BCCD2253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93195" y="416312"/>
            <a:ext cx="928817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29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3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>
            <a:spLocks noGrp="1"/>
          </p:cNvSpPr>
          <p:nvPr>
            <p:ph type="title"/>
          </p:nvPr>
        </p:nvSpPr>
        <p:spPr>
          <a:xfrm>
            <a:off x="249044" y="1852950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</a:t>
            </a:r>
            <a:r>
              <a:rPr lang="en" sz="6000" b="1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work</a:t>
            </a:r>
            <a:endParaRPr sz="6000" b="1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3" name="Google Shape;263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84CBC0-3DFA-4AB5-9089-4815A5D8EAE5}"/>
              </a:ext>
            </a:extLst>
          </p:cNvPr>
          <p:cNvSpPr/>
          <p:nvPr/>
        </p:nvSpPr>
        <p:spPr>
          <a:xfrm>
            <a:off x="1156963" y="2987314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Page 97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064" y="39686"/>
            <a:ext cx="4905873" cy="50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291368" y="1402393"/>
            <a:ext cx="760734" cy="261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099" b="1" dirty="0">
                <a:solidFill>
                  <a:srgbClr val="FF0066"/>
                </a:solidFill>
                <a:latin typeface="Comic Sans MS" panose="030F0702030302020204" pitchFamily="66" charset="0"/>
              </a:rPr>
              <a:t>gets up </a:t>
            </a:r>
            <a:endParaRPr lang="ar-SA" sz="1099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953035" y="1407572"/>
            <a:ext cx="1480833" cy="2276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879" b="1" dirty="0">
                <a:solidFill>
                  <a:srgbClr val="FF0066"/>
                </a:solidFill>
                <a:latin typeface="Comic Sans MS" panose="030F0702030302020204" pitchFamily="66" charset="0"/>
              </a:rPr>
              <a:t>eats breakfast</a:t>
            </a:r>
            <a:endParaRPr lang="ar-SA" sz="879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068587" y="2945369"/>
            <a:ext cx="1291665" cy="261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1099" b="1" dirty="0">
                <a:solidFill>
                  <a:srgbClr val="FF0066"/>
                </a:solidFill>
                <a:latin typeface="Comic Sans MS" panose="030F0702030302020204" pitchFamily="66" charset="0"/>
              </a:rPr>
              <a:t>  </a:t>
            </a:r>
            <a:r>
              <a:rPr lang="en-US" sz="1099" b="1" dirty="0">
                <a:solidFill>
                  <a:srgbClr val="FF0066"/>
                </a:solidFill>
                <a:latin typeface="Comic Sans MS" panose="030F0702030302020204" pitchFamily="66" charset="0"/>
              </a:rPr>
              <a:t>drive home</a:t>
            </a:r>
            <a:endParaRPr lang="ar-SA" sz="1099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838032" y="2945369"/>
            <a:ext cx="989087" cy="261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099" b="1" dirty="0">
                <a:solidFill>
                  <a:srgbClr val="FF0066"/>
                </a:solidFill>
                <a:latin typeface="Comic Sans MS" panose="030F0702030302020204" pitchFamily="66" charset="0"/>
              </a:rPr>
              <a:t> study </a:t>
            </a:r>
            <a:endParaRPr lang="ar-SA" sz="1099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104403" y="4686162"/>
            <a:ext cx="1291665" cy="261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099" b="1" dirty="0">
                <a:solidFill>
                  <a:srgbClr val="FF0066"/>
                </a:solidFill>
                <a:latin typeface="Comic Sans MS" panose="030F0702030302020204" pitchFamily="66" charset="0"/>
              </a:rPr>
              <a:t>eat dinner</a:t>
            </a:r>
            <a:endParaRPr lang="ar-SA" sz="1099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298073" y="4686163"/>
            <a:ext cx="1291665" cy="2614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099" b="1" dirty="0">
                <a:solidFill>
                  <a:srgbClr val="FF0066"/>
                </a:solidFill>
                <a:latin typeface="Comic Sans MS" panose="030F0702030302020204" pitchFamily="66" charset="0"/>
              </a:rPr>
              <a:t>goes to bed</a:t>
            </a:r>
            <a:endParaRPr lang="ar-SA" sz="1099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7030E-9ABE-44F4-83EA-F38FED080874}"/>
              </a:ext>
            </a:extLst>
          </p:cNvPr>
          <p:cNvSpPr/>
          <p:nvPr/>
        </p:nvSpPr>
        <p:spPr>
          <a:xfrm>
            <a:off x="81776" y="231737"/>
            <a:ext cx="59529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16" name="제목 4">
            <a:extLst>
              <a:ext uri="{FF2B5EF4-FFF2-40B4-BE49-F238E27FC236}">
                <a16:creationId xmlns:a16="http://schemas.microsoft.com/office/drawing/2014/main" id="{75E85C8D-E7AB-4F26-ABF6-5E427257BD68}"/>
              </a:ext>
            </a:extLst>
          </p:cNvPr>
          <p:cNvSpPr txBox="1">
            <a:spLocks/>
          </p:cNvSpPr>
          <p:nvPr/>
        </p:nvSpPr>
        <p:spPr>
          <a:xfrm>
            <a:off x="306937" y="1282546"/>
            <a:ext cx="254635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News Cycle"/>
              <a:buNone/>
              <a:defRPr sz="3000" b="0" i="0" u="none" strike="noStrike" cap="none">
                <a:solidFill>
                  <a:schemeClr val="accent1"/>
                </a:solidFill>
                <a:latin typeface="News Cycle"/>
                <a:ea typeface="News Cycle"/>
                <a:cs typeface="News Cycle"/>
                <a:sym typeface="News Cycle"/>
              </a:defRPr>
            </a:lvl9pPr>
          </a:lstStyle>
          <a:p>
            <a:r>
              <a:rPr lang="en-US" altLang="ko-KR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Day</a:t>
            </a:r>
            <a:endParaRPr lang="ko-KR" alt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7" name="제목 4">
            <a:extLst>
              <a:ext uri="{FF2B5EF4-FFF2-40B4-BE49-F238E27FC236}">
                <a16:creationId xmlns:a16="http://schemas.microsoft.com/office/drawing/2014/main" id="{D467FBEF-DE8C-4079-BF04-64E6DB4C1C1C}"/>
              </a:ext>
            </a:extLst>
          </p:cNvPr>
          <p:cNvSpPr txBox="1">
            <a:spLocks/>
          </p:cNvSpPr>
          <p:nvPr/>
        </p:nvSpPr>
        <p:spPr>
          <a:xfrm>
            <a:off x="-372771" y="2334493"/>
            <a:ext cx="2547020" cy="9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689C82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Date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189571" y="240051"/>
            <a:ext cx="5343900" cy="7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301083" y="1123683"/>
            <a:ext cx="4574700" cy="312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Describe daily activities correctly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Tell the time correctly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Name the part of the day correctly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Ask about daily activities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╸"/>
            </a:pPr>
            <a:r>
              <a:rPr lang="en-US" dirty="0"/>
              <a:t>Answer questions about daily activities</a:t>
            </a:r>
            <a:endParaRPr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3DE18-FDA2-4133-AE1D-17699358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0683" y="4237466"/>
            <a:ext cx="3460596" cy="5470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get up at 5 a.m.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6C343-C3BF-4D33-8490-A80391F7AF9D}"/>
              </a:ext>
            </a:extLst>
          </p:cNvPr>
          <p:cNvSpPr/>
          <p:nvPr/>
        </p:nvSpPr>
        <p:spPr>
          <a:xfrm>
            <a:off x="7270595" y="3696950"/>
            <a:ext cx="2119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763D2-95AF-4C9B-923A-92D58C0F1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16" y="474471"/>
            <a:ext cx="5226205" cy="345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83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3DE18-FDA2-4133-AE1D-17699358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8711" y="4200295"/>
            <a:ext cx="5980771" cy="5470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pray Al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Fajr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prayer at 5:30 a.m.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6C343-C3BF-4D33-8490-A80391F7AF9D}"/>
              </a:ext>
            </a:extLst>
          </p:cNvPr>
          <p:cNvSpPr/>
          <p:nvPr/>
        </p:nvSpPr>
        <p:spPr>
          <a:xfrm>
            <a:off x="7270595" y="3696950"/>
            <a:ext cx="2119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31146-39CD-48E8-B514-2A4907AA6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" b="100000" l="0" r="95732">
                        <a14:foregroundMark x1="44756" y1="25767" x2="44756" y2="25767"/>
                        <a14:foregroundMark x1="44390" y1="23466" x2="44390" y2="23466"/>
                        <a14:foregroundMark x1="64390" y1="75153" x2="64390" y2="75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0711" y="126380"/>
            <a:ext cx="4936829" cy="39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78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3DE18-FDA2-4133-AE1D-17699358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142" y="3546089"/>
            <a:ext cx="7634869" cy="144655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eat breakfast at 6:30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6C343-C3BF-4D33-8490-A80391F7AF9D}"/>
              </a:ext>
            </a:extLst>
          </p:cNvPr>
          <p:cNvSpPr/>
          <p:nvPr/>
        </p:nvSpPr>
        <p:spPr>
          <a:xfrm>
            <a:off x="7270595" y="3696950"/>
            <a:ext cx="2119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Warm 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72E9D9-F1E0-4201-A4C0-B9D3517C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78" y="230460"/>
            <a:ext cx="2880731" cy="376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3DE18-FDA2-4133-AE1D-17699358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580" y="3505825"/>
            <a:ext cx="6285571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go to school at 7:15 a.m.</a:t>
            </a:r>
          </a:p>
          <a:p>
            <a:pPr marL="0" indent="0">
              <a:buNone/>
            </a:pP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6C343-C3BF-4D33-8490-A80391F7AF9D}"/>
              </a:ext>
            </a:extLst>
          </p:cNvPr>
          <p:cNvSpPr/>
          <p:nvPr/>
        </p:nvSpPr>
        <p:spPr>
          <a:xfrm>
            <a:off x="7270595" y="3696950"/>
            <a:ext cx="2119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D7466-F6D1-47C2-AB32-9E54841C3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075" y="193287"/>
            <a:ext cx="3413760" cy="36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35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43DE18-FDA2-4133-AE1D-176993581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8805" y="3696950"/>
            <a:ext cx="4736531" cy="862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 go to bed at 8 p.m.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06C343-C3BF-4D33-8490-A80391F7AF9D}"/>
              </a:ext>
            </a:extLst>
          </p:cNvPr>
          <p:cNvSpPr/>
          <p:nvPr/>
        </p:nvSpPr>
        <p:spPr>
          <a:xfrm>
            <a:off x="7270595" y="3696950"/>
            <a:ext cx="211926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Warm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C26706-1A18-443C-BD92-5715C669A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42" y="530771"/>
            <a:ext cx="4036324" cy="271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07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estmoreland template">
  <a:themeElements>
    <a:clrScheme name="Custom 347">
      <a:dk1>
        <a:srgbClr val="18171D"/>
      </a:dk1>
      <a:lt1>
        <a:srgbClr val="FFFFFF"/>
      </a:lt1>
      <a:dk2>
        <a:srgbClr val="7A7788"/>
      </a:dk2>
      <a:lt2>
        <a:srgbClr val="F1F0F7"/>
      </a:lt2>
      <a:accent1>
        <a:srgbClr val="9FEC23"/>
      </a:accent1>
      <a:accent2>
        <a:srgbClr val="81C729"/>
      </a:accent2>
      <a:accent3>
        <a:srgbClr val="32A529"/>
      </a:accent3>
      <a:accent4>
        <a:srgbClr val="188B36"/>
      </a:accent4>
      <a:accent5>
        <a:srgbClr val="01411B"/>
      </a:accent5>
      <a:accent6>
        <a:srgbClr val="EB5A2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184</Words>
  <Application>Microsoft Office PowerPoint</Application>
  <PresentationFormat>On-screen Show (16:9)</PresentationFormat>
  <Paragraphs>53</Paragraphs>
  <Slides>27</Slides>
  <Notes>6</Notes>
  <HiddenSlides>0</HiddenSlides>
  <MMClips>12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StagSans-Light</vt:lpstr>
      <vt:lpstr>굴림체</vt:lpstr>
      <vt:lpstr>Poppins</vt:lpstr>
      <vt:lpstr>Calibri</vt:lpstr>
      <vt:lpstr>News Cycle</vt:lpstr>
      <vt:lpstr>Noto Sans</vt:lpstr>
      <vt:lpstr>Comic Sans MS</vt:lpstr>
      <vt:lpstr>Century Gothic</vt:lpstr>
      <vt:lpstr>Arial</vt:lpstr>
      <vt:lpstr>Westmoreland template</vt:lpstr>
      <vt:lpstr>What time do you get up?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time do you get up?</dc:title>
  <cp:lastModifiedBy>نادية بنت الغامدي</cp:lastModifiedBy>
  <cp:revision>8</cp:revision>
  <dcterms:modified xsi:type="dcterms:W3CDTF">2022-01-29T12:52:20Z</dcterms:modified>
</cp:coreProperties>
</file>