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4" r:id="rId2"/>
    <p:sldId id="264" r:id="rId3"/>
    <p:sldId id="298" r:id="rId4"/>
    <p:sldId id="259" r:id="rId5"/>
    <p:sldId id="304" r:id="rId6"/>
    <p:sldId id="309" r:id="rId7"/>
    <p:sldId id="311" r:id="rId8"/>
    <p:sldId id="312" r:id="rId9"/>
    <p:sldId id="313" r:id="rId10"/>
    <p:sldId id="303" r:id="rId11"/>
    <p:sldId id="262" r:id="rId12"/>
    <p:sldId id="305" r:id="rId13"/>
    <p:sldId id="306" r:id="rId14"/>
    <p:sldId id="307" r:id="rId15"/>
    <p:sldId id="260" r:id="rId16"/>
    <p:sldId id="308" r:id="rId17"/>
    <p:sldId id="297" r:id="rId18"/>
    <p:sldId id="268" r:id="rId19"/>
  </p:sldIdLst>
  <p:sldSz cx="12190413" cy="6859588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Noto Sans" panose="020B0502040504020204" pitchFamily="34" charset="0"/>
      <p:regular r:id="rId36"/>
      <p:bold r:id="rId37"/>
      <p:italic r:id="rId38"/>
      <p:boldItalic r:id="rId39"/>
    </p:embeddedFont>
    <p:embeddedFont>
      <p:font typeface="Oregano" panose="03060702040602030A04"/>
      <p:regular r:id="rId40"/>
      <p:italic r:id="rId41"/>
    </p:embeddedFont>
    <p:embeddedFont>
      <p:font typeface="Poppins" pitchFamily="2" charset="0"/>
      <p:regular r:id="rId42"/>
      <p:bold r:id="rId43"/>
      <p:italic r:id="rId44"/>
      <p:boldItalic r:id="rId45"/>
    </p:embeddedFont>
    <p:embeddedFont>
      <p:font typeface="굴림체" panose="020B0609000101010101" pitchFamily="49" charset="-127"/>
      <p:regular r:id="rId46"/>
    </p:embeddedFont>
    <p:embeddedFont>
      <p:font typeface="맑은 고딕" panose="020B0503020000020004" pitchFamily="34" charset="-127"/>
      <p:regular r:id="rId47"/>
      <p:bold r:id="rId48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CEC9-376B-457F-A863-5EFE37B66EA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88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887"/>
            <a:ext cx="12190412" cy="3743635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7475"/>
            <a:ext cx="12190413" cy="3373060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215" y="609743"/>
            <a:ext cx="10361851" cy="147036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215" y="2012990"/>
            <a:ext cx="10361851" cy="8102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2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 جمادى الثانية،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68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943"/>
            <a:ext cx="12204079" cy="3743635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1" y="3486531"/>
            <a:ext cx="12204080" cy="3373060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7934" y="838396"/>
            <a:ext cx="10361851" cy="147036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7934" y="2250271"/>
            <a:ext cx="10361851" cy="81023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ordwall.net/resource/629642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6169928" y="4932301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Grammar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>
            <a:extLst>
              <a:ext uri="{FF2B5EF4-FFF2-40B4-BE49-F238E27FC236}">
                <a16:creationId xmlns:a16="http://schemas.microsoft.com/office/drawing/2014/main" id="{FDFB72CA-EF61-40EC-ACA9-57263FB92A77}"/>
              </a:ext>
            </a:extLst>
          </p:cNvPr>
          <p:cNvSpPr txBox="1">
            <a:spLocks/>
          </p:cNvSpPr>
          <p:nvPr/>
        </p:nvSpPr>
        <p:spPr>
          <a:xfrm>
            <a:off x="2134766" y="2205658"/>
            <a:ext cx="5526088" cy="940296"/>
          </a:xfrm>
          <a:prstGeom prst="rect">
            <a:avLst/>
          </a:prstGeom>
        </p:spPr>
        <p:txBody>
          <a:bodyPr/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68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4800" b="1" dirty="0">
              <a:solidFill>
                <a:srgbClr val="68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CABFC90-DC22-46BA-B776-187FAA8C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0" y="2349674"/>
            <a:ext cx="4897692" cy="36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C660C9A-19F8-44B9-95C0-9D6313D4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29" y="980888"/>
            <a:ext cx="8483354" cy="535511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9C92DEA-C7E1-4C62-964A-CFCC7E3619EE}"/>
              </a:ext>
            </a:extLst>
          </p:cNvPr>
          <p:cNvSpPr txBox="1"/>
          <p:nvPr/>
        </p:nvSpPr>
        <p:spPr>
          <a:xfrm>
            <a:off x="2955295" y="1277847"/>
            <a:ext cx="966052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does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46FBD15-CA5B-400B-9467-EFF44E7D11C9}"/>
              </a:ext>
            </a:extLst>
          </p:cNvPr>
          <p:cNvSpPr txBox="1"/>
          <p:nvPr/>
        </p:nvSpPr>
        <p:spPr>
          <a:xfrm>
            <a:off x="4406743" y="1284476"/>
            <a:ext cx="61637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119AB87-3CBB-46A6-A3DA-699FC9D473DE}"/>
              </a:ext>
            </a:extLst>
          </p:cNvPr>
          <p:cNvSpPr txBox="1"/>
          <p:nvPr/>
        </p:nvSpPr>
        <p:spPr>
          <a:xfrm>
            <a:off x="2935413" y="1894214"/>
            <a:ext cx="826870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does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F599942-FF15-42E5-980B-6F1C7156AB91}"/>
              </a:ext>
            </a:extLst>
          </p:cNvPr>
          <p:cNvSpPr txBox="1"/>
          <p:nvPr/>
        </p:nvSpPr>
        <p:spPr>
          <a:xfrm>
            <a:off x="2796231" y="2444308"/>
            <a:ext cx="966052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sells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72630F9-594F-44E0-ABC9-A687747484E2}"/>
              </a:ext>
            </a:extLst>
          </p:cNvPr>
          <p:cNvSpPr txBox="1"/>
          <p:nvPr/>
        </p:nvSpPr>
        <p:spPr>
          <a:xfrm>
            <a:off x="2975177" y="2769060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2711FEB-D1B6-4C04-A427-9BFE23C3769D}"/>
              </a:ext>
            </a:extLst>
          </p:cNvPr>
          <p:cNvSpPr txBox="1"/>
          <p:nvPr/>
        </p:nvSpPr>
        <p:spPr>
          <a:xfrm>
            <a:off x="4015715" y="2762434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F18708B-2319-4B13-90A4-68C737E39FE6}"/>
              </a:ext>
            </a:extLst>
          </p:cNvPr>
          <p:cNvSpPr txBox="1"/>
          <p:nvPr/>
        </p:nvSpPr>
        <p:spPr>
          <a:xfrm>
            <a:off x="3664452" y="3060677"/>
            <a:ext cx="88652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work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99A628-3D70-4BFA-8457-FAE23B2E43FC}"/>
              </a:ext>
            </a:extLst>
          </p:cNvPr>
          <p:cNvSpPr txBox="1"/>
          <p:nvPr/>
        </p:nvSpPr>
        <p:spPr>
          <a:xfrm>
            <a:off x="2968553" y="3319153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205C4BE-1D72-4ED0-B7EB-EBBC67E41161}"/>
              </a:ext>
            </a:extLst>
          </p:cNvPr>
          <p:cNvSpPr txBox="1"/>
          <p:nvPr/>
        </p:nvSpPr>
        <p:spPr>
          <a:xfrm>
            <a:off x="4605573" y="3325781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89768C1-44F7-4FFC-AAE0-B7B95D00AC81}"/>
              </a:ext>
            </a:extLst>
          </p:cNvPr>
          <p:cNvSpPr txBox="1"/>
          <p:nvPr/>
        </p:nvSpPr>
        <p:spPr>
          <a:xfrm>
            <a:off x="2968550" y="3862620"/>
            <a:ext cx="88652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play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B9C1A2A-1DD9-4A64-A982-F119C0D08DF3}"/>
              </a:ext>
            </a:extLst>
          </p:cNvPr>
          <p:cNvSpPr txBox="1"/>
          <p:nvPr/>
        </p:nvSpPr>
        <p:spPr>
          <a:xfrm>
            <a:off x="2968551" y="4147606"/>
            <a:ext cx="826870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does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844A37-FED1-41D9-8DD4-A0E3AD194432}"/>
              </a:ext>
            </a:extLst>
          </p:cNvPr>
          <p:cNvSpPr txBox="1"/>
          <p:nvPr/>
        </p:nvSpPr>
        <p:spPr>
          <a:xfrm>
            <a:off x="4550973" y="4145062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B4554E4-DD14-44A0-8FE2-56F9F6399262}"/>
              </a:ext>
            </a:extLst>
          </p:cNvPr>
          <p:cNvSpPr txBox="1"/>
          <p:nvPr/>
        </p:nvSpPr>
        <p:spPr>
          <a:xfrm>
            <a:off x="4294077" y="4459105"/>
            <a:ext cx="104558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works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EEBA69D-77CB-49CF-91B0-9F8F976C797B}"/>
              </a:ext>
            </a:extLst>
          </p:cNvPr>
          <p:cNvSpPr txBox="1"/>
          <p:nvPr/>
        </p:nvSpPr>
        <p:spPr>
          <a:xfrm>
            <a:off x="2756465" y="5055591"/>
            <a:ext cx="1005818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works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0160039-1376-4155-8676-F53A7D21BF79}"/>
              </a:ext>
            </a:extLst>
          </p:cNvPr>
          <p:cNvSpPr txBox="1"/>
          <p:nvPr/>
        </p:nvSpPr>
        <p:spPr>
          <a:xfrm>
            <a:off x="3637939" y="5353832"/>
            <a:ext cx="1714976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want to be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04DCD4B-74BE-49D4-B929-E81DCD75642F}"/>
              </a:ext>
            </a:extLst>
          </p:cNvPr>
          <p:cNvSpPr txBox="1"/>
          <p:nvPr/>
        </p:nvSpPr>
        <p:spPr>
          <a:xfrm>
            <a:off x="2809488" y="5943691"/>
            <a:ext cx="1714976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want to be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39E2263-65A7-4028-A06B-46731B758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4"/>
          <a:stretch/>
        </p:blipFill>
        <p:spPr>
          <a:xfrm>
            <a:off x="550590" y="765498"/>
            <a:ext cx="10513168" cy="374441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521DF4-7A7C-497C-94C4-48F371E8A2C8}"/>
              </a:ext>
            </a:extLst>
          </p:cNvPr>
          <p:cNvSpPr txBox="1"/>
          <p:nvPr/>
        </p:nvSpPr>
        <p:spPr>
          <a:xfrm>
            <a:off x="2012861" y="4653930"/>
            <a:ext cx="75886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1. A: What does Hameed do?</a:t>
            </a: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cook. He works in a restaurant.</a:t>
            </a:r>
          </a:p>
          <a:p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2. A: What does Mike do?</a:t>
            </a: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waiter. He works in a restaurant.</a:t>
            </a: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39E2263-65A7-4028-A06B-46731B758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" t="62422" r="73620" b="3048"/>
          <a:stretch/>
        </p:blipFill>
        <p:spPr>
          <a:xfrm>
            <a:off x="262558" y="1341563"/>
            <a:ext cx="2952328" cy="2952328"/>
          </a:xfrm>
          <a:prstGeom prst="rect">
            <a:avLst/>
          </a:prstGeom>
        </p:spPr>
      </p:pic>
      <p:sp>
        <p:nvSpPr>
          <p:cNvPr id="3" name="مربع نص 4">
            <a:extLst>
              <a:ext uri="{FF2B5EF4-FFF2-40B4-BE49-F238E27FC236}">
                <a16:creationId xmlns:a16="http://schemas.microsoft.com/office/drawing/2014/main" id="{1E8641DA-316F-4CFC-B1BD-99AEAD08E5B9}"/>
              </a:ext>
            </a:extLst>
          </p:cNvPr>
          <p:cNvSpPr txBox="1"/>
          <p:nvPr/>
        </p:nvSpPr>
        <p:spPr>
          <a:xfrm>
            <a:off x="6239222" y="2565698"/>
            <a:ext cx="61206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3. A: What does Ibrahim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cameraman. He films the news.</a:t>
            </a:r>
          </a:p>
          <a:p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4. A: What does Mr. Smith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bus driver. He drives a bus.</a:t>
            </a:r>
          </a:p>
          <a:p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A212C61D-F635-486A-AE86-4C370F5A3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4" t="62422" r="55828" b="-1"/>
          <a:stretch/>
        </p:blipFill>
        <p:spPr>
          <a:xfrm>
            <a:off x="3214886" y="2655808"/>
            <a:ext cx="2592288" cy="41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4">
            <a:extLst>
              <a:ext uri="{FF2B5EF4-FFF2-40B4-BE49-F238E27FC236}">
                <a16:creationId xmlns:a16="http://schemas.microsoft.com/office/drawing/2014/main" id="{1E8641DA-316F-4CFC-B1BD-99AEAD08E5B9}"/>
              </a:ext>
            </a:extLst>
          </p:cNvPr>
          <p:cNvSpPr txBox="1"/>
          <p:nvPr/>
        </p:nvSpPr>
        <p:spPr>
          <a:xfrm>
            <a:off x="4267221" y="1750471"/>
            <a:ext cx="75886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 A: What does Fahd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carpenter. He makes furniture.</a:t>
            </a:r>
          </a:p>
          <a:p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6. A: What do Ahmed and Raymond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They’re volleyball players. They play for a volleyball team.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19E1B60A-4FE4-40D9-84C4-971C5C669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3" t="62422" r="30470" b="3890"/>
          <a:stretch/>
        </p:blipFill>
        <p:spPr>
          <a:xfrm>
            <a:off x="334566" y="1485578"/>
            <a:ext cx="3024336" cy="2880320"/>
          </a:xfrm>
          <a:prstGeom prst="rect">
            <a:avLst/>
          </a:prstGeom>
        </p:spPr>
      </p:pic>
      <p:pic>
        <p:nvPicPr>
          <p:cNvPr id="5" name="صورة 1">
            <a:extLst>
              <a:ext uri="{FF2B5EF4-FFF2-40B4-BE49-F238E27FC236}">
                <a16:creationId xmlns:a16="http://schemas.microsoft.com/office/drawing/2014/main" id="{B337DEC9-914D-42C1-9B57-56AB5B5F3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17" t="62422" r="3988" b="-1"/>
          <a:stretch/>
        </p:blipFill>
        <p:spPr>
          <a:xfrm>
            <a:off x="3214886" y="3646579"/>
            <a:ext cx="3180332" cy="32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C41485-361D-4C24-874C-96266CCC0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5" y="1530981"/>
            <a:ext cx="9613968" cy="411575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A30AA4C-C68F-40FB-B45D-2B19EBB56963}"/>
              </a:ext>
            </a:extLst>
          </p:cNvPr>
          <p:cNvSpPr txBox="1"/>
          <p:nvPr/>
        </p:nvSpPr>
        <p:spPr>
          <a:xfrm>
            <a:off x="4367014" y="3573810"/>
            <a:ext cx="7147114" cy="18163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chef</a:t>
            </a:r>
            <a:r>
              <a:rPr lang="en-US" sz="2801" dirty="0">
                <a:latin typeface="Comic Sans MS" panose="030F0702030302020204" pitchFamily="66" charset="0"/>
              </a:rPr>
              <a:t> 			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restaurant</a:t>
            </a:r>
            <a:r>
              <a:rPr lang="en-US" sz="2801" dirty="0">
                <a:latin typeface="Comic Sans MS" panose="030F0702030302020204" pitchFamily="66" charset="0"/>
              </a:rPr>
              <a:t> </a:t>
            </a:r>
            <a:endParaRPr lang="en-US" sz="280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salesperson</a:t>
            </a:r>
            <a:r>
              <a:rPr lang="en-US" sz="2801" dirty="0">
                <a:latin typeface="Comic Sans MS" panose="030F0702030302020204" pitchFamily="66" charset="0"/>
              </a:rPr>
              <a:t> 	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store </a:t>
            </a:r>
          </a:p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r>
              <a:rPr lang="en-US" sz="2801" dirty="0">
                <a:latin typeface="Comic Sans MS" panose="030F0702030302020204" pitchFamily="66" charset="0"/>
              </a:rPr>
              <a:t> 		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school</a:t>
            </a:r>
            <a:r>
              <a:rPr lang="en-US" sz="2801" dirty="0">
                <a:latin typeface="Comic Sans MS" panose="030F0702030302020204" pitchFamily="66" charset="0"/>
              </a:rPr>
              <a:t> </a:t>
            </a:r>
            <a:endParaRPr lang="en-US" sz="280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doctor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 		hospital</a:t>
            </a:r>
            <a:endParaRPr lang="ar-SA" sz="280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G Bk 2 F-SA_2020_04">
            <a:hlinkClick r:id="" action="ppaction://media"/>
            <a:extLst>
              <a:ext uri="{FF2B5EF4-FFF2-40B4-BE49-F238E27FC236}">
                <a16:creationId xmlns:a16="http://schemas.microsoft.com/office/drawing/2014/main" id="{E27652E8-D2C7-4FFE-9F0E-46D47C7C3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318" y="1341562"/>
            <a:ext cx="1042401" cy="10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4B8B66-C889-4DE5-9F1D-81C278F86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86" y="1341562"/>
            <a:ext cx="8258821" cy="3207768"/>
          </a:xfrm>
          <a:prstGeom prst="rect">
            <a:avLst/>
          </a:prstGeom>
        </p:spPr>
      </p:pic>
      <p:pic>
        <p:nvPicPr>
          <p:cNvPr id="3" name="SG Bk 2 F-SA_2020_05">
            <a:hlinkClick r:id="" action="ppaction://media"/>
            <a:extLst>
              <a:ext uri="{FF2B5EF4-FFF2-40B4-BE49-F238E27FC236}">
                <a16:creationId xmlns:a16="http://schemas.microsoft.com/office/drawing/2014/main" id="{A53EBEC7-C8F7-418E-B8D8-79546051C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7494" y="1560625"/>
            <a:ext cx="1168610" cy="11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5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90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03" y="105692"/>
            <a:ext cx="6278861" cy="65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957856" y="2933221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Adel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57992" y="3182996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takes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984665" y="3454473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Imad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524067" y="3693612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sells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84665" y="3957429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Fred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41029" y="4221247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cooks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36753" y="4469746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Ray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99320" y="4727181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waiter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095043" y="5012700"/>
            <a:ext cx="390450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Fred and Ray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915226" y="5261199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work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095044" y="5525017"/>
            <a:ext cx="4005177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Bruce and Ali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634446" y="5788834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drive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037428" y="6052652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Mike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593793" y="6331788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sells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807174" y="1313795"/>
            <a:ext cx="5040560" cy="40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 Use simple present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 Form the correct form of verbs in the simple present.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 Ask questions with " want "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 Ask questions about jobs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05  Answer questions about jobs correctly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185" y="5374009"/>
            <a:ext cx="2590096" cy="1384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16C86E-B001-4B66-8281-F7FA0CD7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6" y="405458"/>
            <a:ext cx="10081120" cy="61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EDC0B-D3D3-4ACA-B039-275B6F915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369453"/>
            <a:ext cx="10186868" cy="612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6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838622" y="189434"/>
            <a:ext cx="5409496" cy="916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7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A332A-6029-45AB-84D7-91004F1A8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7" l="0" r="100000">
                        <a14:foregroundMark x1="14286" y1="9375" x2="14286" y2="9375"/>
                        <a14:foregroundMark x1="17347" y1="7031" x2="17347" y2="7031"/>
                        <a14:foregroundMark x1="23980" y1="3906" x2="23980" y2="3906"/>
                        <a14:foregroundMark x1="30612" y1="3516" x2="30612" y2="3516"/>
                        <a14:foregroundMark x1="42347" y1="2734" x2="42347" y2="2734"/>
                        <a14:foregroundMark x1="50510" y1="5078" x2="50510" y2="5078"/>
                        <a14:foregroundMark x1="51020" y1="8984" x2="51020" y2="8984"/>
                        <a14:foregroundMark x1="48469" y1="19531" x2="48469" y2="19531"/>
                        <a14:foregroundMark x1="52041" y1="24219" x2="52041" y2="24219"/>
                        <a14:foregroundMark x1="52551" y1="29688" x2="52551" y2="30078"/>
                        <a14:foregroundMark x1="58673" y1="36719" x2="58673" y2="36719"/>
                        <a14:foregroundMark x1="61735" y1="34375" x2="61735" y2="34375"/>
                        <a14:foregroundMark x1="64286" y1="32031" x2="64286" y2="32031"/>
                        <a14:foregroundMark x1="77041" y1="32422" x2="77041" y2="32422"/>
                        <a14:foregroundMark x1="71939" y1="30859" x2="71939" y2="30859"/>
                        <a14:foregroundMark x1="83673" y1="38281" x2="83673" y2="38281"/>
                        <a14:foregroundMark x1="88776" y1="39453" x2="88776" y2="39453"/>
                        <a14:foregroundMark x1="93367" y1="44922" x2="93367" y2="44922"/>
                        <a14:foregroundMark x1="93367" y1="49219" x2="93367" y2="49219"/>
                        <a14:foregroundMark x1="93878" y1="52734" x2="93878" y2="52734"/>
                        <a14:foregroundMark x1="90816" y1="56641" x2="90816" y2="56641"/>
                        <a14:foregroundMark x1="91327" y1="64453" x2="91327" y2="64453"/>
                        <a14:foregroundMark x1="13776" y1="73438" x2="13776" y2="73438"/>
                        <a14:foregroundMark x1="18367" y1="77734" x2="18367" y2="77734"/>
                        <a14:foregroundMark x1="10204" y1="82031" x2="10204" y2="82031"/>
                        <a14:foregroundMark x1="10714" y1="85547" x2="10714" y2="85547"/>
                        <a14:foregroundMark x1="17347" y1="89453" x2="17347" y2="89453"/>
                        <a14:foregroundMark x1="23469" y1="91406" x2="23469" y2="91406"/>
                        <a14:foregroundMark x1="31122" y1="93750" x2="31122" y2="93750"/>
                        <a14:foregroundMark x1="40816" y1="96484" x2="40816" y2="96484"/>
                        <a14:foregroundMark x1="54082" y1="95703" x2="54082" y2="95703"/>
                        <a14:foregroundMark x1="64796" y1="91406" x2="64796" y2="91406"/>
                        <a14:foregroundMark x1="76020" y1="90234" x2="76020" y2="90234"/>
                        <a14:foregroundMark x1="81633" y1="91406" x2="81633" y2="91406"/>
                        <a14:foregroundMark x1="95408" y1="89063" x2="95408" y2="89063"/>
                        <a14:foregroundMark x1="95918" y1="79297" x2="95918" y2="79297"/>
                        <a14:foregroundMark x1="93367" y1="73438" x2="93367" y2="73438"/>
                        <a14:foregroundMark x1="92857" y1="68750" x2="92857" y2="68750"/>
                        <a14:foregroundMark x1="10714" y1="41016" x2="10714" y2="41016"/>
                        <a14:foregroundMark x1="10204" y1="31641" x2="10204" y2="31641"/>
                        <a14:foregroundMark x1="7143" y1="26172" x2="7143" y2="26172"/>
                        <a14:foregroundMark x1="9694" y1="12500" x2="9694" y2="12500"/>
                        <a14:foregroundMark x1="9184" y1="16016" x2="9184" y2="16016"/>
                        <a14:foregroundMark x1="8163" y1="19141" x2="8163" y2="19141"/>
                        <a14:foregroundMark x1="7143" y1="24609" x2="7143" y2="24609"/>
                        <a14:foregroundMark x1="14796" y1="33203" x2="14796" y2="33203"/>
                        <a14:foregroundMark x1="9184" y1="46875" x2="9184" y2="46875"/>
                        <a14:foregroundMark x1="10204" y1="54297" x2="10204" y2="54297"/>
                        <a14:foregroundMark x1="10204" y1="60938" x2="10204" y2="60938"/>
                        <a14:foregroundMark x1="5612" y1="66016" x2="5612" y2="66016"/>
                        <a14:foregroundMark x1="46939" y1="12500" x2="4744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0433" y="2098424"/>
            <a:ext cx="3599980" cy="41039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-385514" y="2321810"/>
            <a:ext cx="10008691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</a:t>
            </a:r>
            <a:r>
              <a:rPr lang="en-US" sz="6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sandwich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09826-299A-46B4-B310-F6D0A5F0B967}"/>
              </a:ext>
            </a:extLst>
          </p:cNvPr>
          <p:cNvSpPr/>
          <p:nvPr/>
        </p:nvSpPr>
        <p:spPr>
          <a:xfrm>
            <a:off x="-410174" y="3861842"/>
            <a:ext cx="9505056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does </a:t>
            </a:r>
            <a:r>
              <a:rPr lang="en-US" sz="6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eat?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939337" y="189434"/>
            <a:ext cx="5409496" cy="916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7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406574" y="2007763"/>
            <a:ext cx="10008691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read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</a:t>
            </a:r>
            <a:r>
              <a:rPr lang="en-US" sz="6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book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09826-299A-46B4-B310-F6D0A5F0B967}"/>
              </a:ext>
            </a:extLst>
          </p:cNvPr>
          <p:cNvSpPr/>
          <p:nvPr/>
        </p:nvSpPr>
        <p:spPr>
          <a:xfrm>
            <a:off x="-169490" y="3573810"/>
            <a:ext cx="9505056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does </a:t>
            </a:r>
            <a:r>
              <a:rPr lang="en-US" sz="6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read?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71E21-2AF9-41DE-927E-4CB1CDD1F2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3" y="1979826"/>
            <a:ext cx="4144590" cy="41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838622" y="261442"/>
            <a:ext cx="5409496" cy="916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7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-28325" y="1773610"/>
            <a:ext cx="7974707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 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tennis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09826-299A-46B4-B310-F6D0A5F0B967}"/>
              </a:ext>
            </a:extLst>
          </p:cNvPr>
          <p:cNvSpPr/>
          <p:nvPr/>
        </p:nvSpPr>
        <p:spPr>
          <a:xfrm>
            <a:off x="-28325" y="3424003"/>
            <a:ext cx="9505056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</a:t>
            </a:r>
            <a:r>
              <a:rPr lang="en-US" sz="6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play?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59968-C4F8-4329-A505-61799E847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>
          <a:xfrm>
            <a:off x="8000248" y="2231653"/>
            <a:ext cx="4077103" cy="33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7" grpId="0" build="allAtOnce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12962</TotalTime>
  <Words>332</Words>
  <Application>Microsoft Office PowerPoint</Application>
  <PresentationFormat>مخصص</PresentationFormat>
  <Paragraphs>78</Paragraphs>
  <Slides>18</Slides>
  <Notes>1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테마</vt:lpstr>
      <vt:lpstr>عرض تقديمي في PowerPoint</vt:lpstr>
      <vt:lpstr>عرض تقديمي في PowerPoint</vt:lpstr>
      <vt:lpstr>Day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الحمد لله ؟؟</cp:lastModifiedBy>
  <cp:revision>13</cp:revision>
  <dcterms:created xsi:type="dcterms:W3CDTF">2010-02-01T08:03:16Z</dcterms:created>
  <dcterms:modified xsi:type="dcterms:W3CDTF">2023-01-17T15:27:37Z</dcterms:modified>
  <cp:category>www.slidemembers.com</cp:category>
</cp:coreProperties>
</file>