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1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6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1422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79482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5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66623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67265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0346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856583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7818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64588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5010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10066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54B1D-FDD4-4192-B628-3D5F39F1664B}" type="datetimeFigureOut">
              <a:rPr lang="ar-SA" smtClean="0"/>
              <a:t>14/05/44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E1227-EFDC-4138-A34D-89E0F074C2B9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75644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3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3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3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gif"/><Relationship Id="rId4" Type="http://schemas.openxmlformats.org/officeDocument/2006/relationships/image" Target="../media/image3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261A67C-A462-40CA-A858-9947F0F7B7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062715"/>
            <a:ext cx="7772400" cy="2785731"/>
          </a:xfrm>
        </p:spPr>
        <p:txBody>
          <a:bodyPr>
            <a:normAutofit/>
          </a:bodyPr>
          <a:lstStyle/>
          <a:p>
            <a:pPr rtl="0"/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Oral examinations</a:t>
            </a: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b="1" baseline="30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semester </a:t>
            </a:r>
            <a:endParaRPr lang="ar-SA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971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5269"/>
            <a:ext cx="7886700" cy="1983731"/>
          </a:xfrm>
        </p:spPr>
        <p:txBody>
          <a:bodyPr>
            <a:normAutofit/>
          </a:bodyPr>
          <a:lstStyle/>
          <a:p>
            <a:pPr marL="0" indent="0" algn="ctr" rtl="0">
              <a:buNone/>
            </a:pP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en-US" sz="11500" b="1" baseline="30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</a:t>
            </a:r>
            <a:r>
              <a:rPr lang="en-US" sz="1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grade </a:t>
            </a:r>
          </a:p>
        </p:txBody>
      </p:sp>
      <p:sp>
        <p:nvSpPr>
          <p:cNvPr id="4" name="مستطيل 3">
            <a:hlinkClick r:id="rId2" action="ppaction://hlinksldjump"/>
            <a:extLst>
              <a:ext uri="{FF2B5EF4-FFF2-40B4-BE49-F238E27FC236}">
                <a16:creationId xmlns:a16="http://schemas.microsoft.com/office/drawing/2014/main" id="{1C528619-E88C-46EA-AB59-E2773CCE1F9E}"/>
              </a:ext>
            </a:extLst>
          </p:cNvPr>
          <p:cNvSpPr/>
          <p:nvPr/>
        </p:nvSpPr>
        <p:spPr>
          <a:xfrm>
            <a:off x="1127051" y="3861901"/>
            <a:ext cx="925033" cy="1041991"/>
          </a:xfrm>
          <a:prstGeom prst="rect">
            <a:avLst/>
          </a:prstGeom>
          <a:solidFill>
            <a:srgbClr val="0070C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1</a:t>
            </a:r>
            <a:endParaRPr lang="ar-SA" sz="7200" dirty="0"/>
          </a:p>
        </p:txBody>
      </p:sp>
      <p:sp>
        <p:nvSpPr>
          <p:cNvPr id="5" name="مستطيل 4">
            <a:hlinkClick r:id="rId3" action="ppaction://hlinksldjump"/>
            <a:extLst>
              <a:ext uri="{FF2B5EF4-FFF2-40B4-BE49-F238E27FC236}">
                <a16:creationId xmlns:a16="http://schemas.microsoft.com/office/drawing/2014/main" id="{01814F8F-83DA-4A5C-9C57-B4F73B97F650}"/>
              </a:ext>
            </a:extLst>
          </p:cNvPr>
          <p:cNvSpPr/>
          <p:nvPr/>
        </p:nvSpPr>
        <p:spPr>
          <a:xfrm>
            <a:off x="2351567" y="3861901"/>
            <a:ext cx="925033" cy="1041991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2</a:t>
            </a:r>
            <a:endParaRPr lang="ar-SA" sz="7200" dirty="0"/>
          </a:p>
        </p:txBody>
      </p:sp>
      <p:sp>
        <p:nvSpPr>
          <p:cNvPr id="6" name="مستطيل 5">
            <a:hlinkClick r:id="rId4" action="ppaction://hlinksldjump"/>
            <a:extLst>
              <a:ext uri="{FF2B5EF4-FFF2-40B4-BE49-F238E27FC236}">
                <a16:creationId xmlns:a16="http://schemas.microsoft.com/office/drawing/2014/main" id="{3F8EA590-DD3E-4BDC-8B69-6C46ABC781D5}"/>
              </a:ext>
            </a:extLst>
          </p:cNvPr>
          <p:cNvSpPr/>
          <p:nvPr/>
        </p:nvSpPr>
        <p:spPr>
          <a:xfrm>
            <a:off x="3576083" y="3862531"/>
            <a:ext cx="925033" cy="1041991"/>
          </a:xfrm>
          <a:prstGeom prst="rect">
            <a:avLst/>
          </a:prstGeom>
          <a:solidFill>
            <a:srgbClr val="00B05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3</a:t>
            </a:r>
            <a:endParaRPr lang="ar-SA" sz="7200" dirty="0"/>
          </a:p>
        </p:txBody>
      </p:sp>
      <p:sp>
        <p:nvSpPr>
          <p:cNvPr id="7" name="مستطيل 6">
            <a:hlinkClick r:id="rId5" action="ppaction://hlinksldjump"/>
            <a:extLst>
              <a:ext uri="{FF2B5EF4-FFF2-40B4-BE49-F238E27FC236}">
                <a16:creationId xmlns:a16="http://schemas.microsoft.com/office/drawing/2014/main" id="{EF40C74D-535A-4756-BF0A-41F33A15CE21}"/>
              </a:ext>
            </a:extLst>
          </p:cNvPr>
          <p:cNvSpPr/>
          <p:nvPr/>
        </p:nvSpPr>
        <p:spPr>
          <a:xfrm>
            <a:off x="4800599" y="3861901"/>
            <a:ext cx="925033" cy="1041991"/>
          </a:xfrm>
          <a:prstGeom prst="rect">
            <a:avLst/>
          </a:prstGeom>
          <a:solidFill>
            <a:srgbClr val="FFC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4</a:t>
            </a:r>
            <a:endParaRPr lang="ar-SA" sz="7200" dirty="0"/>
          </a:p>
        </p:txBody>
      </p:sp>
      <p:sp>
        <p:nvSpPr>
          <p:cNvPr id="8" name="مستطيل 7">
            <a:hlinkClick r:id="rId6" action="ppaction://hlinksldjump"/>
            <a:extLst>
              <a:ext uri="{FF2B5EF4-FFF2-40B4-BE49-F238E27FC236}">
                <a16:creationId xmlns:a16="http://schemas.microsoft.com/office/drawing/2014/main" id="{200D3CA7-5D75-4727-9AB1-F36FD6015EC9}"/>
              </a:ext>
            </a:extLst>
          </p:cNvPr>
          <p:cNvSpPr/>
          <p:nvPr/>
        </p:nvSpPr>
        <p:spPr>
          <a:xfrm>
            <a:off x="5940058" y="3861900"/>
            <a:ext cx="925033" cy="1041991"/>
          </a:xfrm>
          <a:prstGeom prst="rect">
            <a:avLst/>
          </a:prstGeom>
          <a:solidFill>
            <a:srgbClr val="FF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5</a:t>
            </a:r>
            <a:endParaRPr lang="ar-SA" sz="7200" dirty="0"/>
          </a:p>
        </p:txBody>
      </p:sp>
      <p:sp>
        <p:nvSpPr>
          <p:cNvPr id="9" name="مستطيل 8">
            <a:hlinkClick r:id="rId7" action="ppaction://hlinksldjump"/>
            <a:extLst>
              <a:ext uri="{FF2B5EF4-FFF2-40B4-BE49-F238E27FC236}">
                <a16:creationId xmlns:a16="http://schemas.microsoft.com/office/drawing/2014/main" id="{B6F4B222-A5EA-40E9-8D0B-FCE5331F5DB8}"/>
              </a:ext>
            </a:extLst>
          </p:cNvPr>
          <p:cNvSpPr/>
          <p:nvPr/>
        </p:nvSpPr>
        <p:spPr>
          <a:xfrm>
            <a:off x="7079517" y="3861899"/>
            <a:ext cx="925033" cy="104199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en-US" sz="7200" dirty="0"/>
              <a:t>6</a:t>
            </a:r>
            <a:endParaRPr lang="ar-SA" sz="7200" dirty="0"/>
          </a:p>
        </p:txBody>
      </p:sp>
    </p:spTree>
    <p:extLst>
      <p:ext uri="{BB962C8B-B14F-4D97-AF65-F5344CB8AC3E}">
        <p14:creationId xmlns:p14="http://schemas.microsoft.com/office/powerpoint/2010/main" val="2351932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49652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2" y="1554924"/>
            <a:ext cx="8331704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find in a bedroom ?</a:t>
            </a:r>
          </a:p>
        </p:txBody>
      </p:sp>
      <p:sp>
        <p:nvSpPr>
          <p:cNvPr id="4" name="مستطيل 3">
            <a:extLst>
              <a:ext uri="{FF2B5EF4-FFF2-40B4-BE49-F238E27FC236}">
                <a16:creationId xmlns:a16="http://schemas.microsoft.com/office/drawing/2014/main" id="{396A2E8D-EE3E-4365-A2D8-AA39FC6CCF9A}"/>
              </a:ext>
            </a:extLst>
          </p:cNvPr>
          <p:cNvSpPr/>
          <p:nvPr/>
        </p:nvSpPr>
        <p:spPr>
          <a:xfrm>
            <a:off x="328200" y="2218077"/>
            <a:ext cx="7235193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call a place to eat in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2876497"/>
            <a:ext cx="439171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43671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44F6F438-81CD-49A5-83B2-BB41AF26CF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4930" y="3168884"/>
            <a:ext cx="1997574" cy="1994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209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4" grpId="0" animBg="1"/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1016887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A3B6CE1E-3692-4505-85EE-B9533061BDC6}"/>
              </a:ext>
            </a:extLst>
          </p:cNvPr>
          <p:cNvSpPr/>
          <p:nvPr/>
        </p:nvSpPr>
        <p:spPr>
          <a:xfrm>
            <a:off x="328202" y="1622159"/>
            <a:ext cx="8331704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find in a bathroom ?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873A8D97-7416-4E6F-81A5-5753CD43B3CB}"/>
              </a:ext>
            </a:extLst>
          </p:cNvPr>
          <p:cNvSpPr/>
          <p:nvPr/>
        </p:nvSpPr>
        <p:spPr>
          <a:xfrm>
            <a:off x="328200" y="2285312"/>
            <a:ext cx="810310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call a place to take a walk ? 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C24FA5CF-B594-4604-A8B6-A823C94F1A05}"/>
              </a:ext>
            </a:extLst>
          </p:cNvPr>
          <p:cNvSpPr/>
          <p:nvPr/>
        </p:nvSpPr>
        <p:spPr>
          <a:xfrm>
            <a:off x="328201" y="2943732"/>
            <a:ext cx="439171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7" name="صورة 6">
            <a:extLst>
              <a:ext uri="{FF2B5EF4-FFF2-40B4-BE49-F238E27FC236}">
                <a16:creationId xmlns:a16="http://schemas.microsoft.com/office/drawing/2014/main" id="{87C651EC-8AF6-4105-9912-357CAD5E359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2353" y="3171743"/>
            <a:ext cx="2066925" cy="2047875"/>
          </a:xfrm>
          <a:prstGeom prst="rect">
            <a:avLst/>
          </a:prstGeom>
        </p:spPr>
      </p:pic>
      <p:sp>
        <p:nvSpPr>
          <p:cNvPr id="15" name="مستطيل 14">
            <a:extLst>
              <a:ext uri="{FF2B5EF4-FFF2-40B4-BE49-F238E27FC236}">
                <a16:creationId xmlns:a16="http://schemas.microsoft.com/office/drawing/2014/main" id="{F930EC03-2AC9-4551-92C6-E124AFD7AE05}"/>
              </a:ext>
            </a:extLst>
          </p:cNvPr>
          <p:cNvSpPr/>
          <p:nvPr/>
        </p:nvSpPr>
        <p:spPr>
          <a:xfrm>
            <a:off x="328201" y="3610906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</p:spTree>
    <p:extLst>
      <p:ext uri="{BB962C8B-B14F-4D97-AF65-F5344CB8AC3E}">
        <p14:creationId xmlns:p14="http://schemas.microsoft.com/office/powerpoint/2010/main" val="162071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76546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0" name="مستطيل 9">
            <a:extLst>
              <a:ext uri="{FF2B5EF4-FFF2-40B4-BE49-F238E27FC236}">
                <a16:creationId xmlns:a16="http://schemas.microsoft.com/office/drawing/2014/main" id="{9FFD47DB-06C5-49A5-B3AD-D63096E85C9B}"/>
              </a:ext>
            </a:extLst>
          </p:cNvPr>
          <p:cNvSpPr/>
          <p:nvPr/>
        </p:nvSpPr>
        <p:spPr>
          <a:xfrm>
            <a:off x="328202" y="1581818"/>
            <a:ext cx="8331704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find in a kitchen ?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321284C8-76C1-46B6-A569-BC651F329EB2}"/>
              </a:ext>
            </a:extLst>
          </p:cNvPr>
          <p:cNvSpPr/>
          <p:nvPr/>
        </p:nvSpPr>
        <p:spPr>
          <a:xfrm>
            <a:off x="328200" y="2244971"/>
            <a:ext cx="8103106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call a place to exercise in ? </a:t>
            </a:r>
          </a:p>
        </p:txBody>
      </p:sp>
      <p:sp>
        <p:nvSpPr>
          <p:cNvPr id="14" name="مستطيل 13">
            <a:extLst>
              <a:ext uri="{FF2B5EF4-FFF2-40B4-BE49-F238E27FC236}">
                <a16:creationId xmlns:a16="http://schemas.microsoft.com/office/drawing/2014/main" id="{FE6B7158-F2E8-4E89-8C30-D3E2DC9E4011}"/>
              </a:ext>
            </a:extLst>
          </p:cNvPr>
          <p:cNvSpPr/>
          <p:nvPr/>
        </p:nvSpPr>
        <p:spPr>
          <a:xfrm>
            <a:off x="328201" y="2903391"/>
            <a:ext cx="439171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does it mean ? </a:t>
            </a:r>
          </a:p>
        </p:txBody>
      </p:sp>
      <p:pic>
        <p:nvPicPr>
          <p:cNvPr id="2052" name="Picture 4" descr="Traffic Sign,straight Sign,road - Go Straight, HD Png Download -  1280x1280(#4066766) - PngFind">
            <a:extLst>
              <a:ext uri="{FF2B5EF4-FFF2-40B4-BE49-F238E27FC236}">
                <a16:creationId xmlns:a16="http://schemas.microsoft.com/office/drawing/2014/main" id="{3CF72AA1-2006-4F4C-B4B3-57FEC99FAE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318" y="3015217"/>
            <a:ext cx="208597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مستطيل 14">
            <a:extLst>
              <a:ext uri="{FF2B5EF4-FFF2-40B4-BE49-F238E27FC236}">
                <a16:creationId xmlns:a16="http://schemas.microsoft.com/office/drawing/2014/main" id="{67ED44DB-8975-4C2E-BB99-AD44957E7A4D}"/>
              </a:ext>
            </a:extLst>
          </p:cNvPr>
          <p:cNvSpPr/>
          <p:nvPr/>
        </p:nvSpPr>
        <p:spPr>
          <a:xfrm>
            <a:off x="328201" y="3570565"/>
            <a:ext cx="547213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food ?</a:t>
            </a:r>
          </a:p>
        </p:txBody>
      </p:sp>
    </p:spTree>
    <p:extLst>
      <p:ext uri="{BB962C8B-B14F-4D97-AF65-F5344CB8AC3E}">
        <p14:creationId xmlns:p14="http://schemas.microsoft.com/office/powerpoint/2010/main" val="137599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10" grpId="0" animBg="1"/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09311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2" name="مستطيل 1">
            <a:extLst>
              <a:ext uri="{FF2B5EF4-FFF2-40B4-BE49-F238E27FC236}">
                <a16:creationId xmlns:a16="http://schemas.microsoft.com/office/drawing/2014/main" id="{1B4E57E3-B0AD-41EC-AA7A-847CBDAF43CA}"/>
              </a:ext>
            </a:extLst>
          </p:cNvPr>
          <p:cNvSpPr/>
          <p:nvPr/>
        </p:nvSpPr>
        <p:spPr>
          <a:xfrm>
            <a:off x="328201" y="1514583"/>
            <a:ext cx="774003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 ?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2" y="2836156"/>
            <a:ext cx="6233964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subject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03330"/>
            <a:ext cx="8103500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do in the morning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157729"/>
            <a:ext cx="3326552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time is it ?</a:t>
            </a:r>
            <a:endParaRPr lang="ar-SA" sz="32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40ADBE5E-50B7-433D-A8D0-2E77078ED968}"/>
              </a:ext>
            </a:extLst>
          </p:cNvPr>
          <p:cNvSpPr/>
          <p:nvPr/>
        </p:nvSpPr>
        <p:spPr>
          <a:xfrm>
            <a:off x="328200" y="2177736"/>
            <a:ext cx="159472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Why ?</a:t>
            </a:r>
          </a:p>
        </p:txBody>
      </p:sp>
      <p:pic>
        <p:nvPicPr>
          <p:cNvPr id="8" name="صورة 7" descr="صورة تحتوي على نص, ساعة حائط&#10;&#10;تم إنشاء الوصف تلقائياً">
            <a:extLst>
              <a:ext uri="{FF2B5EF4-FFF2-40B4-BE49-F238E27FC236}">
                <a16:creationId xmlns:a16="http://schemas.microsoft.com/office/drawing/2014/main" id="{E9831CDD-D880-40D5-856C-9AD862BA3AA6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3728" y="4296592"/>
            <a:ext cx="1652097" cy="165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03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2" grpId="0" animBg="1"/>
      <p:bldP spid="5" grpId="0" animBg="1"/>
      <p:bldP spid="6" grpId="0" animBg="1"/>
      <p:bldP spid="11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49652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1" y="2876497"/>
            <a:ext cx="6193623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subject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43671"/>
            <a:ext cx="8465779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do in the afternoon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198070"/>
            <a:ext cx="3326552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time is it ?</a:t>
            </a:r>
            <a:endParaRPr lang="ar-SA" sz="32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5B36DB15-6198-4D8E-BCE5-3245E8197843}"/>
              </a:ext>
            </a:extLst>
          </p:cNvPr>
          <p:cNvSpPr/>
          <p:nvPr/>
        </p:nvSpPr>
        <p:spPr>
          <a:xfrm>
            <a:off x="328201" y="1554924"/>
            <a:ext cx="774003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1598A9C-1CE6-47C6-B539-5D5F38E03E88}"/>
              </a:ext>
            </a:extLst>
          </p:cNvPr>
          <p:cNvSpPr/>
          <p:nvPr/>
        </p:nvSpPr>
        <p:spPr>
          <a:xfrm>
            <a:off x="328200" y="2218077"/>
            <a:ext cx="159472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Why ?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D9175BE8-E690-48B8-A187-2E7E9BF72A8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13728" y="4296592"/>
            <a:ext cx="1652097" cy="165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02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11" grpId="0" animBg="1"/>
      <p:bldP spid="10" grpId="0" animBg="1"/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96C90778-F531-4351-89EB-42AAEC7737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202" y="936205"/>
            <a:ext cx="4243798" cy="531627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l" rtl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Good morning </a:t>
            </a:r>
          </a:p>
        </p:txBody>
      </p:sp>
      <p:sp>
        <p:nvSpPr>
          <p:cNvPr id="5" name="مستطيل 4">
            <a:extLst>
              <a:ext uri="{FF2B5EF4-FFF2-40B4-BE49-F238E27FC236}">
                <a16:creationId xmlns:a16="http://schemas.microsoft.com/office/drawing/2014/main" id="{51ADBB7E-9C13-4F28-9924-21EED2FC37FD}"/>
              </a:ext>
            </a:extLst>
          </p:cNvPr>
          <p:cNvSpPr/>
          <p:nvPr/>
        </p:nvSpPr>
        <p:spPr>
          <a:xfrm>
            <a:off x="328202" y="2863050"/>
            <a:ext cx="6287752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What’s your favorite subject ? </a:t>
            </a:r>
          </a:p>
        </p:txBody>
      </p:sp>
      <p:sp>
        <p:nvSpPr>
          <p:cNvPr id="6" name="مستطيل 5">
            <a:extLst>
              <a:ext uri="{FF2B5EF4-FFF2-40B4-BE49-F238E27FC236}">
                <a16:creationId xmlns:a16="http://schemas.microsoft.com/office/drawing/2014/main" id="{D1C62285-F378-4873-98F8-8571EC8E9798}"/>
              </a:ext>
            </a:extLst>
          </p:cNvPr>
          <p:cNvSpPr/>
          <p:nvPr/>
        </p:nvSpPr>
        <p:spPr>
          <a:xfrm>
            <a:off x="328201" y="3530224"/>
            <a:ext cx="8010526" cy="584775"/>
          </a:xfrm>
          <a:prstGeom prst="rect">
            <a:avLst/>
          </a:prstGeom>
          <a:solidFill>
            <a:srgbClr val="FF8181"/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usually do in the evening ?</a:t>
            </a:r>
          </a:p>
        </p:txBody>
      </p:sp>
      <p:pic>
        <p:nvPicPr>
          <p:cNvPr id="12" name="رسم 11" descr="منزل">
            <a:hlinkClick r:id="rId2" action="ppaction://hlinksldjump"/>
            <a:extLst>
              <a:ext uri="{FF2B5EF4-FFF2-40B4-BE49-F238E27FC236}">
                <a16:creationId xmlns:a16="http://schemas.microsoft.com/office/drawing/2014/main" id="{2EC3FED8-3A5D-48CB-B632-BF22F37BFB62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868093" y="5512981"/>
            <a:ext cx="914400" cy="914400"/>
          </a:xfrm>
          <a:prstGeom prst="rect">
            <a:avLst/>
          </a:prstGeom>
        </p:spPr>
      </p:pic>
      <p:sp>
        <p:nvSpPr>
          <p:cNvPr id="11" name="مستطيل 10">
            <a:extLst>
              <a:ext uri="{FF2B5EF4-FFF2-40B4-BE49-F238E27FC236}">
                <a16:creationId xmlns:a16="http://schemas.microsoft.com/office/drawing/2014/main" id="{BD0EB142-8005-4179-9243-6DD92B46D272}"/>
              </a:ext>
            </a:extLst>
          </p:cNvPr>
          <p:cNvSpPr/>
          <p:nvPr/>
        </p:nvSpPr>
        <p:spPr>
          <a:xfrm>
            <a:off x="328201" y="4184623"/>
            <a:ext cx="3326552" cy="58477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txBody>
          <a:bodyPr wrap="non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time is it ?</a:t>
            </a:r>
            <a:endParaRPr lang="ar-SA" sz="32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D2F7B06D-AE5F-4529-BC0C-C278DA31967E}"/>
              </a:ext>
            </a:extLst>
          </p:cNvPr>
          <p:cNvSpPr/>
          <p:nvPr/>
        </p:nvSpPr>
        <p:spPr>
          <a:xfrm>
            <a:off x="328201" y="1541477"/>
            <a:ext cx="7740033" cy="584775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What do you want to be in the future ? </a:t>
            </a:r>
          </a:p>
        </p:txBody>
      </p:sp>
      <p:sp>
        <p:nvSpPr>
          <p:cNvPr id="13" name="مستطيل 12">
            <a:extLst>
              <a:ext uri="{FF2B5EF4-FFF2-40B4-BE49-F238E27FC236}">
                <a16:creationId xmlns:a16="http://schemas.microsoft.com/office/drawing/2014/main" id="{6BE43D66-5154-4BF6-A2B1-4371E6BE0117}"/>
              </a:ext>
            </a:extLst>
          </p:cNvPr>
          <p:cNvSpPr/>
          <p:nvPr/>
        </p:nvSpPr>
        <p:spPr>
          <a:xfrm>
            <a:off x="328200" y="2204630"/>
            <a:ext cx="1594729" cy="58477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Why ?</a:t>
            </a:r>
          </a:p>
        </p:txBody>
      </p:sp>
      <p:pic>
        <p:nvPicPr>
          <p:cNvPr id="14" name="صورة 13">
            <a:extLst>
              <a:ext uri="{FF2B5EF4-FFF2-40B4-BE49-F238E27FC236}">
                <a16:creationId xmlns:a16="http://schemas.microsoft.com/office/drawing/2014/main" id="{4ABCE989-6C51-49E2-9212-A5FAC866CB07}"/>
              </a:ext>
            </a:extLst>
          </p:cNvPr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13728" y="4296592"/>
            <a:ext cx="1652097" cy="1652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18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11" grpId="0" animBg="1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نسق Office">
  <a:themeElements>
    <a:clrScheme name="نسق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نسق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نسق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270</TotalTime>
  <Words>208</Words>
  <Application>Microsoft Office PowerPoint</Application>
  <PresentationFormat>عرض على الشاشة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نسق Office</vt:lpstr>
      <vt:lpstr>Oral examinations  2nd semester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examinations  1st semester</dc:title>
  <dc:creator>ڪپړۑآء اڷٲﻣير</dc:creator>
  <cp:lastModifiedBy>بدر الشهري</cp:lastModifiedBy>
  <cp:revision>28</cp:revision>
  <dcterms:created xsi:type="dcterms:W3CDTF">2021-11-10T12:50:03Z</dcterms:created>
  <dcterms:modified xsi:type="dcterms:W3CDTF">2022-12-07T06:13:27Z</dcterms:modified>
</cp:coreProperties>
</file>