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60" r:id="rId5"/>
    <p:sldId id="437" r:id="rId6"/>
    <p:sldId id="266" r:id="rId7"/>
    <p:sldId id="417" r:id="rId8"/>
    <p:sldId id="416" r:id="rId9"/>
    <p:sldId id="438" r:id="rId10"/>
    <p:sldId id="419" r:id="rId11"/>
    <p:sldId id="424" r:id="rId12"/>
    <p:sldId id="439" r:id="rId13"/>
    <p:sldId id="432" r:id="rId14"/>
    <p:sldId id="421" r:id="rId15"/>
    <p:sldId id="433" r:id="rId16"/>
    <p:sldId id="440" r:id="rId17"/>
    <p:sldId id="441" r:id="rId18"/>
    <p:sldId id="434" r:id="rId19"/>
    <p:sldId id="435" r:id="rId20"/>
    <p:sldId id="442" r:id="rId21"/>
    <p:sldId id="443" r:id="rId22"/>
    <p:sldId id="275" r:id="rId23"/>
    <p:sldId id="444" r:id="rId24"/>
    <p:sldId id="445" r:id="rId25"/>
    <p:sldId id="446" r:id="rId26"/>
    <p:sldId id="436" r:id="rId27"/>
  </p:sldIdLst>
  <p:sldSz cx="18288000" cy="10287000"/>
  <p:notesSz cx="6858000" cy="9144000"/>
  <p:embeddedFontLst>
    <p:embeddedFont>
      <p:font typeface="PT Bold Heading" pitchFamily="2" charset="-78"/>
      <p:regular r:id="rId28"/>
    </p:embeddedFont>
    <p:embeddedFont>
      <p:font typeface="Calibri" pitchFamily="34" charset="0"/>
      <p:regular r:id="rId29"/>
      <p:bold r:id="rId30"/>
    </p:embeddedFont>
    <p:embeddedFont>
      <p:font typeface="Calibri Light"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8A7"/>
    <a:srgbClr val="CD9DC9"/>
    <a:srgbClr val="ED5564"/>
    <a:srgbClr val="040706"/>
    <a:srgbClr val="FFC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24" autoAdjust="0"/>
    <p:restoredTop sz="94622" autoAdjust="0"/>
  </p:normalViewPr>
  <p:slideViewPr>
    <p:cSldViewPr>
      <p:cViewPr>
        <p:scale>
          <a:sx n="49" d="100"/>
          <a:sy n="49" d="100"/>
        </p:scale>
        <p:origin x="-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3.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DA5AD-51BC-4E8C-8E2A-9227F8935EEE}"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ar-EG"/>
        </a:p>
      </dgm:t>
    </dgm:pt>
    <dgm:pt modelId="{A214628B-A076-4069-87A1-5812F1EAA09E}">
      <dgm:prSet phldrT="[نص]" custT="1"/>
      <dgm:spPr/>
      <dgm:t>
        <a:bodyPr/>
        <a:lstStyle/>
        <a:p>
          <a:pPr rtl="1"/>
          <a:r>
            <a:rPr lang="ar-EG" sz="4000" b="1" dirty="0"/>
            <a:t>مصادر الحق</a:t>
          </a:r>
        </a:p>
      </dgm:t>
    </dgm:pt>
    <dgm:pt modelId="{D2F4E94D-40EE-43E5-A931-D90C2D3B07F3}" type="parTrans" cxnId="{70ECD14F-20B7-48CF-B9D5-F0A997B59593}">
      <dgm:prSet/>
      <dgm:spPr/>
      <dgm:t>
        <a:bodyPr/>
        <a:lstStyle/>
        <a:p>
          <a:pPr rtl="1"/>
          <a:endParaRPr lang="ar-EG" sz="2800" b="1"/>
        </a:p>
      </dgm:t>
    </dgm:pt>
    <dgm:pt modelId="{D3A1E115-B9EE-49DD-9DC4-26988BC52D89}" type="sibTrans" cxnId="{70ECD14F-20B7-48CF-B9D5-F0A997B59593}">
      <dgm:prSet/>
      <dgm:spPr/>
      <dgm:t>
        <a:bodyPr/>
        <a:lstStyle/>
        <a:p>
          <a:pPr rtl="1"/>
          <a:endParaRPr lang="ar-EG" sz="2800" b="1"/>
        </a:p>
      </dgm:t>
    </dgm:pt>
    <dgm:pt modelId="{D77378FC-18FA-48F2-8007-62510FCB9FD2}">
      <dgm:prSet phldrT="[نص]" custT="1"/>
      <dgm:spPr/>
      <dgm:t>
        <a:bodyPr/>
        <a:lstStyle/>
        <a:p>
          <a:pPr rtl="1"/>
          <a:r>
            <a:rPr lang="ar-EG" sz="4000" b="1" dirty="0"/>
            <a:t>التصرفات القانونية</a:t>
          </a:r>
        </a:p>
      </dgm:t>
    </dgm:pt>
    <dgm:pt modelId="{96869817-AC7E-4FB2-BAD4-3EA6C05E6A22}" type="parTrans" cxnId="{40DB7815-F2E5-4B39-B7DB-83A3AE11C9F2}">
      <dgm:prSet/>
      <dgm:spPr/>
      <dgm:t>
        <a:bodyPr/>
        <a:lstStyle/>
        <a:p>
          <a:pPr rtl="1"/>
          <a:endParaRPr lang="ar-EG" sz="2800" b="1"/>
        </a:p>
      </dgm:t>
    </dgm:pt>
    <dgm:pt modelId="{9B9151CF-2CA5-490F-B5AB-1A3FC79950C0}" type="sibTrans" cxnId="{40DB7815-F2E5-4B39-B7DB-83A3AE11C9F2}">
      <dgm:prSet/>
      <dgm:spPr/>
      <dgm:t>
        <a:bodyPr/>
        <a:lstStyle/>
        <a:p>
          <a:pPr rtl="1"/>
          <a:endParaRPr lang="ar-EG" sz="2800" b="1"/>
        </a:p>
      </dgm:t>
    </dgm:pt>
    <dgm:pt modelId="{65A218C7-164C-4E86-8686-64EE4B9DFEEC}">
      <dgm:prSet phldrT="[نص]" custT="1"/>
      <dgm:spPr/>
      <dgm:t>
        <a:bodyPr/>
        <a:lstStyle/>
        <a:p>
          <a:pPr rtl="1"/>
          <a:r>
            <a:rPr lang="ar-EG" sz="4000" b="1" dirty="0"/>
            <a:t>التصرف بالإرادة المنفردة</a:t>
          </a:r>
        </a:p>
      </dgm:t>
    </dgm:pt>
    <dgm:pt modelId="{571DC2F4-A5D0-4467-971B-57F2A8CD0842}" type="parTrans" cxnId="{5A3C66F9-5E3E-4C5C-8539-E6B810305054}">
      <dgm:prSet/>
      <dgm:spPr/>
      <dgm:t>
        <a:bodyPr/>
        <a:lstStyle/>
        <a:p>
          <a:pPr rtl="1"/>
          <a:endParaRPr lang="ar-EG" sz="2800" b="1"/>
        </a:p>
      </dgm:t>
    </dgm:pt>
    <dgm:pt modelId="{0C571AC3-83EE-4B12-85FF-FB499589C538}" type="sibTrans" cxnId="{5A3C66F9-5E3E-4C5C-8539-E6B810305054}">
      <dgm:prSet/>
      <dgm:spPr/>
      <dgm:t>
        <a:bodyPr/>
        <a:lstStyle/>
        <a:p>
          <a:pPr rtl="1"/>
          <a:endParaRPr lang="ar-EG" sz="2800" b="1"/>
        </a:p>
      </dgm:t>
    </dgm:pt>
    <dgm:pt modelId="{784B41CC-E5AD-4431-B425-DCEF86F3AA79}">
      <dgm:prSet phldrT="[نص]" custT="1"/>
      <dgm:spPr/>
      <dgm:t>
        <a:bodyPr/>
        <a:lstStyle/>
        <a:p>
          <a:pPr rtl="1"/>
          <a:r>
            <a:rPr lang="ar-EG" sz="4000" b="1" dirty="0"/>
            <a:t>التصرف بالتعاقد</a:t>
          </a:r>
        </a:p>
      </dgm:t>
    </dgm:pt>
    <dgm:pt modelId="{F768652A-0B67-47A5-BC7E-449026F51405}" type="parTrans" cxnId="{71820C74-0F19-4255-9709-7B6A02C3FDD2}">
      <dgm:prSet/>
      <dgm:spPr/>
      <dgm:t>
        <a:bodyPr/>
        <a:lstStyle/>
        <a:p>
          <a:pPr rtl="1"/>
          <a:endParaRPr lang="ar-EG" sz="2800" b="1"/>
        </a:p>
      </dgm:t>
    </dgm:pt>
    <dgm:pt modelId="{263E5F73-9CE0-4193-9C0A-22AF8441CE54}" type="sibTrans" cxnId="{71820C74-0F19-4255-9709-7B6A02C3FDD2}">
      <dgm:prSet/>
      <dgm:spPr/>
      <dgm:t>
        <a:bodyPr/>
        <a:lstStyle/>
        <a:p>
          <a:pPr rtl="1"/>
          <a:endParaRPr lang="ar-EG" sz="2800" b="1"/>
        </a:p>
      </dgm:t>
    </dgm:pt>
    <dgm:pt modelId="{DB13B698-A3D5-4704-AC93-480F81F3480C}">
      <dgm:prSet phldrT="[نص]" custT="1"/>
      <dgm:spPr/>
      <dgm:t>
        <a:bodyPr/>
        <a:lstStyle/>
        <a:p>
          <a:pPr rtl="1"/>
          <a:r>
            <a:rPr lang="ar-EG" sz="4000" b="1" dirty="0"/>
            <a:t>الوقائع القانونية</a:t>
          </a:r>
        </a:p>
      </dgm:t>
    </dgm:pt>
    <dgm:pt modelId="{7FB879F9-49C9-41F8-8FDF-66263B777E90}" type="parTrans" cxnId="{39C9AD00-1FC7-447D-A522-55F380F7164D}">
      <dgm:prSet/>
      <dgm:spPr/>
      <dgm:t>
        <a:bodyPr/>
        <a:lstStyle/>
        <a:p>
          <a:pPr rtl="1"/>
          <a:endParaRPr lang="ar-EG" sz="2800" b="1"/>
        </a:p>
      </dgm:t>
    </dgm:pt>
    <dgm:pt modelId="{671FFD49-BF51-4C4E-8648-63FEAE056AAD}" type="sibTrans" cxnId="{39C9AD00-1FC7-447D-A522-55F380F7164D}">
      <dgm:prSet/>
      <dgm:spPr/>
      <dgm:t>
        <a:bodyPr/>
        <a:lstStyle/>
        <a:p>
          <a:pPr rtl="1"/>
          <a:endParaRPr lang="ar-EG" sz="2800" b="1"/>
        </a:p>
      </dgm:t>
    </dgm:pt>
    <dgm:pt modelId="{76FE6AC0-FA84-4F94-ACF2-5C994BE909B1}">
      <dgm:prSet phldrT="[نص]" custT="1"/>
      <dgm:spPr/>
      <dgm:t>
        <a:bodyPr/>
        <a:lstStyle/>
        <a:p>
          <a:pPr rtl="1"/>
          <a:r>
            <a:rPr lang="ar-EG" sz="4000" b="1" dirty="0"/>
            <a:t>الوقائع المادية</a:t>
          </a:r>
        </a:p>
      </dgm:t>
    </dgm:pt>
    <dgm:pt modelId="{446A99A8-0044-4CF1-B891-FD95023C0281}" type="parTrans" cxnId="{FCFDD63C-7EB0-4733-825F-0F366BAF526A}">
      <dgm:prSet/>
      <dgm:spPr/>
      <dgm:t>
        <a:bodyPr/>
        <a:lstStyle/>
        <a:p>
          <a:pPr rtl="1"/>
          <a:endParaRPr lang="ar-EG" sz="2800" b="1"/>
        </a:p>
      </dgm:t>
    </dgm:pt>
    <dgm:pt modelId="{707718B4-3D2E-4581-94A6-7AE2BBBB3CB1}" type="sibTrans" cxnId="{FCFDD63C-7EB0-4733-825F-0F366BAF526A}">
      <dgm:prSet/>
      <dgm:spPr/>
      <dgm:t>
        <a:bodyPr/>
        <a:lstStyle/>
        <a:p>
          <a:pPr rtl="1"/>
          <a:endParaRPr lang="ar-EG" sz="2800" b="1"/>
        </a:p>
      </dgm:t>
    </dgm:pt>
    <dgm:pt modelId="{56B5EA33-21AE-48E3-BE27-4689725D805A}">
      <dgm:prSet custT="1"/>
      <dgm:spPr/>
      <dgm:t>
        <a:bodyPr/>
        <a:lstStyle/>
        <a:p>
          <a:pPr rtl="1"/>
          <a:r>
            <a:rPr lang="ar-EG" sz="4000" b="1" dirty="0"/>
            <a:t>الوقائع الطبيعية</a:t>
          </a:r>
        </a:p>
      </dgm:t>
    </dgm:pt>
    <dgm:pt modelId="{5D1F8B9F-7DD3-4152-91E5-62CCE2BA43B0}" type="parTrans" cxnId="{A613048C-009A-40A1-8A27-EA633225D228}">
      <dgm:prSet/>
      <dgm:spPr/>
      <dgm:t>
        <a:bodyPr/>
        <a:lstStyle/>
        <a:p>
          <a:pPr rtl="1"/>
          <a:endParaRPr lang="ar-EG" sz="2800" b="1"/>
        </a:p>
      </dgm:t>
    </dgm:pt>
    <dgm:pt modelId="{67C3431A-BAFB-4D72-BCD8-E3B133B02F86}" type="sibTrans" cxnId="{A613048C-009A-40A1-8A27-EA633225D228}">
      <dgm:prSet/>
      <dgm:spPr/>
      <dgm:t>
        <a:bodyPr/>
        <a:lstStyle/>
        <a:p>
          <a:pPr rtl="1"/>
          <a:endParaRPr lang="ar-EG" sz="2800" b="1"/>
        </a:p>
      </dgm:t>
    </dgm:pt>
    <dgm:pt modelId="{F3B9FBEF-67DF-4AF8-B060-563BB2835D17}">
      <dgm:prSet custT="1"/>
      <dgm:spPr/>
      <dgm:t>
        <a:bodyPr/>
        <a:lstStyle/>
        <a:p>
          <a:pPr rtl="1"/>
          <a:r>
            <a:rPr lang="ar-EG" sz="4000" b="1" dirty="0"/>
            <a:t>الاثراء بلا سبب</a:t>
          </a:r>
        </a:p>
      </dgm:t>
    </dgm:pt>
    <dgm:pt modelId="{31B3E420-C7DE-483E-BC41-FE27BBBEAFB8}" type="parTrans" cxnId="{5D166B9B-A497-41E9-9847-D89674102C17}">
      <dgm:prSet/>
      <dgm:spPr/>
      <dgm:t>
        <a:bodyPr/>
        <a:lstStyle/>
        <a:p>
          <a:pPr rtl="1"/>
          <a:endParaRPr lang="ar-EG" sz="2800" b="1"/>
        </a:p>
      </dgm:t>
    </dgm:pt>
    <dgm:pt modelId="{4882ABFE-4EC2-4120-A151-96FB8DD398B7}" type="sibTrans" cxnId="{5D166B9B-A497-41E9-9847-D89674102C17}">
      <dgm:prSet/>
      <dgm:spPr/>
      <dgm:t>
        <a:bodyPr/>
        <a:lstStyle/>
        <a:p>
          <a:pPr rtl="1"/>
          <a:endParaRPr lang="ar-EG" sz="2800" b="1"/>
        </a:p>
      </dgm:t>
    </dgm:pt>
    <dgm:pt modelId="{EBA45885-5957-4375-89FB-8664EEF52C0F}">
      <dgm:prSet custT="1"/>
      <dgm:spPr/>
      <dgm:t>
        <a:bodyPr/>
        <a:lstStyle/>
        <a:p>
          <a:pPr rtl="1"/>
          <a:r>
            <a:rPr lang="ar-EG" sz="4000" b="1" dirty="0"/>
            <a:t>الفعل الضار</a:t>
          </a:r>
        </a:p>
      </dgm:t>
    </dgm:pt>
    <dgm:pt modelId="{6962733F-C29A-4AA0-91F4-A51E68FBAB67}" type="parTrans" cxnId="{2F5932D1-6DF7-401A-8503-605B55A717F6}">
      <dgm:prSet/>
      <dgm:spPr/>
      <dgm:t>
        <a:bodyPr/>
        <a:lstStyle/>
        <a:p>
          <a:pPr rtl="1"/>
          <a:endParaRPr lang="ar-EG" sz="2800" b="1"/>
        </a:p>
      </dgm:t>
    </dgm:pt>
    <dgm:pt modelId="{DEF84D54-CB02-4C67-9A4E-988E742789C8}" type="sibTrans" cxnId="{2F5932D1-6DF7-401A-8503-605B55A717F6}">
      <dgm:prSet/>
      <dgm:spPr/>
      <dgm:t>
        <a:bodyPr/>
        <a:lstStyle/>
        <a:p>
          <a:pPr rtl="1"/>
          <a:endParaRPr lang="ar-EG" sz="2800" b="1"/>
        </a:p>
      </dgm:t>
    </dgm:pt>
    <dgm:pt modelId="{9E175D8A-6C4D-48FD-B254-025B67734E21}" type="pres">
      <dgm:prSet presAssocID="{B72DA5AD-51BC-4E8C-8E2A-9227F8935EEE}" presName="hierChild1" presStyleCnt="0">
        <dgm:presLayoutVars>
          <dgm:chPref val="1"/>
          <dgm:dir/>
          <dgm:animOne val="branch"/>
          <dgm:animLvl val="lvl"/>
          <dgm:resizeHandles/>
        </dgm:presLayoutVars>
      </dgm:prSet>
      <dgm:spPr/>
      <dgm:t>
        <a:bodyPr/>
        <a:lstStyle/>
        <a:p>
          <a:pPr rtl="1"/>
          <a:endParaRPr lang="ar-SA"/>
        </a:p>
      </dgm:t>
    </dgm:pt>
    <dgm:pt modelId="{9156C4B2-4096-4777-BC0D-5A0D82B4607B}" type="pres">
      <dgm:prSet presAssocID="{A214628B-A076-4069-87A1-5812F1EAA09E}" presName="hierRoot1" presStyleCnt="0"/>
      <dgm:spPr/>
    </dgm:pt>
    <dgm:pt modelId="{9D3E85F2-F06E-4055-8EF4-C7211DF0AB0F}" type="pres">
      <dgm:prSet presAssocID="{A214628B-A076-4069-87A1-5812F1EAA09E}" presName="composite" presStyleCnt="0"/>
      <dgm:spPr/>
    </dgm:pt>
    <dgm:pt modelId="{F9AFEDF7-09D0-44D4-A16C-028794FEAA4B}" type="pres">
      <dgm:prSet presAssocID="{A214628B-A076-4069-87A1-5812F1EAA09E}" presName="background" presStyleLbl="node0" presStyleIdx="0" presStyleCnt="1"/>
      <dgm:spPr/>
    </dgm:pt>
    <dgm:pt modelId="{7AAC52F7-EF0E-4434-9075-03EF216CC7FA}" type="pres">
      <dgm:prSet presAssocID="{A214628B-A076-4069-87A1-5812F1EAA09E}" presName="text" presStyleLbl="fgAcc0" presStyleIdx="0" presStyleCnt="1">
        <dgm:presLayoutVars>
          <dgm:chPref val="3"/>
        </dgm:presLayoutVars>
      </dgm:prSet>
      <dgm:spPr/>
      <dgm:t>
        <a:bodyPr/>
        <a:lstStyle/>
        <a:p>
          <a:pPr rtl="1"/>
          <a:endParaRPr lang="ar-SA"/>
        </a:p>
      </dgm:t>
    </dgm:pt>
    <dgm:pt modelId="{C400626A-EC16-41A4-9FBD-71048EF31086}" type="pres">
      <dgm:prSet presAssocID="{A214628B-A076-4069-87A1-5812F1EAA09E}" presName="hierChild2" presStyleCnt="0"/>
      <dgm:spPr/>
    </dgm:pt>
    <dgm:pt modelId="{2EF3CAA8-5FEC-4042-BB3A-665A258CA094}" type="pres">
      <dgm:prSet presAssocID="{96869817-AC7E-4FB2-BAD4-3EA6C05E6A22}" presName="Name10" presStyleLbl="parChTrans1D2" presStyleIdx="0" presStyleCnt="2"/>
      <dgm:spPr/>
      <dgm:t>
        <a:bodyPr/>
        <a:lstStyle/>
        <a:p>
          <a:pPr rtl="1"/>
          <a:endParaRPr lang="ar-SA"/>
        </a:p>
      </dgm:t>
    </dgm:pt>
    <dgm:pt modelId="{FE83A3A7-5901-4789-9F93-557D9CF8EEF6}" type="pres">
      <dgm:prSet presAssocID="{D77378FC-18FA-48F2-8007-62510FCB9FD2}" presName="hierRoot2" presStyleCnt="0"/>
      <dgm:spPr/>
    </dgm:pt>
    <dgm:pt modelId="{0EA6C18F-57E5-4E5F-AF5B-304C12EAD33F}" type="pres">
      <dgm:prSet presAssocID="{D77378FC-18FA-48F2-8007-62510FCB9FD2}" presName="composite2" presStyleCnt="0"/>
      <dgm:spPr/>
    </dgm:pt>
    <dgm:pt modelId="{83366DBA-9674-4F5A-BDCD-511081FBEED8}" type="pres">
      <dgm:prSet presAssocID="{D77378FC-18FA-48F2-8007-62510FCB9FD2}" presName="background2" presStyleLbl="node2" presStyleIdx="0" presStyleCnt="2"/>
      <dgm:spPr/>
    </dgm:pt>
    <dgm:pt modelId="{8CCB919B-78D2-49D3-973C-F7AE8D0CC20A}" type="pres">
      <dgm:prSet presAssocID="{D77378FC-18FA-48F2-8007-62510FCB9FD2}" presName="text2" presStyleLbl="fgAcc2" presStyleIdx="0" presStyleCnt="2">
        <dgm:presLayoutVars>
          <dgm:chPref val="3"/>
        </dgm:presLayoutVars>
      </dgm:prSet>
      <dgm:spPr/>
      <dgm:t>
        <a:bodyPr/>
        <a:lstStyle/>
        <a:p>
          <a:pPr rtl="1"/>
          <a:endParaRPr lang="ar-SA"/>
        </a:p>
      </dgm:t>
    </dgm:pt>
    <dgm:pt modelId="{AB0E7913-6912-40CC-9B79-1A499E275C73}" type="pres">
      <dgm:prSet presAssocID="{D77378FC-18FA-48F2-8007-62510FCB9FD2}" presName="hierChild3" presStyleCnt="0"/>
      <dgm:spPr/>
    </dgm:pt>
    <dgm:pt modelId="{3579E59D-5B47-4941-B11A-367479A95AC4}" type="pres">
      <dgm:prSet presAssocID="{571DC2F4-A5D0-4467-971B-57F2A8CD0842}" presName="Name17" presStyleLbl="parChTrans1D3" presStyleIdx="0" presStyleCnt="4"/>
      <dgm:spPr/>
      <dgm:t>
        <a:bodyPr/>
        <a:lstStyle/>
        <a:p>
          <a:pPr rtl="1"/>
          <a:endParaRPr lang="ar-SA"/>
        </a:p>
      </dgm:t>
    </dgm:pt>
    <dgm:pt modelId="{3FD2FFE2-9F22-4681-823F-66E810A7AAED}" type="pres">
      <dgm:prSet presAssocID="{65A218C7-164C-4E86-8686-64EE4B9DFEEC}" presName="hierRoot3" presStyleCnt="0"/>
      <dgm:spPr/>
    </dgm:pt>
    <dgm:pt modelId="{C5949544-CE67-4EEA-9E2D-6D5309B67D90}" type="pres">
      <dgm:prSet presAssocID="{65A218C7-164C-4E86-8686-64EE4B9DFEEC}" presName="composite3" presStyleCnt="0"/>
      <dgm:spPr/>
    </dgm:pt>
    <dgm:pt modelId="{2AF0FA65-5F37-4DC6-A2F8-188254FBE36C}" type="pres">
      <dgm:prSet presAssocID="{65A218C7-164C-4E86-8686-64EE4B9DFEEC}" presName="background3" presStyleLbl="node3" presStyleIdx="0" presStyleCnt="4"/>
      <dgm:spPr/>
    </dgm:pt>
    <dgm:pt modelId="{0359B655-8ED1-463A-A1FC-472514473C57}" type="pres">
      <dgm:prSet presAssocID="{65A218C7-164C-4E86-8686-64EE4B9DFEEC}" presName="text3" presStyleLbl="fgAcc3" presStyleIdx="0" presStyleCnt="4">
        <dgm:presLayoutVars>
          <dgm:chPref val="3"/>
        </dgm:presLayoutVars>
      </dgm:prSet>
      <dgm:spPr/>
      <dgm:t>
        <a:bodyPr/>
        <a:lstStyle/>
        <a:p>
          <a:pPr rtl="1"/>
          <a:endParaRPr lang="ar-SA"/>
        </a:p>
      </dgm:t>
    </dgm:pt>
    <dgm:pt modelId="{EE3524C2-7339-4BCF-952E-FC044D7C6D6C}" type="pres">
      <dgm:prSet presAssocID="{65A218C7-164C-4E86-8686-64EE4B9DFEEC}" presName="hierChild4" presStyleCnt="0"/>
      <dgm:spPr/>
    </dgm:pt>
    <dgm:pt modelId="{78437CC6-3487-4A4C-8D18-2374D8C6B972}" type="pres">
      <dgm:prSet presAssocID="{F768652A-0B67-47A5-BC7E-449026F51405}" presName="Name17" presStyleLbl="parChTrans1D3" presStyleIdx="1" presStyleCnt="4"/>
      <dgm:spPr/>
      <dgm:t>
        <a:bodyPr/>
        <a:lstStyle/>
        <a:p>
          <a:pPr rtl="1"/>
          <a:endParaRPr lang="ar-SA"/>
        </a:p>
      </dgm:t>
    </dgm:pt>
    <dgm:pt modelId="{CA48B89E-5F6A-4A31-9DFB-98BA9C10CA76}" type="pres">
      <dgm:prSet presAssocID="{784B41CC-E5AD-4431-B425-DCEF86F3AA79}" presName="hierRoot3" presStyleCnt="0"/>
      <dgm:spPr/>
    </dgm:pt>
    <dgm:pt modelId="{702C4134-E627-44DD-AB87-6C78974A8318}" type="pres">
      <dgm:prSet presAssocID="{784B41CC-E5AD-4431-B425-DCEF86F3AA79}" presName="composite3" presStyleCnt="0"/>
      <dgm:spPr/>
    </dgm:pt>
    <dgm:pt modelId="{EA3551E4-F084-434E-B3B5-EB4121B69C5A}" type="pres">
      <dgm:prSet presAssocID="{784B41CC-E5AD-4431-B425-DCEF86F3AA79}" presName="background3" presStyleLbl="node3" presStyleIdx="1" presStyleCnt="4"/>
      <dgm:spPr/>
    </dgm:pt>
    <dgm:pt modelId="{F63E9DCE-37C4-40D3-9484-896355DE038E}" type="pres">
      <dgm:prSet presAssocID="{784B41CC-E5AD-4431-B425-DCEF86F3AA79}" presName="text3" presStyleLbl="fgAcc3" presStyleIdx="1" presStyleCnt="4">
        <dgm:presLayoutVars>
          <dgm:chPref val="3"/>
        </dgm:presLayoutVars>
      </dgm:prSet>
      <dgm:spPr/>
      <dgm:t>
        <a:bodyPr/>
        <a:lstStyle/>
        <a:p>
          <a:pPr rtl="1"/>
          <a:endParaRPr lang="ar-SA"/>
        </a:p>
      </dgm:t>
    </dgm:pt>
    <dgm:pt modelId="{C492591E-AC77-4D68-A07B-0051D6530993}" type="pres">
      <dgm:prSet presAssocID="{784B41CC-E5AD-4431-B425-DCEF86F3AA79}" presName="hierChild4" presStyleCnt="0"/>
      <dgm:spPr/>
    </dgm:pt>
    <dgm:pt modelId="{6B77459D-1804-4076-9664-1CE040933EFD}" type="pres">
      <dgm:prSet presAssocID="{7FB879F9-49C9-41F8-8FDF-66263B777E90}" presName="Name10" presStyleLbl="parChTrans1D2" presStyleIdx="1" presStyleCnt="2"/>
      <dgm:spPr/>
      <dgm:t>
        <a:bodyPr/>
        <a:lstStyle/>
        <a:p>
          <a:pPr rtl="1"/>
          <a:endParaRPr lang="ar-SA"/>
        </a:p>
      </dgm:t>
    </dgm:pt>
    <dgm:pt modelId="{B267786C-8EB3-4C8C-82DB-D56585E18B85}" type="pres">
      <dgm:prSet presAssocID="{DB13B698-A3D5-4704-AC93-480F81F3480C}" presName="hierRoot2" presStyleCnt="0"/>
      <dgm:spPr/>
    </dgm:pt>
    <dgm:pt modelId="{97058FED-4325-4BBA-9273-C3E328A998B8}" type="pres">
      <dgm:prSet presAssocID="{DB13B698-A3D5-4704-AC93-480F81F3480C}" presName="composite2" presStyleCnt="0"/>
      <dgm:spPr/>
    </dgm:pt>
    <dgm:pt modelId="{D80ABB05-1336-4F29-9D2E-42F580D2C85A}" type="pres">
      <dgm:prSet presAssocID="{DB13B698-A3D5-4704-AC93-480F81F3480C}" presName="background2" presStyleLbl="node2" presStyleIdx="1" presStyleCnt="2"/>
      <dgm:spPr/>
    </dgm:pt>
    <dgm:pt modelId="{6C83901B-B9F3-45D6-AB2C-9FE18F9E4A38}" type="pres">
      <dgm:prSet presAssocID="{DB13B698-A3D5-4704-AC93-480F81F3480C}" presName="text2" presStyleLbl="fgAcc2" presStyleIdx="1" presStyleCnt="2">
        <dgm:presLayoutVars>
          <dgm:chPref val="3"/>
        </dgm:presLayoutVars>
      </dgm:prSet>
      <dgm:spPr/>
      <dgm:t>
        <a:bodyPr/>
        <a:lstStyle/>
        <a:p>
          <a:pPr rtl="1"/>
          <a:endParaRPr lang="ar-SA"/>
        </a:p>
      </dgm:t>
    </dgm:pt>
    <dgm:pt modelId="{195A8CC8-71B0-43D3-AECE-EB8845311550}" type="pres">
      <dgm:prSet presAssocID="{DB13B698-A3D5-4704-AC93-480F81F3480C}" presName="hierChild3" presStyleCnt="0"/>
      <dgm:spPr/>
    </dgm:pt>
    <dgm:pt modelId="{FEAFA2D0-C9F9-4B4E-B1D6-58F6DE44F829}" type="pres">
      <dgm:prSet presAssocID="{446A99A8-0044-4CF1-B891-FD95023C0281}" presName="Name17" presStyleLbl="parChTrans1D3" presStyleIdx="2" presStyleCnt="4"/>
      <dgm:spPr/>
      <dgm:t>
        <a:bodyPr/>
        <a:lstStyle/>
        <a:p>
          <a:pPr rtl="1"/>
          <a:endParaRPr lang="ar-SA"/>
        </a:p>
      </dgm:t>
    </dgm:pt>
    <dgm:pt modelId="{5A39AD32-98FD-4709-9E37-050121D7E941}" type="pres">
      <dgm:prSet presAssocID="{76FE6AC0-FA84-4F94-ACF2-5C994BE909B1}" presName="hierRoot3" presStyleCnt="0"/>
      <dgm:spPr/>
    </dgm:pt>
    <dgm:pt modelId="{F02FC5F3-5A0E-4722-B5E6-CE0E678ACF90}" type="pres">
      <dgm:prSet presAssocID="{76FE6AC0-FA84-4F94-ACF2-5C994BE909B1}" presName="composite3" presStyleCnt="0"/>
      <dgm:spPr/>
    </dgm:pt>
    <dgm:pt modelId="{69BDE675-6C32-41F4-854E-A4332C685EF6}" type="pres">
      <dgm:prSet presAssocID="{76FE6AC0-FA84-4F94-ACF2-5C994BE909B1}" presName="background3" presStyleLbl="node3" presStyleIdx="2" presStyleCnt="4"/>
      <dgm:spPr/>
    </dgm:pt>
    <dgm:pt modelId="{B68068C0-B22C-4524-99F1-72BB6046ABDD}" type="pres">
      <dgm:prSet presAssocID="{76FE6AC0-FA84-4F94-ACF2-5C994BE909B1}" presName="text3" presStyleLbl="fgAcc3" presStyleIdx="2" presStyleCnt="4" custLinFactNeighborX="21335" custLinFactNeighborY="-7499">
        <dgm:presLayoutVars>
          <dgm:chPref val="3"/>
        </dgm:presLayoutVars>
      </dgm:prSet>
      <dgm:spPr/>
      <dgm:t>
        <a:bodyPr/>
        <a:lstStyle/>
        <a:p>
          <a:pPr rtl="1"/>
          <a:endParaRPr lang="ar-SA"/>
        </a:p>
      </dgm:t>
    </dgm:pt>
    <dgm:pt modelId="{E7BE153D-121D-414A-ADE1-049B6A61A043}" type="pres">
      <dgm:prSet presAssocID="{76FE6AC0-FA84-4F94-ACF2-5C994BE909B1}" presName="hierChild4" presStyleCnt="0"/>
      <dgm:spPr/>
    </dgm:pt>
    <dgm:pt modelId="{26C88A2A-C22B-4678-B543-75CDBA04DD32}" type="pres">
      <dgm:prSet presAssocID="{31B3E420-C7DE-483E-BC41-FE27BBBEAFB8}" presName="Name23" presStyleLbl="parChTrans1D4" presStyleIdx="0" presStyleCnt="2"/>
      <dgm:spPr/>
      <dgm:t>
        <a:bodyPr/>
        <a:lstStyle/>
        <a:p>
          <a:pPr rtl="1"/>
          <a:endParaRPr lang="ar-SA"/>
        </a:p>
      </dgm:t>
    </dgm:pt>
    <dgm:pt modelId="{3B3578C0-0F25-40B2-B2AC-77852418C958}" type="pres">
      <dgm:prSet presAssocID="{F3B9FBEF-67DF-4AF8-B060-563BB2835D17}" presName="hierRoot4" presStyleCnt="0"/>
      <dgm:spPr/>
    </dgm:pt>
    <dgm:pt modelId="{CCFA7478-6F51-4113-85AB-0BE38A7DBF17}" type="pres">
      <dgm:prSet presAssocID="{F3B9FBEF-67DF-4AF8-B060-563BB2835D17}" presName="composite4" presStyleCnt="0"/>
      <dgm:spPr/>
    </dgm:pt>
    <dgm:pt modelId="{4214B5A2-EB02-4EA0-8344-E92278E0F398}" type="pres">
      <dgm:prSet presAssocID="{F3B9FBEF-67DF-4AF8-B060-563BB2835D17}" presName="background4" presStyleLbl="node4" presStyleIdx="0" presStyleCnt="2"/>
      <dgm:spPr/>
    </dgm:pt>
    <dgm:pt modelId="{209E7FF0-213A-49A6-A84D-761279FD6898}" type="pres">
      <dgm:prSet presAssocID="{F3B9FBEF-67DF-4AF8-B060-563BB2835D17}" presName="text4" presStyleLbl="fgAcc4" presStyleIdx="0" presStyleCnt="2">
        <dgm:presLayoutVars>
          <dgm:chPref val="3"/>
        </dgm:presLayoutVars>
      </dgm:prSet>
      <dgm:spPr/>
      <dgm:t>
        <a:bodyPr/>
        <a:lstStyle/>
        <a:p>
          <a:pPr rtl="1"/>
          <a:endParaRPr lang="ar-SA"/>
        </a:p>
      </dgm:t>
    </dgm:pt>
    <dgm:pt modelId="{52735CDB-7541-423E-9895-3A3DC485BC09}" type="pres">
      <dgm:prSet presAssocID="{F3B9FBEF-67DF-4AF8-B060-563BB2835D17}" presName="hierChild5" presStyleCnt="0"/>
      <dgm:spPr/>
    </dgm:pt>
    <dgm:pt modelId="{923C50F6-1C0C-4EF1-A947-003EB3E5BC7C}" type="pres">
      <dgm:prSet presAssocID="{6962733F-C29A-4AA0-91F4-A51E68FBAB67}" presName="Name23" presStyleLbl="parChTrans1D4" presStyleIdx="1" presStyleCnt="2"/>
      <dgm:spPr/>
      <dgm:t>
        <a:bodyPr/>
        <a:lstStyle/>
        <a:p>
          <a:pPr rtl="1"/>
          <a:endParaRPr lang="ar-SA"/>
        </a:p>
      </dgm:t>
    </dgm:pt>
    <dgm:pt modelId="{4BE4EDA3-8718-4746-927D-50FBD1B1219C}" type="pres">
      <dgm:prSet presAssocID="{EBA45885-5957-4375-89FB-8664EEF52C0F}" presName="hierRoot4" presStyleCnt="0"/>
      <dgm:spPr/>
    </dgm:pt>
    <dgm:pt modelId="{7DC5D6A3-67B1-41EE-AFD0-099BA60B8EE8}" type="pres">
      <dgm:prSet presAssocID="{EBA45885-5957-4375-89FB-8664EEF52C0F}" presName="composite4" presStyleCnt="0"/>
      <dgm:spPr/>
    </dgm:pt>
    <dgm:pt modelId="{9362C9A8-4D50-4219-A66E-72B92A82C0F5}" type="pres">
      <dgm:prSet presAssocID="{EBA45885-5957-4375-89FB-8664EEF52C0F}" presName="background4" presStyleLbl="node4" presStyleIdx="1" presStyleCnt="2"/>
      <dgm:spPr/>
    </dgm:pt>
    <dgm:pt modelId="{7869B841-35EC-4C32-AB9B-2E4BBEC432D5}" type="pres">
      <dgm:prSet presAssocID="{EBA45885-5957-4375-89FB-8664EEF52C0F}" presName="text4" presStyleLbl="fgAcc4" presStyleIdx="1" presStyleCnt="2">
        <dgm:presLayoutVars>
          <dgm:chPref val="3"/>
        </dgm:presLayoutVars>
      </dgm:prSet>
      <dgm:spPr/>
      <dgm:t>
        <a:bodyPr/>
        <a:lstStyle/>
        <a:p>
          <a:pPr rtl="1"/>
          <a:endParaRPr lang="ar-SA"/>
        </a:p>
      </dgm:t>
    </dgm:pt>
    <dgm:pt modelId="{6707A79A-C225-4215-BD84-E9800D2B7FB1}" type="pres">
      <dgm:prSet presAssocID="{EBA45885-5957-4375-89FB-8664EEF52C0F}" presName="hierChild5" presStyleCnt="0"/>
      <dgm:spPr/>
    </dgm:pt>
    <dgm:pt modelId="{889B0FB1-9226-42E2-B292-C00195901B4E}" type="pres">
      <dgm:prSet presAssocID="{5D1F8B9F-7DD3-4152-91E5-62CCE2BA43B0}" presName="Name17" presStyleLbl="parChTrans1D3" presStyleIdx="3" presStyleCnt="4"/>
      <dgm:spPr/>
      <dgm:t>
        <a:bodyPr/>
        <a:lstStyle/>
        <a:p>
          <a:pPr rtl="1"/>
          <a:endParaRPr lang="ar-SA"/>
        </a:p>
      </dgm:t>
    </dgm:pt>
    <dgm:pt modelId="{66F0BABF-9F1D-4575-A42D-158563D63600}" type="pres">
      <dgm:prSet presAssocID="{56B5EA33-21AE-48E3-BE27-4689725D805A}" presName="hierRoot3" presStyleCnt="0"/>
      <dgm:spPr/>
    </dgm:pt>
    <dgm:pt modelId="{04A16953-6B1A-4884-BD8F-76E587D70377}" type="pres">
      <dgm:prSet presAssocID="{56B5EA33-21AE-48E3-BE27-4689725D805A}" presName="composite3" presStyleCnt="0"/>
      <dgm:spPr/>
    </dgm:pt>
    <dgm:pt modelId="{3E47C85F-52FC-4B03-8C36-CCAAC6342B08}" type="pres">
      <dgm:prSet presAssocID="{56B5EA33-21AE-48E3-BE27-4689725D805A}" presName="background3" presStyleLbl="node3" presStyleIdx="3" presStyleCnt="4"/>
      <dgm:spPr/>
    </dgm:pt>
    <dgm:pt modelId="{856BA808-81F4-410B-9903-AE6EB7764EA8}" type="pres">
      <dgm:prSet presAssocID="{56B5EA33-21AE-48E3-BE27-4689725D805A}" presName="text3" presStyleLbl="fgAcc3" presStyleIdx="3" presStyleCnt="4" custLinFactNeighborX="10504" custLinFactNeighborY="-10006">
        <dgm:presLayoutVars>
          <dgm:chPref val="3"/>
        </dgm:presLayoutVars>
      </dgm:prSet>
      <dgm:spPr/>
      <dgm:t>
        <a:bodyPr/>
        <a:lstStyle/>
        <a:p>
          <a:pPr rtl="1"/>
          <a:endParaRPr lang="ar-SA"/>
        </a:p>
      </dgm:t>
    </dgm:pt>
    <dgm:pt modelId="{A77EEACB-D3A7-4EE3-8CD0-C8C86DF7317E}" type="pres">
      <dgm:prSet presAssocID="{56B5EA33-21AE-48E3-BE27-4689725D805A}" presName="hierChild4" presStyleCnt="0"/>
      <dgm:spPr/>
    </dgm:pt>
  </dgm:ptLst>
  <dgm:cxnLst>
    <dgm:cxn modelId="{39C9AD00-1FC7-447D-A522-55F380F7164D}" srcId="{A214628B-A076-4069-87A1-5812F1EAA09E}" destId="{DB13B698-A3D5-4704-AC93-480F81F3480C}" srcOrd="1" destOrd="0" parTransId="{7FB879F9-49C9-41F8-8FDF-66263B777E90}" sibTransId="{671FFD49-BF51-4C4E-8648-63FEAE056AAD}"/>
    <dgm:cxn modelId="{40DB7815-F2E5-4B39-B7DB-83A3AE11C9F2}" srcId="{A214628B-A076-4069-87A1-5812F1EAA09E}" destId="{D77378FC-18FA-48F2-8007-62510FCB9FD2}" srcOrd="0" destOrd="0" parTransId="{96869817-AC7E-4FB2-BAD4-3EA6C05E6A22}" sibTransId="{9B9151CF-2CA5-490F-B5AB-1A3FC79950C0}"/>
    <dgm:cxn modelId="{FCFDD63C-7EB0-4733-825F-0F366BAF526A}" srcId="{DB13B698-A3D5-4704-AC93-480F81F3480C}" destId="{76FE6AC0-FA84-4F94-ACF2-5C994BE909B1}" srcOrd="0" destOrd="0" parTransId="{446A99A8-0044-4CF1-B891-FD95023C0281}" sibTransId="{707718B4-3D2E-4581-94A6-7AE2BBBB3CB1}"/>
    <dgm:cxn modelId="{2F5932D1-6DF7-401A-8503-605B55A717F6}" srcId="{76FE6AC0-FA84-4F94-ACF2-5C994BE909B1}" destId="{EBA45885-5957-4375-89FB-8664EEF52C0F}" srcOrd="1" destOrd="0" parTransId="{6962733F-C29A-4AA0-91F4-A51E68FBAB67}" sibTransId="{DEF84D54-CB02-4C67-9A4E-988E742789C8}"/>
    <dgm:cxn modelId="{07B29EBC-9A22-4B1E-B873-0F8ECB12ACD9}" type="presOf" srcId="{EBA45885-5957-4375-89FB-8664EEF52C0F}" destId="{7869B841-35EC-4C32-AB9B-2E4BBEC432D5}" srcOrd="0" destOrd="0" presId="urn:microsoft.com/office/officeart/2005/8/layout/hierarchy1"/>
    <dgm:cxn modelId="{AB30CA1C-38ED-40B7-B8CB-B78D91AFC452}" type="presOf" srcId="{31B3E420-C7DE-483E-BC41-FE27BBBEAFB8}" destId="{26C88A2A-C22B-4678-B543-75CDBA04DD32}" srcOrd="0" destOrd="0" presId="urn:microsoft.com/office/officeart/2005/8/layout/hierarchy1"/>
    <dgm:cxn modelId="{0363C901-7BF4-4ECD-B695-D48F29341495}" type="presOf" srcId="{F3B9FBEF-67DF-4AF8-B060-563BB2835D17}" destId="{209E7FF0-213A-49A6-A84D-761279FD6898}" srcOrd="0" destOrd="0" presId="urn:microsoft.com/office/officeart/2005/8/layout/hierarchy1"/>
    <dgm:cxn modelId="{A613048C-009A-40A1-8A27-EA633225D228}" srcId="{DB13B698-A3D5-4704-AC93-480F81F3480C}" destId="{56B5EA33-21AE-48E3-BE27-4689725D805A}" srcOrd="1" destOrd="0" parTransId="{5D1F8B9F-7DD3-4152-91E5-62CCE2BA43B0}" sibTransId="{67C3431A-BAFB-4D72-BCD8-E3B133B02F86}"/>
    <dgm:cxn modelId="{4DAA9542-AE49-462E-B9EF-CF12F2E1EA4A}" type="presOf" srcId="{7FB879F9-49C9-41F8-8FDF-66263B777E90}" destId="{6B77459D-1804-4076-9664-1CE040933EFD}" srcOrd="0" destOrd="0" presId="urn:microsoft.com/office/officeart/2005/8/layout/hierarchy1"/>
    <dgm:cxn modelId="{5D166B9B-A497-41E9-9847-D89674102C17}" srcId="{76FE6AC0-FA84-4F94-ACF2-5C994BE909B1}" destId="{F3B9FBEF-67DF-4AF8-B060-563BB2835D17}" srcOrd="0" destOrd="0" parTransId="{31B3E420-C7DE-483E-BC41-FE27BBBEAFB8}" sibTransId="{4882ABFE-4EC2-4120-A151-96FB8DD398B7}"/>
    <dgm:cxn modelId="{71820C74-0F19-4255-9709-7B6A02C3FDD2}" srcId="{D77378FC-18FA-48F2-8007-62510FCB9FD2}" destId="{784B41CC-E5AD-4431-B425-DCEF86F3AA79}" srcOrd="1" destOrd="0" parTransId="{F768652A-0B67-47A5-BC7E-449026F51405}" sibTransId="{263E5F73-9CE0-4193-9C0A-22AF8441CE54}"/>
    <dgm:cxn modelId="{15752458-835B-4829-AF89-86703FC8367B}" type="presOf" srcId="{F768652A-0B67-47A5-BC7E-449026F51405}" destId="{78437CC6-3487-4A4C-8D18-2374D8C6B972}" srcOrd="0" destOrd="0" presId="urn:microsoft.com/office/officeart/2005/8/layout/hierarchy1"/>
    <dgm:cxn modelId="{A0D53665-43C5-4336-BBAB-1275E3378CF5}" type="presOf" srcId="{96869817-AC7E-4FB2-BAD4-3EA6C05E6A22}" destId="{2EF3CAA8-5FEC-4042-BB3A-665A258CA094}" srcOrd="0" destOrd="0" presId="urn:microsoft.com/office/officeart/2005/8/layout/hierarchy1"/>
    <dgm:cxn modelId="{C15F1CCE-7BCA-45C8-A94B-CB52C22055F4}" type="presOf" srcId="{56B5EA33-21AE-48E3-BE27-4689725D805A}" destId="{856BA808-81F4-410B-9903-AE6EB7764EA8}" srcOrd="0" destOrd="0" presId="urn:microsoft.com/office/officeart/2005/8/layout/hierarchy1"/>
    <dgm:cxn modelId="{70ECD14F-20B7-48CF-B9D5-F0A997B59593}" srcId="{B72DA5AD-51BC-4E8C-8E2A-9227F8935EEE}" destId="{A214628B-A076-4069-87A1-5812F1EAA09E}" srcOrd="0" destOrd="0" parTransId="{D2F4E94D-40EE-43E5-A931-D90C2D3B07F3}" sibTransId="{D3A1E115-B9EE-49DD-9DC4-26988BC52D89}"/>
    <dgm:cxn modelId="{5A3C66F9-5E3E-4C5C-8539-E6B810305054}" srcId="{D77378FC-18FA-48F2-8007-62510FCB9FD2}" destId="{65A218C7-164C-4E86-8686-64EE4B9DFEEC}" srcOrd="0" destOrd="0" parTransId="{571DC2F4-A5D0-4467-971B-57F2A8CD0842}" sibTransId="{0C571AC3-83EE-4B12-85FF-FB499589C538}"/>
    <dgm:cxn modelId="{E5AF4445-C0EB-4921-8ECB-0DC467A72AE1}" type="presOf" srcId="{784B41CC-E5AD-4431-B425-DCEF86F3AA79}" destId="{F63E9DCE-37C4-40D3-9484-896355DE038E}" srcOrd="0" destOrd="0" presId="urn:microsoft.com/office/officeart/2005/8/layout/hierarchy1"/>
    <dgm:cxn modelId="{0D263FD7-5866-4D62-A32B-45B9B1E04143}" type="presOf" srcId="{571DC2F4-A5D0-4467-971B-57F2A8CD0842}" destId="{3579E59D-5B47-4941-B11A-367479A95AC4}" srcOrd="0" destOrd="0" presId="urn:microsoft.com/office/officeart/2005/8/layout/hierarchy1"/>
    <dgm:cxn modelId="{C20B26A5-87F4-4CF5-8F02-3E73AF05F69D}" type="presOf" srcId="{76FE6AC0-FA84-4F94-ACF2-5C994BE909B1}" destId="{B68068C0-B22C-4524-99F1-72BB6046ABDD}" srcOrd="0" destOrd="0" presId="urn:microsoft.com/office/officeart/2005/8/layout/hierarchy1"/>
    <dgm:cxn modelId="{D5DF5EBF-BFD4-4AFB-82B5-795287FF601F}" type="presOf" srcId="{B72DA5AD-51BC-4E8C-8E2A-9227F8935EEE}" destId="{9E175D8A-6C4D-48FD-B254-025B67734E21}" srcOrd="0" destOrd="0" presId="urn:microsoft.com/office/officeart/2005/8/layout/hierarchy1"/>
    <dgm:cxn modelId="{75E50EBC-5FC3-408B-A3EC-4E3BDA744E9C}" type="presOf" srcId="{D77378FC-18FA-48F2-8007-62510FCB9FD2}" destId="{8CCB919B-78D2-49D3-973C-F7AE8D0CC20A}" srcOrd="0" destOrd="0" presId="urn:microsoft.com/office/officeart/2005/8/layout/hierarchy1"/>
    <dgm:cxn modelId="{A51A465D-3E91-4620-80B3-521DD468984F}" type="presOf" srcId="{A214628B-A076-4069-87A1-5812F1EAA09E}" destId="{7AAC52F7-EF0E-4434-9075-03EF216CC7FA}" srcOrd="0" destOrd="0" presId="urn:microsoft.com/office/officeart/2005/8/layout/hierarchy1"/>
    <dgm:cxn modelId="{DD128E34-2276-46BC-9E03-65401CB49391}" type="presOf" srcId="{446A99A8-0044-4CF1-B891-FD95023C0281}" destId="{FEAFA2D0-C9F9-4B4E-B1D6-58F6DE44F829}" srcOrd="0" destOrd="0" presId="urn:microsoft.com/office/officeart/2005/8/layout/hierarchy1"/>
    <dgm:cxn modelId="{84B55E50-6F2F-464B-876F-EF4CBADF713C}" type="presOf" srcId="{6962733F-C29A-4AA0-91F4-A51E68FBAB67}" destId="{923C50F6-1C0C-4EF1-A947-003EB3E5BC7C}" srcOrd="0" destOrd="0" presId="urn:microsoft.com/office/officeart/2005/8/layout/hierarchy1"/>
    <dgm:cxn modelId="{3F772330-2B8A-4214-A7DA-2F3F99C61C13}" type="presOf" srcId="{65A218C7-164C-4E86-8686-64EE4B9DFEEC}" destId="{0359B655-8ED1-463A-A1FC-472514473C57}" srcOrd="0" destOrd="0" presId="urn:microsoft.com/office/officeart/2005/8/layout/hierarchy1"/>
    <dgm:cxn modelId="{5C4DC37B-09A5-4CD3-9E71-894DD961CE86}" type="presOf" srcId="{DB13B698-A3D5-4704-AC93-480F81F3480C}" destId="{6C83901B-B9F3-45D6-AB2C-9FE18F9E4A38}" srcOrd="0" destOrd="0" presId="urn:microsoft.com/office/officeart/2005/8/layout/hierarchy1"/>
    <dgm:cxn modelId="{1B1110F9-7EE6-435A-8C10-A9F79A02CA3F}" type="presOf" srcId="{5D1F8B9F-7DD3-4152-91E5-62CCE2BA43B0}" destId="{889B0FB1-9226-42E2-B292-C00195901B4E}" srcOrd="0" destOrd="0" presId="urn:microsoft.com/office/officeart/2005/8/layout/hierarchy1"/>
    <dgm:cxn modelId="{8B726E9C-B0A5-4CD3-BCA3-A5798AA9D872}" type="presParOf" srcId="{9E175D8A-6C4D-48FD-B254-025B67734E21}" destId="{9156C4B2-4096-4777-BC0D-5A0D82B4607B}" srcOrd="0" destOrd="0" presId="urn:microsoft.com/office/officeart/2005/8/layout/hierarchy1"/>
    <dgm:cxn modelId="{72902CB5-1DDF-48B6-824B-3E4FB9FF8B46}" type="presParOf" srcId="{9156C4B2-4096-4777-BC0D-5A0D82B4607B}" destId="{9D3E85F2-F06E-4055-8EF4-C7211DF0AB0F}" srcOrd="0" destOrd="0" presId="urn:microsoft.com/office/officeart/2005/8/layout/hierarchy1"/>
    <dgm:cxn modelId="{1E3291C6-17C0-4B4C-A74C-02088D77A371}" type="presParOf" srcId="{9D3E85F2-F06E-4055-8EF4-C7211DF0AB0F}" destId="{F9AFEDF7-09D0-44D4-A16C-028794FEAA4B}" srcOrd="0" destOrd="0" presId="urn:microsoft.com/office/officeart/2005/8/layout/hierarchy1"/>
    <dgm:cxn modelId="{9D368A99-D8E3-4DFD-AB75-CD0DA138C582}" type="presParOf" srcId="{9D3E85F2-F06E-4055-8EF4-C7211DF0AB0F}" destId="{7AAC52F7-EF0E-4434-9075-03EF216CC7FA}" srcOrd="1" destOrd="0" presId="urn:microsoft.com/office/officeart/2005/8/layout/hierarchy1"/>
    <dgm:cxn modelId="{97E6EBE9-0C7A-48E7-A374-1A1B9916CF46}" type="presParOf" srcId="{9156C4B2-4096-4777-BC0D-5A0D82B4607B}" destId="{C400626A-EC16-41A4-9FBD-71048EF31086}" srcOrd="1" destOrd="0" presId="urn:microsoft.com/office/officeart/2005/8/layout/hierarchy1"/>
    <dgm:cxn modelId="{487FF517-95BB-4768-994A-A07682146A72}" type="presParOf" srcId="{C400626A-EC16-41A4-9FBD-71048EF31086}" destId="{2EF3CAA8-5FEC-4042-BB3A-665A258CA094}" srcOrd="0" destOrd="0" presId="urn:microsoft.com/office/officeart/2005/8/layout/hierarchy1"/>
    <dgm:cxn modelId="{0A80E25F-2460-4895-B395-DA92BC16A94C}" type="presParOf" srcId="{C400626A-EC16-41A4-9FBD-71048EF31086}" destId="{FE83A3A7-5901-4789-9F93-557D9CF8EEF6}" srcOrd="1" destOrd="0" presId="urn:microsoft.com/office/officeart/2005/8/layout/hierarchy1"/>
    <dgm:cxn modelId="{462A767E-1273-4155-A1FB-DC7E8D4161B2}" type="presParOf" srcId="{FE83A3A7-5901-4789-9F93-557D9CF8EEF6}" destId="{0EA6C18F-57E5-4E5F-AF5B-304C12EAD33F}" srcOrd="0" destOrd="0" presId="urn:microsoft.com/office/officeart/2005/8/layout/hierarchy1"/>
    <dgm:cxn modelId="{7A9E2B9F-1E8E-4AC6-99BD-FA74AAEA3F34}" type="presParOf" srcId="{0EA6C18F-57E5-4E5F-AF5B-304C12EAD33F}" destId="{83366DBA-9674-4F5A-BDCD-511081FBEED8}" srcOrd="0" destOrd="0" presId="urn:microsoft.com/office/officeart/2005/8/layout/hierarchy1"/>
    <dgm:cxn modelId="{62E5ED22-3227-45F3-B21E-CEC99157196D}" type="presParOf" srcId="{0EA6C18F-57E5-4E5F-AF5B-304C12EAD33F}" destId="{8CCB919B-78D2-49D3-973C-F7AE8D0CC20A}" srcOrd="1" destOrd="0" presId="urn:microsoft.com/office/officeart/2005/8/layout/hierarchy1"/>
    <dgm:cxn modelId="{9074DB1F-AC46-4170-B7A8-54E2DB32D859}" type="presParOf" srcId="{FE83A3A7-5901-4789-9F93-557D9CF8EEF6}" destId="{AB0E7913-6912-40CC-9B79-1A499E275C73}" srcOrd="1" destOrd="0" presId="urn:microsoft.com/office/officeart/2005/8/layout/hierarchy1"/>
    <dgm:cxn modelId="{71C3E629-5176-43CC-A8A2-1D918C7319DB}" type="presParOf" srcId="{AB0E7913-6912-40CC-9B79-1A499E275C73}" destId="{3579E59D-5B47-4941-B11A-367479A95AC4}" srcOrd="0" destOrd="0" presId="urn:microsoft.com/office/officeart/2005/8/layout/hierarchy1"/>
    <dgm:cxn modelId="{B1FEFBA9-83A9-43BB-8C26-B6D7729DA868}" type="presParOf" srcId="{AB0E7913-6912-40CC-9B79-1A499E275C73}" destId="{3FD2FFE2-9F22-4681-823F-66E810A7AAED}" srcOrd="1" destOrd="0" presId="urn:microsoft.com/office/officeart/2005/8/layout/hierarchy1"/>
    <dgm:cxn modelId="{CA8C83E9-3503-4E19-9D8F-0DC96577ED02}" type="presParOf" srcId="{3FD2FFE2-9F22-4681-823F-66E810A7AAED}" destId="{C5949544-CE67-4EEA-9E2D-6D5309B67D90}" srcOrd="0" destOrd="0" presId="urn:microsoft.com/office/officeart/2005/8/layout/hierarchy1"/>
    <dgm:cxn modelId="{9F6F4E48-B8BE-4984-BE91-5047E1C540E4}" type="presParOf" srcId="{C5949544-CE67-4EEA-9E2D-6D5309B67D90}" destId="{2AF0FA65-5F37-4DC6-A2F8-188254FBE36C}" srcOrd="0" destOrd="0" presId="urn:microsoft.com/office/officeart/2005/8/layout/hierarchy1"/>
    <dgm:cxn modelId="{7B07A994-83D4-4BFF-A8BB-C336723A24C0}" type="presParOf" srcId="{C5949544-CE67-4EEA-9E2D-6D5309B67D90}" destId="{0359B655-8ED1-463A-A1FC-472514473C57}" srcOrd="1" destOrd="0" presId="urn:microsoft.com/office/officeart/2005/8/layout/hierarchy1"/>
    <dgm:cxn modelId="{E1F6B923-4B55-4F0A-A53C-8CE6DF193519}" type="presParOf" srcId="{3FD2FFE2-9F22-4681-823F-66E810A7AAED}" destId="{EE3524C2-7339-4BCF-952E-FC044D7C6D6C}" srcOrd="1" destOrd="0" presId="urn:microsoft.com/office/officeart/2005/8/layout/hierarchy1"/>
    <dgm:cxn modelId="{461054FD-A3B3-4588-B903-EE0872D3B351}" type="presParOf" srcId="{AB0E7913-6912-40CC-9B79-1A499E275C73}" destId="{78437CC6-3487-4A4C-8D18-2374D8C6B972}" srcOrd="2" destOrd="0" presId="urn:microsoft.com/office/officeart/2005/8/layout/hierarchy1"/>
    <dgm:cxn modelId="{D357ABD9-8D58-438B-A14B-DAF7B3C460D7}" type="presParOf" srcId="{AB0E7913-6912-40CC-9B79-1A499E275C73}" destId="{CA48B89E-5F6A-4A31-9DFB-98BA9C10CA76}" srcOrd="3" destOrd="0" presId="urn:microsoft.com/office/officeart/2005/8/layout/hierarchy1"/>
    <dgm:cxn modelId="{EB9641A7-8C92-4438-9F1B-DE4531B47AA2}" type="presParOf" srcId="{CA48B89E-5F6A-4A31-9DFB-98BA9C10CA76}" destId="{702C4134-E627-44DD-AB87-6C78974A8318}" srcOrd="0" destOrd="0" presId="urn:microsoft.com/office/officeart/2005/8/layout/hierarchy1"/>
    <dgm:cxn modelId="{8A4EC525-AD9A-4675-BFAD-06A762A286E0}" type="presParOf" srcId="{702C4134-E627-44DD-AB87-6C78974A8318}" destId="{EA3551E4-F084-434E-B3B5-EB4121B69C5A}" srcOrd="0" destOrd="0" presId="urn:microsoft.com/office/officeart/2005/8/layout/hierarchy1"/>
    <dgm:cxn modelId="{46737E5D-F4A7-43EC-99C4-4AE2C856E3E9}" type="presParOf" srcId="{702C4134-E627-44DD-AB87-6C78974A8318}" destId="{F63E9DCE-37C4-40D3-9484-896355DE038E}" srcOrd="1" destOrd="0" presId="urn:microsoft.com/office/officeart/2005/8/layout/hierarchy1"/>
    <dgm:cxn modelId="{08E8F48B-5C97-4044-A960-8FD7275FA367}" type="presParOf" srcId="{CA48B89E-5F6A-4A31-9DFB-98BA9C10CA76}" destId="{C492591E-AC77-4D68-A07B-0051D6530993}" srcOrd="1" destOrd="0" presId="urn:microsoft.com/office/officeart/2005/8/layout/hierarchy1"/>
    <dgm:cxn modelId="{DBA3C792-0CE8-47FB-B3CB-FD0D83EC72A0}" type="presParOf" srcId="{C400626A-EC16-41A4-9FBD-71048EF31086}" destId="{6B77459D-1804-4076-9664-1CE040933EFD}" srcOrd="2" destOrd="0" presId="urn:microsoft.com/office/officeart/2005/8/layout/hierarchy1"/>
    <dgm:cxn modelId="{4C2EE443-401C-465E-A5F2-BC4C6199CE62}" type="presParOf" srcId="{C400626A-EC16-41A4-9FBD-71048EF31086}" destId="{B267786C-8EB3-4C8C-82DB-D56585E18B85}" srcOrd="3" destOrd="0" presId="urn:microsoft.com/office/officeart/2005/8/layout/hierarchy1"/>
    <dgm:cxn modelId="{D5977744-F669-40E0-A15E-1126E0F4A3C8}" type="presParOf" srcId="{B267786C-8EB3-4C8C-82DB-D56585E18B85}" destId="{97058FED-4325-4BBA-9273-C3E328A998B8}" srcOrd="0" destOrd="0" presId="urn:microsoft.com/office/officeart/2005/8/layout/hierarchy1"/>
    <dgm:cxn modelId="{4B2ABEF5-DF44-4C4F-A2A5-280EA24759A3}" type="presParOf" srcId="{97058FED-4325-4BBA-9273-C3E328A998B8}" destId="{D80ABB05-1336-4F29-9D2E-42F580D2C85A}" srcOrd="0" destOrd="0" presId="urn:microsoft.com/office/officeart/2005/8/layout/hierarchy1"/>
    <dgm:cxn modelId="{3536BAC8-3990-4EA8-A4C5-CFD93D1194CC}" type="presParOf" srcId="{97058FED-4325-4BBA-9273-C3E328A998B8}" destId="{6C83901B-B9F3-45D6-AB2C-9FE18F9E4A38}" srcOrd="1" destOrd="0" presId="urn:microsoft.com/office/officeart/2005/8/layout/hierarchy1"/>
    <dgm:cxn modelId="{1A17C374-92BB-43B2-8602-57D05BF32DEF}" type="presParOf" srcId="{B267786C-8EB3-4C8C-82DB-D56585E18B85}" destId="{195A8CC8-71B0-43D3-AECE-EB8845311550}" srcOrd="1" destOrd="0" presId="urn:microsoft.com/office/officeart/2005/8/layout/hierarchy1"/>
    <dgm:cxn modelId="{E869B349-14AC-4FA3-BC97-69A7BECEF574}" type="presParOf" srcId="{195A8CC8-71B0-43D3-AECE-EB8845311550}" destId="{FEAFA2D0-C9F9-4B4E-B1D6-58F6DE44F829}" srcOrd="0" destOrd="0" presId="urn:microsoft.com/office/officeart/2005/8/layout/hierarchy1"/>
    <dgm:cxn modelId="{0C1A9405-964B-4D0B-A4C2-416C0AA9C72C}" type="presParOf" srcId="{195A8CC8-71B0-43D3-AECE-EB8845311550}" destId="{5A39AD32-98FD-4709-9E37-050121D7E941}" srcOrd="1" destOrd="0" presId="urn:microsoft.com/office/officeart/2005/8/layout/hierarchy1"/>
    <dgm:cxn modelId="{FF18DB42-2E1E-46BE-A43D-BFACA6E33A8F}" type="presParOf" srcId="{5A39AD32-98FD-4709-9E37-050121D7E941}" destId="{F02FC5F3-5A0E-4722-B5E6-CE0E678ACF90}" srcOrd="0" destOrd="0" presId="urn:microsoft.com/office/officeart/2005/8/layout/hierarchy1"/>
    <dgm:cxn modelId="{EA0E4CA7-5F9A-4ABA-B3CA-4E7A1C0A8101}" type="presParOf" srcId="{F02FC5F3-5A0E-4722-B5E6-CE0E678ACF90}" destId="{69BDE675-6C32-41F4-854E-A4332C685EF6}" srcOrd="0" destOrd="0" presId="urn:microsoft.com/office/officeart/2005/8/layout/hierarchy1"/>
    <dgm:cxn modelId="{26A68DED-FCF2-4BB5-B13F-DD9CD4A1AE48}" type="presParOf" srcId="{F02FC5F3-5A0E-4722-B5E6-CE0E678ACF90}" destId="{B68068C0-B22C-4524-99F1-72BB6046ABDD}" srcOrd="1" destOrd="0" presId="urn:microsoft.com/office/officeart/2005/8/layout/hierarchy1"/>
    <dgm:cxn modelId="{2A5DB73E-5554-4D8E-8295-ABB1A7A720BF}" type="presParOf" srcId="{5A39AD32-98FD-4709-9E37-050121D7E941}" destId="{E7BE153D-121D-414A-ADE1-049B6A61A043}" srcOrd="1" destOrd="0" presId="urn:microsoft.com/office/officeart/2005/8/layout/hierarchy1"/>
    <dgm:cxn modelId="{2C63E007-76CB-4065-952C-8D744F191961}" type="presParOf" srcId="{E7BE153D-121D-414A-ADE1-049B6A61A043}" destId="{26C88A2A-C22B-4678-B543-75CDBA04DD32}" srcOrd="0" destOrd="0" presId="urn:microsoft.com/office/officeart/2005/8/layout/hierarchy1"/>
    <dgm:cxn modelId="{881B77BA-2673-40D3-8F16-B07690037EAC}" type="presParOf" srcId="{E7BE153D-121D-414A-ADE1-049B6A61A043}" destId="{3B3578C0-0F25-40B2-B2AC-77852418C958}" srcOrd="1" destOrd="0" presId="urn:microsoft.com/office/officeart/2005/8/layout/hierarchy1"/>
    <dgm:cxn modelId="{08244E5B-FD4B-49A3-A696-88DAC8401653}" type="presParOf" srcId="{3B3578C0-0F25-40B2-B2AC-77852418C958}" destId="{CCFA7478-6F51-4113-85AB-0BE38A7DBF17}" srcOrd="0" destOrd="0" presId="urn:microsoft.com/office/officeart/2005/8/layout/hierarchy1"/>
    <dgm:cxn modelId="{50329E05-F91B-4D42-8236-CEDC67585A86}" type="presParOf" srcId="{CCFA7478-6F51-4113-85AB-0BE38A7DBF17}" destId="{4214B5A2-EB02-4EA0-8344-E92278E0F398}" srcOrd="0" destOrd="0" presId="urn:microsoft.com/office/officeart/2005/8/layout/hierarchy1"/>
    <dgm:cxn modelId="{07292FB4-7971-4465-9752-A075508474E4}" type="presParOf" srcId="{CCFA7478-6F51-4113-85AB-0BE38A7DBF17}" destId="{209E7FF0-213A-49A6-A84D-761279FD6898}" srcOrd="1" destOrd="0" presId="urn:microsoft.com/office/officeart/2005/8/layout/hierarchy1"/>
    <dgm:cxn modelId="{62D4B4A8-5D14-4A4C-8620-5C0AA3816FA4}" type="presParOf" srcId="{3B3578C0-0F25-40B2-B2AC-77852418C958}" destId="{52735CDB-7541-423E-9895-3A3DC485BC09}" srcOrd="1" destOrd="0" presId="urn:microsoft.com/office/officeart/2005/8/layout/hierarchy1"/>
    <dgm:cxn modelId="{5E889798-EC1A-4DC3-981E-8176392B41D2}" type="presParOf" srcId="{E7BE153D-121D-414A-ADE1-049B6A61A043}" destId="{923C50F6-1C0C-4EF1-A947-003EB3E5BC7C}" srcOrd="2" destOrd="0" presId="urn:microsoft.com/office/officeart/2005/8/layout/hierarchy1"/>
    <dgm:cxn modelId="{0CC60B1E-C9E1-4403-9B09-8F3301B66E80}" type="presParOf" srcId="{E7BE153D-121D-414A-ADE1-049B6A61A043}" destId="{4BE4EDA3-8718-4746-927D-50FBD1B1219C}" srcOrd="3" destOrd="0" presId="urn:microsoft.com/office/officeart/2005/8/layout/hierarchy1"/>
    <dgm:cxn modelId="{F02BD873-CCFB-4402-BCE0-583CF69629FE}" type="presParOf" srcId="{4BE4EDA3-8718-4746-927D-50FBD1B1219C}" destId="{7DC5D6A3-67B1-41EE-AFD0-099BA60B8EE8}" srcOrd="0" destOrd="0" presId="urn:microsoft.com/office/officeart/2005/8/layout/hierarchy1"/>
    <dgm:cxn modelId="{D814106A-D349-4059-BD85-08020A82EDDC}" type="presParOf" srcId="{7DC5D6A3-67B1-41EE-AFD0-099BA60B8EE8}" destId="{9362C9A8-4D50-4219-A66E-72B92A82C0F5}" srcOrd="0" destOrd="0" presId="urn:microsoft.com/office/officeart/2005/8/layout/hierarchy1"/>
    <dgm:cxn modelId="{0F929473-7483-4CBD-9056-EAC35CA8846D}" type="presParOf" srcId="{7DC5D6A3-67B1-41EE-AFD0-099BA60B8EE8}" destId="{7869B841-35EC-4C32-AB9B-2E4BBEC432D5}" srcOrd="1" destOrd="0" presId="urn:microsoft.com/office/officeart/2005/8/layout/hierarchy1"/>
    <dgm:cxn modelId="{F9D34C63-3B01-40C4-8131-3620A1EEE58D}" type="presParOf" srcId="{4BE4EDA3-8718-4746-927D-50FBD1B1219C}" destId="{6707A79A-C225-4215-BD84-E9800D2B7FB1}" srcOrd="1" destOrd="0" presId="urn:microsoft.com/office/officeart/2005/8/layout/hierarchy1"/>
    <dgm:cxn modelId="{0A01AF4A-16C1-4BF8-9112-4EFCA7E55D1F}" type="presParOf" srcId="{195A8CC8-71B0-43D3-AECE-EB8845311550}" destId="{889B0FB1-9226-42E2-B292-C00195901B4E}" srcOrd="2" destOrd="0" presId="urn:microsoft.com/office/officeart/2005/8/layout/hierarchy1"/>
    <dgm:cxn modelId="{60F8EA64-7D92-40F8-A8AD-5ACB657479C7}" type="presParOf" srcId="{195A8CC8-71B0-43D3-AECE-EB8845311550}" destId="{66F0BABF-9F1D-4575-A42D-158563D63600}" srcOrd="3" destOrd="0" presId="urn:microsoft.com/office/officeart/2005/8/layout/hierarchy1"/>
    <dgm:cxn modelId="{28B40273-B471-48A5-A229-615DC254EA6E}" type="presParOf" srcId="{66F0BABF-9F1D-4575-A42D-158563D63600}" destId="{04A16953-6B1A-4884-BD8F-76E587D70377}" srcOrd="0" destOrd="0" presId="urn:microsoft.com/office/officeart/2005/8/layout/hierarchy1"/>
    <dgm:cxn modelId="{A6217BE2-66BB-47FB-B1DE-E936604B80EC}" type="presParOf" srcId="{04A16953-6B1A-4884-BD8F-76E587D70377}" destId="{3E47C85F-52FC-4B03-8C36-CCAAC6342B08}" srcOrd="0" destOrd="0" presId="urn:microsoft.com/office/officeart/2005/8/layout/hierarchy1"/>
    <dgm:cxn modelId="{66D9B652-B8F0-402C-A31D-2C7F8CF9601C}" type="presParOf" srcId="{04A16953-6B1A-4884-BD8F-76E587D70377}" destId="{856BA808-81F4-410B-9903-AE6EB7764EA8}" srcOrd="1" destOrd="0" presId="urn:microsoft.com/office/officeart/2005/8/layout/hierarchy1"/>
    <dgm:cxn modelId="{DEC0F9E8-92CE-4590-B0AE-461067285E7D}" type="presParOf" srcId="{66F0BABF-9F1D-4575-A42D-158563D63600}" destId="{A77EEACB-D3A7-4EE3-8CD0-C8C86DF731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82861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09479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1247777" y="2564611"/>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1247777" y="6884198"/>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9375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1257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9258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52879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1259682" y="547691"/>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1259684" y="3757613"/>
            <a:ext cx="7736681"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9258302"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9258302"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19614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555176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7530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1259683"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7774782" y="1481141"/>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1259683"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64113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1259683"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7774782" y="1481141"/>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ar-EG" dirty="0"/>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1259683"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44552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65843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13087352" y="547689"/>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1257302" y="547689"/>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75729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1257300" y="547691"/>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1257300" y="2738439"/>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12915900" y="9534529"/>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6057900" y="9534529"/>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1257300" y="9534529"/>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4193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69"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r" defTabSz="1371669"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r" defTabSz="1371669"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r" defTabSz="1371669"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69" rtl="1" eaLnBrk="1" latinLnBrk="0" hangingPunct="1">
        <a:defRPr sz="2700" kern="1200">
          <a:solidFill>
            <a:schemeClr val="tx1"/>
          </a:solidFill>
          <a:latin typeface="+mn-lt"/>
          <a:ea typeface="+mn-ea"/>
          <a:cs typeface="+mn-cs"/>
        </a:defRPr>
      </a:lvl1pPr>
      <a:lvl2pPr marL="685835" algn="r" defTabSz="1371669" rtl="1" eaLnBrk="1" latinLnBrk="0" hangingPunct="1">
        <a:defRPr sz="2700" kern="1200">
          <a:solidFill>
            <a:schemeClr val="tx1"/>
          </a:solidFill>
          <a:latin typeface="+mn-lt"/>
          <a:ea typeface="+mn-ea"/>
          <a:cs typeface="+mn-cs"/>
        </a:defRPr>
      </a:lvl2pPr>
      <a:lvl3pPr marL="1371669" algn="r" defTabSz="1371669" rtl="1" eaLnBrk="1" latinLnBrk="0" hangingPunct="1">
        <a:defRPr sz="2700" kern="1200">
          <a:solidFill>
            <a:schemeClr val="tx1"/>
          </a:solidFill>
          <a:latin typeface="+mn-lt"/>
          <a:ea typeface="+mn-ea"/>
          <a:cs typeface="+mn-cs"/>
        </a:defRPr>
      </a:lvl3pPr>
      <a:lvl4pPr marL="2057504" algn="r" defTabSz="1371669" rtl="1" eaLnBrk="1" latinLnBrk="0" hangingPunct="1">
        <a:defRPr sz="2700" kern="1200">
          <a:solidFill>
            <a:schemeClr val="tx1"/>
          </a:solidFill>
          <a:latin typeface="+mn-lt"/>
          <a:ea typeface="+mn-ea"/>
          <a:cs typeface="+mn-cs"/>
        </a:defRPr>
      </a:lvl4pPr>
      <a:lvl5pPr marL="2743337" algn="r" defTabSz="1371669" rtl="1" eaLnBrk="1" latinLnBrk="0" hangingPunct="1">
        <a:defRPr sz="2700" kern="1200">
          <a:solidFill>
            <a:schemeClr val="tx1"/>
          </a:solidFill>
          <a:latin typeface="+mn-lt"/>
          <a:ea typeface="+mn-ea"/>
          <a:cs typeface="+mn-cs"/>
        </a:defRPr>
      </a:lvl5pPr>
      <a:lvl6pPr marL="3429171" algn="r" defTabSz="1371669" rtl="1" eaLnBrk="1" latinLnBrk="0" hangingPunct="1">
        <a:defRPr sz="2700" kern="1200">
          <a:solidFill>
            <a:schemeClr val="tx1"/>
          </a:solidFill>
          <a:latin typeface="+mn-lt"/>
          <a:ea typeface="+mn-ea"/>
          <a:cs typeface="+mn-cs"/>
        </a:defRPr>
      </a:lvl6pPr>
      <a:lvl7pPr marL="4115006" algn="r" defTabSz="1371669" rtl="1" eaLnBrk="1" latinLnBrk="0" hangingPunct="1">
        <a:defRPr sz="2700" kern="1200">
          <a:solidFill>
            <a:schemeClr val="tx1"/>
          </a:solidFill>
          <a:latin typeface="+mn-lt"/>
          <a:ea typeface="+mn-ea"/>
          <a:cs typeface="+mn-cs"/>
        </a:defRPr>
      </a:lvl7pPr>
      <a:lvl8pPr marL="4800840" algn="r" defTabSz="1371669" rtl="1" eaLnBrk="1" latinLnBrk="0" hangingPunct="1">
        <a:defRPr sz="2700" kern="1200">
          <a:solidFill>
            <a:schemeClr val="tx1"/>
          </a:solidFill>
          <a:latin typeface="+mn-lt"/>
          <a:ea typeface="+mn-ea"/>
          <a:cs typeface="+mn-cs"/>
        </a:defRPr>
      </a:lvl8pPr>
      <a:lvl9pPr marL="5486675" algn="r" defTabSz="1371669"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x.com/adelanmas09?t=XKq1Cg6CqgUPivuO4VUAcg&amp;s=08" TargetMode="External"/><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6.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3" name="Freeform 3"/>
          <p:cNvSpPr/>
          <p:nvPr/>
        </p:nvSpPr>
        <p:spPr>
          <a:xfrm rot="2700000" flipH="1">
            <a:off x="1015940" y="612322"/>
            <a:ext cx="7656619" cy="9062354"/>
          </a:xfrm>
          <a:custGeom>
            <a:avLst/>
            <a:gdLst/>
            <a:ahLst/>
            <a:cxnLst/>
            <a:rect l="l" t="t" r="r" b="b"/>
            <a:pathLst>
              <a:path w="7147923" h="8437971">
                <a:moveTo>
                  <a:pt x="7147923" y="0"/>
                </a:moveTo>
                <a:lnTo>
                  <a:pt x="0" y="0"/>
                </a:lnTo>
                <a:lnTo>
                  <a:pt x="0" y="8437972"/>
                </a:lnTo>
                <a:lnTo>
                  <a:pt x="7147923" y="8437972"/>
                </a:lnTo>
                <a:lnTo>
                  <a:pt x="7147923" y="0"/>
                </a:lnTo>
                <a:close/>
              </a:path>
            </a:pathLst>
          </a:custGeom>
          <a:blipFill>
            <a:blip r:embed="rId2" cstate="print">
              <a:alphaModFix amt="10999"/>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Freeform 5"/>
          <p:cNvSpPr/>
          <p:nvPr/>
        </p:nvSpPr>
        <p:spPr>
          <a:xfrm flipH="1">
            <a:off x="914400" y="1223285"/>
            <a:ext cx="8476137" cy="7840427"/>
          </a:xfrm>
          <a:custGeom>
            <a:avLst/>
            <a:gdLst/>
            <a:ahLst/>
            <a:cxnLst/>
            <a:rect l="l" t="t" r="r" b="b"/>
            <a:pathLst>
              <a:path w="8476137" h="7840427">
                <a:moveTo>
                  <a:pt x="8476137" y="0"/>
                </a:moveTo>
                <a:lnTo>
                  <a:pt x="0" y="0"/>
                </a:lnTo>
                <a:lnTo>
                  <a:pt x="0" y="7840427"/>
                </a:lnTo>
                <a:lnTo>
                  <a:pt x="8476137" y="7840427"/>
                </a:lnTo>
                <a:lnTo>
                  <a:pt x="8476137"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مربع نص 8">
            <a:extLst>
              <a:ext uri="{FF2B5EF4-FFF2-40B4-BE49-F238E27FC236}">
                <a16:creationId xmlns="" xmlns:a16="http://schemas.microsoft.com/office/drawing/2014/main" id="{7B246B28-7DA0-C99B-A0CA-52E402315553}"/>
              </a:ext>
            </a:extLst>
          </p:cNvPr>
          <p:cNvSpPr txBox="1"/>
          <p:nvPr/>
        </p:nvSpPr>
        <p:spPr>
          <a:xfrm>
            <a:off x="10363200" y="2552700"/>
            <a:ext cx="7245926"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prstClr val="white"/>
                </a:solidFill>
                <a:effectLst>
                  <a:glow rad="139700">
                    <a:srgbClr val="F79646">
                      <a:satMod val="175000"/>
                      <a:alpha val="40000"/>
                    </a:srgbClr>
                  </a:glow>
                </a:effectLst>
                <a:uLnTx/>
                <a:uFillTx/>
                <a:latin typeface="Calibri"/>
                <a:ea typeface="+mn-ea"/>
                <a:cs typeface="Arial" panose="020B0604020202020204" pitchFamily="34" charset="0"/>
              </a:rPr>
              <a:t>الوحدة العاشرة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600" b="1" i="0" u="none" strike="noStrike" kern="1200" cap="none" spc="0" normalizeH="0" baseline="0" noProof="0" dirty="0">
              <a:ln>
                <a:noFill/>
              </a:ln>
              <a:solidFill>
                <a:prstClr val="white"/>
              </a:solidFill>
              <a:effectLst>
                <a:glow rad="139700">
                  <a:srgbClr val="F79646">
                    <a:satMod val="175000"/>
                    <a:alpha val="40000"/>
                  </a:srgbClr>
                </a:glow>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prstClr val="white"/>
                </a:solidFill>
                <a:effectLst>
                  <a:glow rad="139700">
                    <a:srgbClr val="F79646">
                      <a:satMod val="175000"/>
                      <a:alpha val="40000"/>
                    </a:srgbClr>
                  </a:glow>
                </a:effectLst>
                <a:uLnTx/>
                <a:uFillTx/>
                <a:latin typeface="Calibri"/>
                <a:ea typeface="+mn-ea"/>
                <a:cs typeface="Arial" panose="020B0604020202020204" pitchFamily="34" charset="0"/>
              </a:rPr>
              <a:t>مصادر الحق </a:t>
            </a:r>
          </a:p>
        </p:txBody>
      </p:sp>
      <p:sp>
        <p:nvSpPr>
          <p:cNvPr id="6" name="مربع نص 5"/>
          <p:cNvSpPr txBox="1"/>
          <p:nvPr/>
        </p:nvSpPr>
        <p:spPr>
          <a:xfrm>
            <a:off x="10820400" y="7505700"/>
            <a:ext cx="5913798" cy="646331"/>
          </a:xfrm>
          <a:prstGeom prst="rect">
            <a:avLst/>
          </a:prstGeom>
          <a:noFill/>
        </p:spPr>
        <p:txBody>
          <a:bodyPr wrap="none" rtlCol="1">
            <a:spAutoFit/>
          </a:bodyPr>
          <a:lstStyle/>
          <a:p>
            <a:r>
              <a:rPr lang="ar-SA" sz="3600" dirty="0" smtClean="0">
                <a:solidFill>
                  <a:schemeClr val="bg1">
                    <a:lumMod val="95000"/>
                  </a:schemeClr>
                </a:solidFill>
                <a:cs typeface="PT Bold Heading" pitchFamily="2" charset="-78"/>
              </a:rPr>
              <a:t>معلم </a:t>
            </a:r>
            <a:r>
              <a:rPr lang="ar-SA" sz="3600" dirty="0" err="1" smtClean="0">
                <a:solidFill>
                  <a:schemeClr val="bg1">
                    <a:lumMod val="95000"/>
                  </a:schemeClr>
                </a:solidFill>
                <a:cs typeface="PT Bold Heading" pitchFamily="2" charset="-78"/>
              </a:rPr>
              <a:t>المادة </a:t>
            </a:r>
            <a:r>
              <a:rPr lang="ar-SA" sz="3600" dirty="0" smtClean="0">
                <a:solidFill>
                  <a:schemeClr val="bg1">
                    <a:lumMod val="95000"/>
                  </a:schemeClr>
                </a:solidFill>
                <a:cs typeface="PT Bold Heading" pitchFamily="2" charset="-78"/>
              </a:rPr>
              <a:t>: عادل مسفر الشهري </a:t>
            </a:r>
            <a:endParaRPr lang="ar-SA" sz="3600" dirty="0">
              <a:solidFill>
                <a:schemeClr val="bg1">
                  <a:lumMod val="95000"/>
                </a:schemeClr>
              </a:solidFill>
              <a:cs typeface="PT Bold Heading" pitchFamily="2" charset="-78"/>
            </a:endParaRPr>
          </a:p>
        </p:txBody>
      </p:sp>
      <p:pic>
        <p:nvPicPr>
          <p:cNvPr id="7" name="Picture 2" descr="تحميل ايقونة موقع تويتر الجديد Logo New Twitter X">
            <a:hlinkClick r:id="rId6"/>
          </p:cNvPr>
          <p:cNvPicPr>
            <a:picLocks noChangeAspect="1" noChangeArrowheads="1"/>
          </p:cNvPicPr>
          <p:nvPr/>
        </p:nvPicPr>
        <p:blipFill>
          <a:blip r:embed="rId7" cstate="print"/>
          <a:srcRect l="49462" t="24731" b="24731"/>
          <a:stretch>
            <a:fillRect/>
          </a:stretch>
        </p:blipFill>
        <p:spPr bwMode="auto">
          <a:xfrm>
            <a:off x="13335000" y="8267700"/>
            <a:ext cx="1066800" cy="1066800"/>
          </a:xfrm>
          <a:prstGeom prst="rect">
            <a:avLst/>
          </a:prstGeom>
          <a:noFill/>
        </p:spPr>
      </p:pic>
      <p:pic>
        <p:nvPicPr>
          <p:cNvPr id="8" name="صورة 7" descr="62b1af9ca1b79.png"/>
          <p:cNvPicPr>
            <a:picLocks noChangeAspect="1"/>
          </p:cNvPicPr>
          <p:nvPr/>
        </p:nvPicPr>
        <p:blipFill>
          <a:blip r:embed="rId8"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6E8176AF-E122-0A63-A35D-57791FB47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612"/>
            <a:ext cx="17907000" cy="9629775"/>
          </a:xfrm>
          <a:prstGeom prst="rect">
            <a:avLst/>
          </a:prstGeom>
        </p:spPr>
      </p:pic>
      <p:sp>
        <p:nvSpPr>
          <p:cNvPr id="8" name="مربع نص 7">
            <a:extLst>
              <a:ext uri="{FF2B5EF4-FFF2-40B4-BE49-F238E27FC236}">
                <a16:creationId xmlns="" xmlns:a16="http://schemas.microsoft.com/office/drawing/2014/main" id="{1E731982-4868-945F-B1A2-87155E581D9F}"/>
              </a:ext>
            </a:extLst>
          </p:cNvPr>
          <p:cNvSpPr txBox="1"/>
          <p:nvPr/>
        </p:nvSpPr>
        <p:spPr>
          <a:xfrm>
            <a:off x="3124200" y="1409700"/>
            <a:ext cx="5752171" cy="1323439"/>
          </a:xfrm>
          <a:prstGeom prst="rect">
            <a:avLst/>
          </a:prstGeom>
          <a:noFill/>
        </p:spPr>
        <p:txBody>
          <a:bodyPr wrap="square">
            <a:spAutoFit/>
          </a:bodyPr>
          <a:lstStyle/>
          <a:p>
            <a:pPr algn="ctr" rtl="1"/>
            <a:r>
              <a:rPr lang="ar-EG" sz="8000" b="1" dirty="0">
                <a:solidFill>
                  <a:srgbClr val="002060"/>
                </a:solidFill>
              </a:rPr>
              <a:t>التصرف بالتعاقد</a:t>
            </a:r>
          </a:p>
        </p:txBody>
      </p:sp>
      <p:sp>
        <p:nvSpPr>
          <p:cNvPr id="10" name="مربع نص 9">
            <a:extLst>
              <a:ext uri="{FF2B5EF4-FFF2-40B4-BE49-F238E27FC236}">
                <a16:creationId xmlns="" xmlns:a16="http://schemas.microsoft.com/office/drawing/2014/main" id="{BB477C7A-CDAA-9776-95A6-E8B91446FD42}"/>
              </a:ext>
            </a:extLst>
          </p:cNvPr>
          <p:cNvSpPr txBox="1"/>
          <p:nvPr/>
        </p:nvSpPr>
        <p:spPr>
          <a:xfrm>
            <a:off x="9205334" y="952500"/>
            <a:ext cx="5107258" cy="1569660"/>
          </a:xfrm>
          <a:prstGeom prst="rect">
            <a:avLst/>
          </a:prstGeom>
          <a:noFill/>
        </p:spPr>
        <p:txBody>
          <a:bodyPr wrap="square">
            <a:spAutoFit/>
          </a:bodyPr>
          <a:lstStyle/>
          <a:p>
            <a:pPr algn="ctr" rtl="1"/>
            <a:r>
              <a:rPr lang="ar-EG" sz="9600" b="1" dirty="0">
                <a:solidFill>
                  <a:srgbClr val="002060"/>
                </a:solidFill>
              </a:rPr>
              <a:t>مثال</a:t>
            </a:r>
            <a:endParaRPr lang="ar-EG" sz="9600" dirty="0"/>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6391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F8CB24C0-5455-0F7E-6589-8C55C152F33E}"/>
              </a:ext>
            </a:extLst>
          </p:cNvPr>
          <p:cNvSpPr txBox="1"/>
          <p:nvPr/>
        </p:nvSpPr>
        <p:spPr>
          <a:xfrm>
            <a:off x="7315200" y="2400300"/>
            <a:ext cx="9144000" cy="3046988"/>
          </a:xfrm>
          <a:prstGeom prst="accentBorderCallout2">
            <a:avLst>
              <a:gd name="adj1" fmla="val 18750"/>
              <a:gd name="adj2" fmla="val -8333"/>
              <a:gd name="adj3" fmla="val 18750"/>
              <a:gd name="adj4" fmla="val -16667"/>
              <a:gd name="adj5" fmla="val 109264"/>
              <a:gd name="adj6" fmla="val -31667"/>
            </a:avLst>
          </a:prstGeom>
          <a:gradFill flip="none" rotWithShape="1">
            <a:gsLst>
              <a:gs pos="0">
                <a:srgbClr val="FFCE54">
                  <a:tint val="66000"/>
                  <a:satMod val="160000"/>
                </a:srgbClr>
              </a:gs>
              <a:gs pos="50000">
                <a:srgbClr val="FFCE54">
                  <a:tint val="44500"/>
                  <a:satMod val="160000"/>
                </a:srgbClr>
              </a:gs>
              <a:gs pos="100000">
                <a:srgbClr val="FFCE54">
                  <a:tint val="23500"/>
                  <a:satMod val="160000"/>
                </a:srgbClr>
              </a:gs>
            </a:gsLst>
            <a:lin ang="5400000" scaled="1"/>
            <a:tileRect/>
          </a:gradFill>
          <a:ln w="762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2- التصرف</a:t>
            </a:r>
            <a:r>
              <a:rPr kumimoji="0" lang="ar-EG" sz="9600" b="1" i="0" u="none" strike="noStrike" kern="1200" cap="none" spc="0" normalizeH="0" noProof="0" dirty="0">
                <a:ln>
                  <a:noFill/>
                </a:ln>
                <a:solidFill>
                  <a:srgbClr val="002060"/>
                </a:solidFill>
                <a:effectLst/>
                <a:uLnTx/>
                <a:uFillTx/>
                <a:latin typeface="Calibri"/>
                <a:ea typeface="+mn-ea"/>
                <a:cs typeface="Arial" panose="020B0604020202020204" pitchFamily="34" charset="0"/>
              </a:rPr>
              <a:t> بالإرادة المنفردة</a:t>
            </a:r>
            <a:endParaRPr kumimoji="0" lang="ar-EG" sz="9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p:txBody>
      </p:sp>
      <p:pic>
        <p:nvPicPr>
          <p:cNvPr id="7" name="صورة 6">
            <a:extLst>
              <a:ext uri="{FF2B5EF4-FFF2-40B4-BE49-F238E27FC236}">
                <a16:creationId xmlns="" xmlns:a16="http://schemas.microsoft.com/office/drawing/2014/main" id="{E51CD56F-B605-4920-9D9F-2512F185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54500"/>
            <a:ext cx="6019800" cy="6019800"/>
          </a:xfrm>
          <a:prstGeom prst="rect">
            <a:avLst/>
          </a:prstGeom>
        </p:spPr>
      </p:pic>
      <p:sp>
        <p:nvSpPr>
          <p:cNvPr id="10" name="AutoShape 14">
            <a:extLst>
              <a:ext uri="{FF2B5EF4-FFF2-40B4-BE49-F238E27FC236}">
                <a16:creationId xmlns="" xmlns:a16="http://schemas.microsoft.com/office/drawing/2014/main" id="{F2295D43-D4E8-CDFF-145C-839054674D13}"/>
              </a:ext>
            </a:extLst>
          </p:cNvPr>
          <p:cNvSpPr/>
          <p:nvPr/>
        </p:nvSpPr>
        <p:spPr>
          <a:xfrm>
            <a:off x="17068800" y="2113232"/>
            <a:ext cx="244407" cy="6060535"/>
          </a:xfrm>
          <a:prstGeom prst="rect">
            <a:avLst/>
          </a:prstGeom>
          <a:solidFill>
            <a:srgbClr val="ED55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4928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6E8176AF-E122-0A63-A35D-57791FB47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907000" cy="9958387"/>
          </a:xfrm>
          <a:prstGeom prst="rect">
            <a:avLst/>
          </a:prstGeom>
        </p:spPr>
      </p:pic>
      <p:sp>
        <p:nvSpPr>
          <p:cNvPr id="8" name="مربع نص 7">
            <a:extLst>
              <a:ext uri="{FF2B5EF4-FFF2-40B4-BE49-F238E27FC236}">
                <a16:creationId xmlns="" xmlns:a16="http://schemas.microsoft.com/office/drawing/2014/main" id="{1E731982-4868-945F-B1A2-87155E581D9F}"/>
              </a:ext>
            </a:extLst>
          </p:cNvPr>
          <p:cNvSpPr txBox="1"/>
          <p:nvPr/>
        </p:nvSpPr>
        <p:spPr>
          <a:xfrm>
            <a:off x="3205046" y="934844"/>
            <a:ext cx="5752171" cy="1938992"/>
          </a:xfrm>
          <a:prstGeom prst="rect">
            <a:avLst/>
          </a:prstGeom>
          <a:noFill/>
        </p:spPr>
        <p:txBody>
          <a:bodyPr wrap="square">
            <a:spAutoFit/>
          </a:bodyPr>
          <a:lstStyle/>
          <a:p>
            <a:pPr algn="ctr" rtl="1"/>
            <a:r>
              <a:rPr lang="ar-EG" sz="6000" b="1" dirty="0">
                <a:solidFill>
                  <a:srgbClr val="002060"/>
                </a:solidFill>
              </a:rPr>
              <a:t>التصرف بالإرادة المنفردة</a:t>
            </a:r>
          </a:p>
        </p:txBody>
      </p:sp>
      <p:sp>
        <p:nvSpPr>
          <p:cNvPr id="10" name="مربع نص 9">
            <a:extLst>
              <a:ext uri="{FF2B5EF4-FFF2-40B4-BE49-F238E27FC236}">
                <a16:creationId xmlns="" xmlns:a16="http://schemas.microsoft.com/office/drawing/2014/main" id="{BB477C7A-CDAA-9776-95A6-E8B91446FD42}"/>
              </a:ext>
            </a:extLst>
          </p:cNvPr>
          <p:cNvSpPr txBox="1"/>
          <p:nvPr/>
        </p:nvSpPr>
        <p:spPr>
          <a:xfrm>
            <a:off x="9330785" y="754440"/>
            <a:ext cx="5107258" cy="1569660"/>
          </a:xfrm>
          <a:prstGeom prst="rect">
            <a:avLst/>
          </a:prstGeom>
          <a:noFill/>
        </p:spPr>
        <p:txBody>
          <a:bodyPr wrap="square">
            <a:spAutoFit/>
          </a:bodyPr>
          <a:lstStyle/>
          <a:p>
            <a:pPr algn="ctr" rtl="1"/>
            <a:r>
              <a:rPr lang="ar-EG" sz="9600" b="1" dirty="0">
                <a:solidFill>
                  <a:srgbClr val="002060"/>
                </a:solidFill>
              </a:rPr>
              <a:t>أمثلة</a:t>
            </a:r>
            <a:endParaRPr lang="ar-EG" sz="9600" dirty="0"/>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8576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895600" y="1773346"/>
            <a:ext cx="12801600" cy="6186309"/>
          </a:xfrm>
          <a:prstGeom prst="rect">
            <a:avLst/>
          </a:prstGeom>
          <a:noFill/>
        </p:spPr>
        <p:txBody>
          <a:bodyPr wrap="square">
            <a:spAutoFit/>
          </a:bodyPr>
          <a:lstStyle/>
          <a:p>
            <a:pPr algn="ctr" rtl="1"/>
            <a:r>
              <a:rPr lang="ar-EG" sz="6600" b="1" dirty="0">
                <a:solidFill>
                  <a:schemeClr val="tx2"/>
                </a:solidFill>
              </a:rPr>
              <a:t>أ. ما نصت عليه الفقرة (1) من المادة السابعة عشرة بعد المئة من نظام المعاملات المدنية من أنه: "من وجه للجمهور وعدًا بجائزة محددة على عمل معين، التزم بإعطاء الجائزة لمن قام بهذا العمل وفقاً للشروط المعلنة، ولو قام به دون نظر إلى الوعد بالجائزة أو دون علم بها". </a:t>
            </a:r>
          </a:p>
        </p:txBody>
      </p:sp>
    </p:spTree>
    <p:extLst>
      <p:ext uri="{BB962C8B-B14F-4D97-AF65-F5344CB8AC3E}">
        <p14:creationId xmlns:p14="http://schemas.microsoft.com/office/powerpoint/2010/main" val="31171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476500" y="2050345"/>
            <a:ext cx="13335000" cy="6186309"/>
          </a:xfrm>
          <a:prstGeom prst="rect">
            <a:avLst/>
          </a:prstGeom>
          <a:noFill/>
        </p:spPr>
        <p:txBody>
          <a:bodyPr wrap="square">
            <a:spAutoFit/>
          </a:bodyPr>
          <a:lstStyle/>
          <a:p>
            <a:pPr algn="ctr" rtl="1"/>
            <a:r>
              <a:rPr lang="ar-EG" sz="6600" b="1" dirty="0">
                <a:solidFill>
                  <a:schemeClr val="tx2"/>
                </a:solidFill>
              </a:rPr>
              <a:t>ب. الوعد بالجائزة كما في سورة يوسف في قوله تعالى: </a:t>
            </a:r>
          </a:p>
          <a:p>
            <a:pPr algn="ctr" rtl="1"/>
            <a:r>
              <a:rPr lang="ar-EG" sz="6600" b="1" dirty="0">
                <a:solidFill>
                  <a:srgbClr val="00B050"/>
                </a:solidFill>
              </a:rPr>
              <a:t>﴿فَلَمَّا جَهَّزَهُمْ بِجَهَازِهِمْ جَعَلَ السِّقَايَةَ فِي رَحْلِ أَخِيهِ ثُمَّ أَذَّنَ مُؤَذِّنٌ أَيَّتُهَا الْعِيرُ إِنَّكُمْ لَسَارِقُونَ قَالُوا وَأَقْبَلُوا عَلَيْهِمْ مَاذَا تَفْقِدُونَ قَالُوا نَفْقِدُ صُوَاعَ الْمَلِكِ وَلِمَنْ جَاءَ بِهِ حِمْلُ بَعِيرٍ وَأَنَا بِهِ زَعِيمٌ﴾</a:t>
            </a:r>
            <a:endParaRPr lang="ar-EG" sz="34400" b="1" dirty="0">
              <a:solidFill>
                <a:srgbClr val="00B050"/>
              </a:solidFill>
            </a:endParaRPr>
          </a:p>
        </p:txBody>
      </p:sp>
    </p:spTree>
    <p:extLst>
      <p:ext uri="{BB962C8B-B14F-4D97-AF65-F5344CB8AC3E}">
        <p14:creationId xmlns:p14="http://schemas.microsoft.com/office/powerpoint/2010/main" val="18783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sp>
        <p:nvSpPr>
          <p:cNvPr id="2" name="Freeform 2"/>
          <p:cNvSpPr/>
          <p:nvPr/>
        </p:nvSpPr>
        <p:spPr>
          <a:xfrm rot="5399999" flipH="1">
            <a:off x="9729988" y="1836377"/>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Freeform 3"/>
          <p:cNvSpPr/>
          <p:nvPr/>
        </p:nvSpPr>
        <p:spPr>
          <a:xfrm rot="5399999" flipH="1">
            <a:off x="11216473" y="2855522"/>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rot="5399999" flipH="1">
            <a:off x="13207724" y="1709290"/>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مربع نص 10">
            <a:extLst>
              <a:ext uri="{FF2B5EF4-FFF2-40B4-BE49-F238E27FC236}">
                <a16:creationId xmlns="" xmlns:a16="http://schemas.microsoft.com/office/drawing/2014/main" id="{768FFD09-17F9-DBEE-ADAE-4137AABA75C4}"/>
              </a:ext>
            </a:extLst>
          </p:cNvPr>
          <p:cNvSpPr txBox="1"/>
          <p:nvPr/>
        </p:nvSpPr>
        <p:spPr>
          <a:xfrm>
            <a:off x="8345523" y="2387945"/>
            <a:ext cx="8553579" cy="2215991"/>
          </a:xfrm>
          <a:prstGeom prst="rect">
            <a:avLst/>
          </a:prstGeom>
          <a:noFill/>
        </p:spPr>
        <p:txBody>
          <a:bodyPr wrap="square" rtlCol="1">
            <a:spAutoFit/>
          </a:bodyPr>
          <a:lstStyle/>
          <a:p>
            <a:pPr lvl="0" algn="ctr" rtl="1"/>
            <a:r>
              <a:rPr lang="ar-EG" sz="13800" b="1" dirty="0">
                <a:solidFill>
                  <a:prstClr val="white"/>
                </a:solidFill>
                <a:effectLst>
                  <a:glow rad="139700">
                    <a:srgbClr val="4BACC6">
                      <a:satMod val="175000"/>
                      <a:alpha val="40000"/>
                    </a:srgbClr>
                  </a:glow>
                </a:effectLst>
              </a:rPr>
              <a:t>معلومة اثرائية</a:t>
            </a:r>
          </a:p>
        </p:txBody>
      </p:sp>
      <p:pic>
        <p:nvPicPr>
          <p:cNvPr id="13" name="صورة 12">
            <a:extLst>
              <a:ext uri="{FF2B5EF4-FFF2-40B4-BE49-F238E27FC236}">
                <a16:creationId xmlns="" xmlns:a16="http://schemas.microsoft.com/office/drawing/2014/main" id="{F8A27006-A458-29F7-0D14-09687A4FC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781301"/>
            <a:ext cx="7458322" cy="7335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2" name="مربع نص 21">
            <a:extLst>
              <a:ext uri="{FF2B5EF4-FFF2-40B4-BE49-F238E27FC236}">
                <a16:creationId xmlns="" xmlns:a16="http://schemas.microsoft.com/office/drawing/2014/main" id="{4A1DB931-070F-58F4-2835-0B1BA75F90CD}"/>
              </a:ext>
            </a:extLst>
          </p:cNvPr>
          <p:cNvSpPr txBox="1"/>
          <p:nvPr/>
        </p:nvSpPr>
        <p:spPr>
          <a:xfrm>
            <a:off x="4572000" y="1574100"/>
            <a:ext cx="9144000" cy="1569660"/>
          </a:xfrm>
          <a:prstGeom prst="rect">
            <a:avLst/>
          </a:prstGeom>
          <a:solidFill>
            <a:srgbClr val="C66C25"/>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sng" strike="noStrike" kern="1200" cap="none" spc="0" normalizeH="0" baseline="0" noProof="0" dirty="0">
                <a:ln>
                  <a:noFill/>
                </a:ln>
                <a:solidFill>
                  <a:prstClr val="white"/>
                </a:solidFill>
                <a:effectLst/>
                <a:uLnTx/>
                <a:uFillTx/>
                <a:latin typeface="Calibri"/>
                <a:ea typeface="+mn-ea"/>
                <a:cs typeface="Arial" panose="020B0604020202020204" pitchFamily="34" charset="0"/>
              </a:rPr>
              <a:t>إثراء لغوي</a:t>
            </a:r>
          </a:p>
        </p:txBody>
      </p:sp>
      <p:sp>
        <p:nvSpPr>
          <p:cNvPr id="24" name="مربع نص 23">
            <a:extLst>
              <a:ext uri="{FF2B5EF4-FFF2-40B4-BE49-F238E27FC236}">
                <a16:creationId xmlns="" xmlns:a16="http://schemas.microsoft.com/office/drawing/2014/main" id="{61153A2C-7A27-DC30-6745-510E45D60A24}"/>
              </a:ext>
            </a:extLst>
          </p:cNvPr>
          <p:cNvSpPr txBox="1"/>
          <p:nvPr/>
        </p:nvSpPr>
        <p:spPr>
          <a:xfrm>
            <a:off x="685800" y="4418353"/>
            <a:ext cx="12573000" cy="5632311"/>
          </a:xfrm>
          <a:prstGeom prst="rect">
            <a:avLst/>
          </a:prstGeom>
          <a:noFill/>
        </p:spPr>
        <p:txBody>
          <a:bodyPr wrap="square">
            <a:spAutoFit/>
          </a:bodyPr>
          <a:lstStyle/>
          <a:p>
            <a:pPr lvl="0" algn="ctr" rtl="1"/>
            <a:r>
              <a:rPr lang="ar-EG" sz="7200" b="1" dirty="0">
                <a:solidFill>
                  <a:prstClr val="black"/>
                </a:solidFill>
              </a:rPr>
              <a:t>قال ابن جرير الطبري في تفسيره لقوله تعالى: "ولمن جاء به حِمل بعير" أي ولمن جاء بالصواع حمل بعير من الطعام، والمقصود بالصواع هو الإناء الذي كان يوسف يكيل به الطعام. </a:t>
            </a:r>
            <a:endParaRPr kumimoji="0" lang="ar-EG" sz="7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2" name="صورة 1">
            <a:extLst>
              <a:ext uri="{FF2B5EF4-FFF2-40B4-BE49-F238E27FC236}">
                <a16:creationId xmlns="" xmlns:a16="http://schemas.microsoft.com/office/drawing/2014/main" id="{99A9F4FF-B1CF-5EEB-8856-A3CBE1579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5400" y="579606"/>
            <a:ext cx="4876800" cy="4876800"/>
          </a:xfrm>
          <a:prstGeom prst="rect">
            <a:avLst/>
          </a:prstGeom>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443090A9-13F8-22B0-B6CA-2DD024C68736}"/>
              </a:ext>
            </a:extLst>
          </p:cNvPr>
          <p:cNvSpPr txBox="1"/>
          <p:nvPr/>
        </p:nvSpPr>
        <p:spPr>
          <a:xfrm>
            <a:off x="5334000" y="1638300"/>
            <a:ext cx="10515600" cy="6311984"/>
          </a:xfrm>
          <a:prstGeom prst="rect">
            <a:avLst/>
          </a:prstGeom>
          <a:noFill/>
        </p:spPr>
        <p:txBody>
          <a:bodyPr wrap="square">
            <a:spAutoFit/>
          </a:bodyPr>
          <a:lstStyle/>
          <a:p>
            <a:pPr algn="ctr" rtl="1"/>
            <a:r>
              <a:rPr lang="ar-EG" sz="8000" b="1" dirty="0">
                <a:solidFill>
                  <a:srgbClr val="002060"/>
                </a:solidFill>
              </a:rPr>
              <a:t>وفي قوله "وأنا به زعيم" أي كفيل كما في قول الشاعر: </a:t>
            </a:r>
          </a:p>
          <a:p>
            <a:pPr algn="ctr" rtl="1">
              <a:spcBef>
                <a:spcPts val="0"/>
              </a:spcBef>
              <a:spcAft>
                <a:spcPts val="500"/>
              </a:spcAft>
            </a:pPr>
            <a:endParaRPr lang="ar-EG" sz="8000" b="1" i="0" u="none" strike="noStrike" dirty="0">
              <a:solidFill>
                <a:srgbClr val="C00000"/>
              </a:solidFill>
              <a:effectLst/>
              <a:latin typeface="Arial" panose="020B0604020202020204" pitchFamily="34" charset="0"/>
            </a:endParaRPr>
          </a:p>
          <a:p>
            <a:pPr algn="ctr" rtl="1">
              <a:spcBef>
                <a:spcPts val="0"/>
              </a:spcBef>
              <a:spcAft>
                <a:spcPts val="500"/>
              </a:spcAft>
            </a:pPr>
            <a:r>
              <a:rPr lang="ar-EG" sz="8000" b="1" i="0" u="none" strike="noStrike" dirty="0">
                <a:solidFill>
                  <a:srgbClr val="C00000"/>
                </a:solidFill>
                <a:effectLst/>
                <a:latin typeface="Arial" panose="020B0604020202020204" pitchFamily="34" charset="0"/>
              </a:rPr>
              <a:t>فَلَسْتُ بِآمِرٍ فِيهَا بِسَلْمٍ وَلَكِنِّي عَلَى نَفْسِي زَعِيمُ</a:t>
            </a:r>
            <a:endParaRPr lang="ar-EG" sz="8000" b="1" dirty="0">
              <a:solidFill>
                <a:srgbClr val="002060"/>
              </a:solidFill>
            </a:endParaRPr>
          </a:p>
        </p:txBody>
      </p:sp>
      <p:pic>
        <p:nvPicPr>
          <p:cNvPr id="7" name="صورة 6">
            <a:extLst>
              <a:ext uri="{FF2B5EF4-FFF2-40B4-BE49-F238E27FC236}">
                <a16:creationId xmlns="" xmlns:a16="http://schemas.microsoft.com/office/drawing/2014/main" id="{B4C15C69-6B1B-7AE8-0130-9A4EC0237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130800"/>
            <a:ext cx="4572000" cy="4572000"/>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64403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443090A9-13F8-22B0-B6CA-2DD024C68736}"/>
              </a:ext>
            </a:extLst>
          </p:cNvPr>
          <p:cNvSpPr txBox="1"/>
          <p:nvPr/>
        </p:nvSpPr>
        <p:spPr>
          <a:xfrm>
            <a:off x="1479396" y="1409700"/>
            <a:ext cx="11277600" cy="7848302"/>
          </a:xfrm>
          <a:prstGeom prst="rect">
            <a:avLst/>
          </a:prstGeom>
          <a:noFill/>
        </p:spPr>
        <p:txBody>
          <a:bodyPr wrap="square">
            <a:spAutoFit/>
          </a:bodyPr>
          <a:lstStyle/>
          <a:p>
            <a:pPr algn="ctr" rtl="1"/>
            <a:r>
              <a:rPr lang="ar-EG" sz="7200" b="1" dirty="0">
                <a:solidFill>
                  <a:srgbClr val="002060"/>
                </a:solidFill>
              </a:rPr>
              <a:t>وأصل "الزعيم" في كلام العرب: القائم بأمر القوم، وكذلك "الكفيل" ولذلك قيل: رئيس القوم زعيمهم مدبرهم. ومنه قول ليلى الأخيلية</a:t>
            </a:r>
            <a:endParaRPr lang="ar-EG" sz="59500" b="1" dirty="0">
              <a:solidFill>
                <a:srgbClr val="002060"/>
              </a:solidFill>
            </a:endParaRPr>
          </a:p>
          <a:p>
            <a:pPr algn="ctr" rtl="1"/>
            <a:endParaRPr lang="ar-EG" sz="7200" b="1" dirty="0">
              <a:solidFill>
                <a:srgbClr val="C00000"/>
              </a:solidFill>
            </a:endParaRPr>
          </a:p>
          <a:p>
            <a:pPr algn="ctr" rtl="1"/>
            <a:r>
              <a:rPr lang="ar-EG" sz="7200" b="1" dirty="0">
                <a:solidFill>
                  <a:srgbClr val="C00000"/>
                </a:solidFill>
              </a:rPr>
              <a:t>حَتَّى إِذَا بَرَزَ اللَّوَاءُ رَأَيْتَهُ</a:t>
            </a:r>
            <a:endParaRPr lang="ar-EG" sz="59500" b="1" dirty="0">
              <a:solidFill>
                <a:srgbClr val="C00000"/>
              </a:solidFill>
            </a:endParaRPr>
          </a:p>
          <a:p>
            <a:pPr algn="ctr" rtl="1"/>
            <a:r>
              <a:rPr lang="ar-EG" sz="7200" b="1" dirty="0">
                <a:solidFill>
                  <a:srgbClr val="C00000"/>
                </a:solidFill>
              </a:rPr>
              <a:t>تَحْتَ اللوَاء عَلَى الخَمِيسِ زَعِيمَا</a:t>
            </a:r>
            <a:endParaRPr lang="ar-EG" sz="8000" b="1" dirty="0">
              <a:solidFill>
                <a:srgbClr val="C00000"/>
              </a:solidFill>
            </a:endParaRPr>
          </a:p>
        </p:txBody>
      </p:sp>
      <p:pic>
        <p:nvPicPr>
          <p:cNvPr id="7" name="صورة 6">
            <a:extLst>
              <a:ext uri="{FF2B5EF4-FFF2-40B4-BE49-F238E27FC236}">
                <a16:creationId xmlns="" xmlns:a16="http://schemas.microsoft.com/office/drawing/2014/main" id="{B4C15C69-6B1B-7AE8-0130-9A4EC02379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56996" y="1714500"/>
            <a:ext cx="4572000" cy="4572000"/>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5300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sp>
        <p:nvSpPr>
          <p:cNvPr id="2" name="Freeform 2"/>
          <p:cNvSpPr/>
          <p:nvPr/>
        </p:nvSpPr>
        <p:spPr>
          <a:xfrm rot="5399999" flipH="1">
            <a:off x="9729988" y="1836377"/>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Freeform 3"/>
          <p:cNvSpPr/>
          <p:nvPr/>
        </p:nvSpPr>
        <p:spPr>
          <a:xfrm rot="5399999" flipH="1">
            <a:off x="11216473" y="2855522"/>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rot="5399999" flipH="1">
            <a:off x="13207724" y="1709290"/>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مربع نص 10">
            <a:extLst>
              <a:ext uri="{FF2B5EF4-FFF2-40B4-BE49-F238E27FC236}">
                <a16:creationId xmlns="" xmlns:a16="http://schemas.microsoft.com/office/drawing/2014/main" id="{768FFD09-17F9-DBEE-ADAE-4137AABA75C4}"/>
              </a:ext>
            </a:extLst>
          </p:cNvPr>
          <p:cNvSpPr txBox="1"/>
          <p:nvPr/>
        </p:nvSpPr>
        <p:spPr>
          <a:xfrm>
            <a:off x="8345523" y="2387945"/>
            <a:ext cx="8553579" cy="2215991"/>
          </a:xfrm>
          <a:prstGeom prst="rect">
            <a:avLst/>
          </a:prstGeom>
          <a:noFill/>
        </p:spPr>
        <p:txBody>
          <a:bodyPr wrap="square" rtlCol="1">
            <a:spAutoFit/>
          </a:bodyPr>
          <a:lstStyle/>
          <a:p>
            <a:pPr lvl="0" algn="ctr" rtl="1"/>
            <a:r>
              <a:rPr lang="ar-EG" sz="13800" b="1" dirty="0">
                <a:solidFill>
                  <a:prstClr val="white"/>
                </a:solidFill>
                <a:effectLst>
                  <a:glow rad="139700">
                    <a:srgbClr val="4BACC6">
                      <a:satMod val="175000"/>
                      <a:alpha val="40000"/>
                    </a:srgbClr>
                  </a:glow>
                </a:effectLst>
              </a:rPr>
              <a:t>نشاط اثرائي</a:t>
            </a:r>
          </a:p>
        </p:txBody>
      </p:sp>
      <p:pic>
        <p:nvPicPr>
          <p:cNvPr id="13" name="صورة 12">
            <a:extLst>
              <a:ext uri="{FF2B5EF4-FFF2-40B4-BE49-F238E27FC236}">
                <a16:creationId xmlns="" xmlns:a16="http://schemas.microsoft.com/office/drawing/2014/main" id="{F8A27006-A458-29F7-0D14-09687A4FC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781301"/>
            <a:ext cx="7458322" cy="7335416"/>
          </a:xfrm>
          <a:prstGeom prst="rect">
            <a:avLst/>
          </a:prstGeom>
        </p:spPr>
      </p:pic>
    </p:spTree>
    <p:extLst>
      <p:ext uri="{BB962C8B-B14F-4D97-AF65-F5344CB8AC3E}">
        <p14:creationId xmlns:p14="http://schemas.microsoft.com/office/powerpoint/2010/main" val="95671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sp>
        <p:nvSpPr>
          <p:cNvPr id="6" name="Freeform 6"/>
          <p:cNvSpPr/>
          <p:nvPr/>
        </p:nvSpPr>
        <p:spPr>
          <a:xfrm rot="-662391" flipH="1">
            <a:off x="9223769" y="1107489"/>
            <a:ext cx="8679661" cy="7181765"/>
          </a:xfrm>
          <a:custGeom>
            <a:avLst/>
            <a:gdLst/>
            <a:ahLst/>
            <a:cxnLst/>
            <a:rect l="l" t="t" r="r" b="b"/>
            <a:pathLst>
              <a:path w="3271075" h="3390418">
                <a:moveTo>
                  <a:pt x="3271075" y="0"/>
                </a:moveTo>
                <a:lnTo>
                  <a:pt x="0" y="0"/>
                </a:lnTo>
                <a:lnTo>
                  <a:pt x="0" y="3390418"/>
                </a:lnTo>
                <a:lnTo>
                  <a:pt x="3271075" y="3390418"/>
                </a:lnTo>
                <a:lnTo>
                  <a:pt x="3271075"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مربع نص 8">
            <a:extLst>
              <a:ext uri="{FF2B5EF4-FFF2-40B4-BE49-F238E27FC236}">
                <a16:creationId xmlns="" xmlns:a16="http://schemas.microsoft.com/office/drawing/2014/main" id="{9CE80F0E-98ED-E46F-439C-6338BF0E3309}"/>
              </a:ext>
            </a:extLst>
          </p:cNvPr>
          <p:cNvSpPr txBox="1"/>
          <p:nvPr/>
        </p:nvSpPr>
        <p:spPr>
          <a:xfrm>
            <a:off x="10744199" y="2528546"/>
            <a:ext cx="5638800" cy="433965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Calibri"/>
                <a:ea typeface="+mn-ea"/>
                <a:cs typeface="Arial" panose="020B0604020202020204" pitchFamily="34" charset="0"/>
              </a:rPr>
              <a:t>أهداف الوحدة</a:t>
            </a:r>
          </a:p>
        </p:txBody>
      </p:sp>
      <p:pic>
        <p:nvPicPr>
          <p:cNvPr id="11" name="صورة 10">
            <a:extLst>
              <a:ext uri="{FF2B5EF4-FFF2-40B4-BE49-F238E27FC236}">
                <a16:creationId xmlns="" xmlns:a16="http://schemas.microsoft.com/office/drawing/2014/main" id="{16AED5E1-5CF7-266C-CEA5-F5B79BBC7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63" t="11490" r="20613" b="18960"/>
          <a:stretch/>
        </p:blipFill>
        <p:spPr>
          <a:xfrm>
            <a:off x="9622" y="0"/>
            <a:ext cx="7305578"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2" name="مربع نص 21">
            <a:extLst>
              <a:ext uri="{FF2B5EF4-FFF2-40B4-BE49-F238E27FC236}">
                <a16:creationId xmlns="" xmlns:a16="http://schemas.microsoft.com/office/drawing/2014/main" id="{4A1DB931-070F-58F4-2835-0B1BA75F90CD}"/>
              </a:ext>
            </a:extLst>
          </p:cNvPr>
          <p:cNvSpPr txBox="1"/>
          <p:nvPr/>
        </p:nvSpPr>
        <p:spPr>
          <a:xfrm>
            <a:off x="4572000" y="1574100"/>
            <a:ext cx="9144000" cy="1569660"/>
          </a:xfrm>
          <a:prstGeom prst="rect">
            <a:avLst/>
          </a:prstGeom>
          <a:solidFill>
            <a:srgbClr val="C66C25"/>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sng" strike="noStrike" kern="1200" cap="none" spc="0" normalizeH="0" baseline="0" noProof="0" dirty="0">
                <a:ln>
                  <a:noFill/>
                </a:ln>
                <a:solidFill>
                  <a:prstClr val="white"/>
                </a:solidFill>
                <a:effectLst/>
                <a:uLnTx/>
                <a:uFillTx/>
                <a:latin typeface="Calibri"/>
                <a:ea typeface="+mn-ea"/>
                <a:cs typeface="Arial" panose="020B0604020202020204" pitchFamily="34" charset="0"/>
              </a:rPr>
              <a:t>أناقش وأدون: </a:t>
            </a:r>
          </a:p>
        </p:txBody>
      </p:sp>
      <p:sp>
        <p:nvSpPr>
          <p:cNvPr id="24" name="مربع نص 23">
            <a:extLst>
              <a:ext uri="{FF2B5EF4-FFF2-40B4-BE49-F238E27FC236}">
                <a16:creationId xmlns="" xmlns:a16="http://schemas.microsoft.com/office/drawing/2014/main" id="{61153A2C-7A27-DC30-6745-510E45D60A24}"/>
              </a:ext>
            </a:extLst>
          </p:cNvPr>
          <p:cNvSpPr txBox="1"/>
          <p:nvPr/>
        </p:nvSpPr>
        <p:spPr>
          <a:xfrm>
            <a:off x="1091708" y="4138254"/>
            <a:ext cx="11506692" cy="5632311"/>
          </a:xfrm>
          <a:prstGeom prst="rect">
            <a:avLst/>
          </a:prstGeom>
          <a:noFill/>
        </p:spPr>
        <p:txBody>
          <a:bodyPr wrap="square">
            <a:spAutoFit/>
          </a:bodyPr>
          <a:lstStyle/>
          <a:p>
            <a:pPr algn="ctr" rtl="1"/>
            <a:r>
              <a:rPr lang="ar-EG" sz="7200" b="1" dirty="0"/>
              <a:t>فكر مع مجموعتك: ما المصطلح الفقهي الذي يستشهد به الفقهاء في مثال التصرف بالإرادة المنفردة في قوله تعالى: </a:t>
            </a:r>
            <a:r>
              <a:rPr lang="ar-EG" sz="7200" b="1" dirty="0">
                <a:solidFill>
                  <a:srgbClr val="00B050"/>
                </a:solidFill>
              </a:rPr>
              <a:t>﴿وَلِمَن جَاءَ بِهِ حَمْلُ بَعِيرٍ وَأَنَا بِهِ، زَعِيمُ﴾</a:t>
            </a:r>
            <a:r>
              <a:rPr lang="ar-EG" sz="7200" b="1" dirty="0"/>
              <a:t>؟</a:t>
            </a:r>
            <a:endParaRPr lang="ar-EG" sz="28700" b="1" dirty="0"/>
          </a:p>
        </p:txBody>
      </p:sp>
      <p:pic>
        <p:nvPicPr>
          <p:cNvPr id="2" name="صورة 1">
            <a:extLst>
              <a:ext uri="{FF2B5EF4-FFF2-40B4-BE49-F238E27FC236}">
                <a16:creationId xmlns="" xmlns:a16="http://schemas.microsoft.com/office/drawing/2014/main" id="{99A9F4FF-B1CF-5EEB-8856-A3CBE1579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5400" y="579606"/>
            <a:ext cx="4876800" cy="4876800"/>
          </a:xfrm>
          <a:prstGeom prst="rect">
            <a:avLst/>
          </a:prstGeom>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6" name="مربع نص 35">
            <a:extLst>
              <a:ext uri="{FF2B5EF4-FFF2-40B4-BE49-F238E27FC236}">
                <a16:creationId xmlns="" xmlns:a16="http://schemas.microsoft.com/office/drawing/2014/main" id="{90E6D85C-500B-5D74-008B-249854C47791}"/>
              </a:ext>
            </a:extLst>
          </p:cNvPr>
          <p:cNvSpPr txBox="1"/>
          <p:nvPr/>
        </p:nvSpPr>
        <p:spPr>
          <a:xfrm rot="20723753">
            <a:off x="9814999" y="2763599"/>
            <a:ext cx="6351123" cy="349031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chemeClr val="bg1"/>
            </a:solidFill>
          </a:ln>
          <a:scene3d>
            <a:camera prst="isometricBottomDown"/>
            <a:lightRig rig="threePt" dir="t"/>
          </a:scene3d>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9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التقويم</a:t>
            </a:r>
          </a:p>
        </p:txBody>
      </p:sp>
      <p:pic>
        <p:nvPicPr>
          <p:cNvPr id="40" name="صورة 39">
            <a:extLst>
              <a:ext uri="{FF2B5EF4-FFF2-40B4-BE49-F238E27FC236}">
                <a16:creationId xmlns="" xmlns:a16="http://schemas.microsoft.com/office/drawing/2014/main" id="{CCBEB35F-99B7-E2D3-83AC-24FC13A6C5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201" y="1440606"/>
            <a:ext cx="7405788" cy="7405788"/>
          </a:xfrm>
          <a:prstGeom prst="rect">
            <a:avLst/>
          </a:prstGeom>
        </p:spPr>
      </p:pic>
      <p:sp>
        <p:nvSpPr>
          <p:cNvPr id="2" name="مستطيل 1">
            <a:extLst>
              <a:ext uri="{FF2B5EF4-FFF2-40B4-BE49-F238E27FC236}">
                <a16:creationId xmlns="" xmlns:a16="http://schemas.microsoft.com/office/drawing/2014/main" id="{9C5344BB-64A7-EDBA-7D66-9153AF8097C2}"/>
              </a:ext>
            </a:extLst>
          </p:cNvPr>
          <p:cNvSpPr/>
          <p:nvPr/>
        </p:nvSpPr>
        <p:spPr>
          <a:xfrm>
            <a:off x="17068800" y="-38100"/>
            <a:ext cx="1600200" cy="10325100"/>
          </a:xfrm>
          <a:prstGeom prst="rect">
            <a:avLst/>
          </a:prstGeom>
        </p:spPr>
        <p:style>
          <a:lnRef idx="1">
            <a:schemeClr val="dk1"/>
          </a:lnRef>
          <a:fillRef idx="3">
            <a:schemeClr val="dk1"/>
          </a:fillRef>
          <a:effectRef idx="2">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800" y="0"/>
            <a:ext cx="7848600" cy="8664039"/>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895864" y="3866227"/>
            <a:ext cx="9144000" cy="3046988"/>
          </a:xfrm>
          <a:prstGeom prst="rect">
            <a:avLst/>
          </a:prstGeom>
          <a:noFill/>
        </p:spPr>
        <p:txBody>
          <a:bodyPr wrap="square">
            <a:spAutoFit/>
          </a:bodyPr>
          <a:lstStyle/>
          <a:p>
            <a:pPr lvl="0" algn="ctr" rtl="1"/>
            <a:r>
              <a:rPr lang="ar-EG" sz="9600" b="1" dirty="0">
                <a:solidFill>
                  <a:srgbClr val="002060"/>
                </a:solidFill>
              </a:rPr>
              <a:t>ما المقصود بالتصرف القانوني؟</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9372600" y="5261104"/>
            <a:ext cx="6705599" cy="2834491"/>
          </a:xfrm>
          <a:prstGeom prst="cloud">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srgbClr val="4F81BD">
                    <a:lumMod val="75000"/>
                  </a:srgbClr>
                </a:solidFill>
                <a:effectLst>
                  <a:glow rad="228600">
                    <a:srgbClr val="8064A2">
                      <a:satMod val="175000"/>
                      <a:alpha val="40000"/>
                    </a:srgbClr>
                  </a:glow>
                </a:effectLst>
                <a:uLnTx/>
                <a:uFillTx/>
                <a:latin typeface="Calibri"/>
                <a:ea typeface="+mn-ea"/>
                <a:cs typeface="Arial" panose="020B0604020202020204" pitchFamily="34" charset="0"/>
              </a:rPr>
              <a:t>أتحقق</a:t>
            </a:r>
          </a:p>
        </p:txBody>
      </p:sp>
      <p:sp>
        <p:nvSpPr>
          <p:cNvPr id="2" name="مستطيل 1">
            <a:extLst>
              <a:ext uri="{FF2B5EF4-FFF2-40B4-BE49-F238E27FC236}">
                <a16:creationId xmlns="" xmlns:a16="http://schemas.microsoft.com/office/drawing/2014/main" id="{8320D4BF-7D02-BE77-C703-AD38810CB202}"/>
              </a:ext>
            </a:extLst>
          </p:cNvPr>
          <p:cNvSpPr/>
          <p:nvPr/>
        </p:nvSpPr>
        <p:spPr>
          <a:xfrm>
            <a:off x="-571500" y="-38100"/>
            <a:ext cx="1600200" cy="10325100"/>
          </a:xfrm>
          <a:prstGeom prst="rect">
            <a:avLst/>
          </a:prstGeom>
          <a:solidFill>
            <a:srgbClr val="CC9BCA"/>
          </a:solidFill>
          <a:ln>
            <a:noFill/>
          </a:ln>
        </p:spPr>
        <p:style>
          <a:lnRef idx="1">
            <a:schemeClr val="dk1"/>
          </a:lnRef>
          <a:fillRef idx="3">
            <a:schemeClr val="dk1"/>
          </a:fillRef>
          <a:effectRef idx="2">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6" name="صورة 5" descr="62b1af9ca1b79.png"/>
          <p:cNvPicPr>
            <a:picLocks noChangeAspect="1"/>
          </p:cNvPicPr>
          <p:nvPr/>
        </p:nvPicPr>
        <p:blipFill>
          <a:blip r:embed="rId3" cstate="print"/>
          <a:stretch>
            <a:fillRect/>
          </a:stretch>
        </p:blipFill>
        <p:spPr>
          <a:xfrm>
            <a:off x="1371600" y="419100"/>
            <a:ext cx="1973634" cy="1102196"/>
          </a:xfrm>
          <a:prstGeom prst="rect">
            <a:avLst/>
          </a:prstGeom>
        </p:spPr>
      </p:pic>
    </p:spTree>
    <p:extLst>
      <p:ext uri="{BB962C8B-B14F-4D97-AF65-F5344CB8AC3E}">
        <p14:creationId xmlns:p14="http://schemas.microsoft.com/office/powerpoint/2010/main" val="32192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8737" y="1943100"/>
            <a:ext cx="7531690" cy="7509985"/>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7467600" y="4926790"/>
            <a:ext cx="9144000" cy="2554545"/>
          </a:xfrm>
          <a:prstGeom prst="rect">
            <a:avLst/>
          </a:prstGeom>
          <a:noFill/>
        </p:spPr>
        <p:txBody>
          <a:bodyPr wrap="square">
            <a:spAutoFit/>
          </a:bodyPr>
          <a:lstStyle/>
          <a:p>
            <a:pPr lvl="0" algn="ctr" rtl="1"/>
            <a:r>
              <a:rPr lang="ar-EG" sz="8000" b="1" dirty="0">
                <a:solidFill>
                  <a:prstClr val="black"/>
                </a:solidFill>
              </a:rPr>
              <a:t>وضح بالمثال الفرق بين صورتي التصرف القانوني. </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3276600" y="2324100"/>
            <a:ext cx="5257800" cy="186204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srgbClr val="ED5564"/>
                </a:solidFill>
                <a:effectLst>
                  <a:glow rad="139700">
                    <a:srgbClr val="9BBB59">
                      <a:satMod val="175000"/>
                      <a:alpha val="40000"/>
                    </a:srgbClr>
                  </a:glow>
                </a:effectLst>
                <a:uLnTx/>
                <a:uFillTx/>
                <a:latin typeface="Calibri"/>
                <a:ea typeface="+mn-ea"/>
                <a:cs typeface="Arial" panose="020B0604020202020204" pitchFamily="34" charset="0"/>
              </a:rPr>
              <a:t>أناقش</a:t>
            </a:r>
          </a:p>
        </p:txBody>
      </p:sp>
      <p:sp>
        <p:nvSpPr>
          <p:cNvPr id="2" name="مستطيل 1">
            <a:extLst>
              <a:ext uri="{FF2B5EF4-FFF2-40B4-BE49-F238E27FC236}">
                <a16:creationId xmlns="" xmlns:a16="http://schemas.microsoft.com/office/drawing/2014/main" id="{8EA68C99-DC95-EECF-C219-D9D7C8B59A09}"/>
              </a:ext>
            </a:extLst>
          </p:cNvPr>
          <p:cNvSpPr/>
          <p:nvPr/>
        </p:nvSpPr>
        <p:spPr>
          <a:xfrm>
            <a:off x="16916400" y="0"/>
            <a:ext cx="1600200" cy="10325100"/>
          </a:xfrm>
          <a:prstGeom prst="rect">
            <a:avLst/>
          </a:prstGeom>
          <a:solidFill>
            <a:srgbClr val="ED5564"/>
          </a:solidFill>
          <a:ln>
            <a:noFill/>
          </a:ln>
        </p:spPr>
        <p:style>
          <a:lnRef idx="1">
            <a:schemeClr val="dk1"/>
          </a:lnRef>
          <a:fillRef idx="3">
            <a:schemeClr val="dk1"/>
          </a:fillRef>
          <a:effectRef idx="2">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0500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1736827" y="2874409"/>
            <a:ext cx="6398773" cy="7222091"/>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1219200" y="3848100"/>
            <a:ext cx="8614561" cy="4524315"/>
          </a:xfrm>
          <a:prstGeom prst="rect">
            <a:avLst/>
          </a:prstGeom>
          <a:noFill/>
        </p:spPr>
        <p:txBody>
          <a:bodyPr wrap="square">
            <a:spAutoFit/>
          </a:bodyPr>
          <a:lstStyle/>
          <a:p>
            <a:pPr lvl="0" algn="ctr" rtl="1"/>
            <a:r>
              <a:rPr lang="ar-EG" sz="9600" b="1" dirty="0">
                <a:solidFill>
                  <a:prstClr val="black"/>
                </a:solidFill>
              </a:rPr>
              <a:t>ما النتائج المستفادة من معرفة التصرفات القانونية؟</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9191335" y="2700964"/>
            <a:ext cx="6398773" cy="186204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black"/>
                </a:solidFill>
                <a:effectLst>
                  <a:glow rad="139700">
                    <a:srgbClr val="9BBB59">
                      <a:satMod val="175000"/>
                      <a:alpha val="40000"/>
                    </a:srgbClr>
                  </a:glow>
                </a:effectLst>
                <a:uLnTx/>
                <a:uFillTx/>
                <a:latin typeface="Calibri"/>
                <a:ea typeface="+mn-ea"/>
                <a:cs typeface="Arial" panose="020B0604020202020204" pitchFamily="34" charset="0"/>
              </a:rPr>
              <a:t>أستخلص</a:t>
            </a:r>
          </a:p>
        </p:txBody>
      </p:sp>
      <p:sp>
        <p:nvSpPr>
          <p:cNvPr id="2" name="مستطيل 1">
            <a:extLst>
              <a:ext uri="{FF2B5EF4-FFF2-40B4-BE49-F238E27FC236}">
                <a16:creationId xmlns="" xmlns:a16="http://schemas.microsoft.com/office/drawing/2014/main" id="{AF7C4029-6B83-D790-0550-195E166E27F2}"/>
              </a:ext>
            </a:extLst>
          </p:cNvPr>
          <p:cNvSpPr/>
          <p:nvPr/>
        </p:nvSpPr>
        <p:spPr>
          <a:xfrm>
            <a:off x="-571500" y="0"/>
            <a:ext cx="1600200" cy="10325100"/>
          </a:xfrm>
          <a:prstGeom prst="rect">
            <a:avLst/>
          </a:prstGeom>
          <a:solidFill>
            <a:srgbClr val="E0E18D"/>
          </a:solidFill>
          <a:ln>
            <a:noFill/>
          </a:ln>
        </p:spPr>
        <p:style>
          <a:lnRef idx="1">
            <a:schemeClr val="dk1"/>
          </a:lnRef>
          <a:fillRef idx="3">
            <a:schemeClr val="dk1"/>
          </a:fillRef>
          <a:effectRef idx="2">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6" name="صورة 5" descr="62b1af9ca1b79.png"/>
          <p:cNvPicPr>
            <a:picLocks noChangeAspect="1"/>
          </p:cNvPicPr>
          <p:nvPr/>
        </p:nvPicPr>
        <p:blipFill>
          <a:blip r:embed="rId3" cstate="print"/>
          <a:stretch>
            <a:fillRect/>
          </a:stretch>
        </p:blipFill>
        <p:spPr>
          <a:xfrm>
            <a:off x="1066800" y="571500"/>
            <a:ext cx="1973634" cy="1102196"/>
          </a:xfrm>
          <a:prstGeom prst="rect">
            <a:avLst/>
          </a:prstGeom>
        </p:spPr>
      </p:pic>
    </p:spTree>
    <p:extLst>
      <p:ext uri="{BB962C8B-B14F-4D97-AF65-F5344CB8AC3E}">
        <p14:creationId xmlns:p14="http://schemas.microsoft.com/office/powerpoint/2010/main" val="17696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 xmlns:a16="http://schemas.microsoft.com/office/drawing/2014/main" id="{DA6E10F4-B26E-DE87-1610-45E7C03D3CF2}"/>
              </a:ext>
            </a:extLst>
          </p:cNvPr>
          <p:cNvGraphicFramePr/>
          <p:nvPr>
            <p:extLst>
              <p:ext uri="{D42A27DB-BD31-4B8C-83A1-F6EECF244321}">
                <p14:modId xmlns:p14="http://schemas.microsoft.com/office/powerpoint/2010/main" val="595771068"/>
              </p:ext>
            </p:extLst>
          </p:nvPr>
        </p:nvGraphicFramePr>
        <p:xfrm>
          <a:off x="457200" y="190500"/>
          <a:ext cx="15925800" cy="960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a:extLst>
              <a:ext uri="{FF2B5EF4-FFF2-40B4-BE49-F238E27FC236}">
                <a16:creationId xmlns="" xmlns:a16="http://schemas.microsoft.com/office/drawing/2014/main" id="{665EAD38-6E87-275F-DD5E-9645DC254953}"/>
              </a:ext>
            </a:extLst>
          </p:cNvPr>
          <p:cNvSpPr txBox="1"/>
          <p:nvPr/>
        </p:nvSpPr>
        <p:spPr>
          <a:xfrm>
            <a:off x="16626007" y="0"/>
            <a:ext cx="1661993" cy="10325100"/>
          </a:xfrm>
          <a:prstGeom prst="rect">
            <a:avLst/>
          </a:prstGeom>
          <a:solidFill>
            <a:srgbClr val="63B8A7"/>
          </a:solidFill>
        </p:spPr>
        <p:txBody>
          <a:bodyPr vert="vert270"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strike="noStrike" kern="1200" cap="none" spc="0" normalizeH="0" baseline="0" noProof="0" dirty="0">
                <a:ln>
                  <a:noFill/>
                </a:ln>
                <a:solidFill>
                  <a:prstClr val="white"/>
                </a:solidFill>
                <a:effectLst/>
                <a:uLnTx/>
                <a:uFillTx/>
                <a:latin typeface="Calibri"/>
                <a:ea typeface="+mn-ea"/>
                <a:cs typeface="Arial" panose="020B0604020202020204" pitchFamily="34" charset="0"/>
              </a:rPr>
              <a:t>شكل يوضح مصادر الحق</a:t>
            </a:r>
          </a:p>
        </p:txBody>
      </p:sp>
      <p:pic>
        <p:nvPicPr>
          <p:cNvPr id="4" name="صورة 3" descr="62b1af9ca1b79.png"/>
          <p:cNvPicPr>
            <a:picLocks noChangeAspect="1"/>
          </p:cNvPicPr>
          <p:nvPr/>
        </p:nvPicPr>
        <p:blipFill>
          <a:blip r:embed="rId7"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8617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graphicEl>
                                              <a:dgm id="{F9AFEDF7-09D0-44D4-A16C-028794FEAA4B}"/>
                                            </p:graphicEl>
                                          </p:spTgt>
                                        </p:tgtEl>
                                        <p:attrNameLst>
                                          <p:attrName>style.visibility</p:attrName>
                                        </p:attrNameLst>
                                      </p:cBhvr>
                                      <p:to>
                                        <p:strVal val="visible"/>
                                      </p:to>
                                    </p:set>
                                    <p:animEffect transition="in" filter="wipe(down)">
                                      <p:cBhvr>
                                        <p:cTn id="7" dur="500"/>
                                        <p:tgtEl>
                                          <p:spTgt spid="2">
                                            <p:graphicEl>
                                              <a:dgm id="{F9AFEDF7-09D0-44D4-A16C-028794FEAA4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dgm id="{7AAC52F7-EF0E-4434-9075-03EF216CC7FA}"/>
                                            </p:graphicEl>
                                          </p:spTgt>
                                        </p:tgtEl>
                                        <p:attrNameLst>
                                          <p:attrName>style.visibility</p:attrName>
                                        </p:attrNameLst>
                                      </p:cBhvr>
                                      <p:to>
                                        <p:strVal val="visible"/>
                                      </p:to>
                                    </p:set>
                                    <p:animEffect transition="in" filter="wipe(down)">
                                      <p:cBhvr>
                                        <p:cTn id="10" dur="500"/>
                                        <p:tgtEl>
                                          <p:spTgt spid="2">
                                            <p:graphicEl>
                                              <a:dgm id="{7AAC52F7-EF0E-4434-9075-03EF216CC7FA}"/>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dgm id="{2EF3CAA8-5FEC-4042-BB3A-665A258CA094}"/>
                                            </p:graphicEl>
                                          </p:spTgt>
                                        </p:tgtEl>
                                        <p:attrNameLst>
                                          <p:attrName>style.visibility</p:attrName>
                                        </p:attrNameLst>
                                      </p:cBhvr>
                                      <p:to>
                                        <p:strVal val="visible"/>
                                      </p:to>
                                    </p:set>
                                    <p:animEffect transition="in" filter="wipe(down)">
                                      <p:cBhvr>
                                        <p:cTn id="13" dur="500"/>
                                        <p:tgtEl>
                                          <p:spTgt spid="2">
                                            <p:graphicEl>
                                              <a:dgm id="{2EF3CAA8-5FEC-4042-BB3A-665A258CA094}"/>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graphicEl>
                                              <a:dgm id="{83366DBA-9674-4F5A-BDCD-511081FBEED8}"/>
                                            </p:graphicEl>
                                          </p:spTgt>
                                        </p:tgtEl>
                                        <p:attrNameLst>
                                          <p:attrName>style.visibility</p:attrName>
                                        </p:attrNameLst>
                                      </p:cBhvr>
                                      <p:to>
                                        <p:strVal val="visible"/>
                                      </p:to>
                                    </p:set>
                                    <p:animEffect transition="in" filter="wipe(down)">
                                      <p:cBhvr>
                                        <p:cTn id="16" dur="500"/>
                                        <p:tgtEl>
                                          <p:spTgt spid="2">
                                            <p:graphicEl>
                                              <a:dgm id="{83366DBA-9674-4F5A-BDCD-511081FBEED8}"/>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graphicEl>
                                              <a:dgm id="{8CCB919B-78D2-49D3-973C-F7AE8D0CC20A}"/>
                                            </p:graphicEl>
                                          </p:spTgt>
                                        </p:tgtEl>
                                        <p:attrNameLst>
                                          <p:attrName>style.visibility</p:attrName>
                                        </p:attrNameLst>
                                      </p:cBhvr>
                                      <p:to>
                                        <p:strVal val="visible"/>
                                      </p:to>
                                    </p:set>
                                    <p:animEffect transition="in" filter="wipe(down)">
                                      <p:cBhvr>
                                        <p:cTn id="19" dur="500"/>
                                        <p:tgtEl>
                                          <p:spTgt spid="2">
                                            <p:graphicEl>
                                              <a:dgm id="{8CCB919B-78D2-49D3-973C-F7AE8D0CC20A}"/>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graphicEl>
                                              <a:dgm id="{3579E59D-5B47-4941-B11A-367479A95AC4}"/>
                                            </p:graphicEl>
                                          </p:spTgt>
                                        </p:tgtEl>
                                        <p:attrNameLst>
                                          <p:attrName>style.visibility</p:attrName>
                                        </p:attrNameLst>
                                      </p:cBhvr>
                                      <p:to>
                                        <p:strVal val="visible"/>
                                      </p:to>
                                    </p:set>
                                    <p:animEffect transition="in" filter="wipe(down)">
                                      <p:cBhvr>
                                        <p:cTn id="22" dur="500"/>
                                        <p:tgtEl>
                                          <p:spTgt spid="2">
                                            <p:graphicEl>
                                              <a:dgm id="{3579E59D-5B47-4941-B11A-367479A95AC4}"/>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graphicEl>
                                              <a:dgm id="{2AF0FA65-5F37-4DC6-A2F8-188254FBE36C}"/>
                                            </p:graphicEl>
                                          </p:spTgt>
                                        </p:tgtEl>
                                        <p:attrNameLst>
                                          <p:attrName>style.visibility</p:attrName>
                                        </p:attrNameLst>
                                      </p:cBhvr>
                                      <p:to>
                                        <p:strVal val="visible"/>
                                      </p:to>
                                    </p:set>
                                    <p:animEffect transition="in" filter="wipe(down)">
                                      <p:cBhvr>
                                        <p:cTn id="25" dur="500"/>
                                        <p:tgtEl>
                                          <p:spTgt spid="2">
                                            <p:graphicEl>
                                              <a:dgm id="{2AF0FA65-5F37-4DC6-A2F8-188254FBE36C}"/>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graphicEl>
                                              <a:dgm id="{0359B655-8ED1-463A-A1FC-472514473C57}"/>
                                            </p:graphicEl>
                                          </p:spTgt>
                                        </p:tgtEl>
                                        <p:attrNameLst>
                                          <p:attrName>style.visibility</p:attrName>
                                        </p:attrNameLst>
                                      </p:cBhvr>
                                      <p:to>
                                        <p:strVal val="visible"/>
                                      </p:to>
                                    </p:set>
                                    <p:animEffect transition="in" filter="wipe(down)">
                                      <p:cBhvr>
                                        <p:cTn id="28" dur="500"/>
                                        <p:tgtEl>
                                          <p:spTgt spid="2">
                                            <p:graphicEl>
                                              <a:dgm id="{0359B655-8ED1-463A-A1FC-472514473C5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78437CC6-3487-4A4C-8D18-2374D8C6B972}"/>
                                            </p:graphicEl>
                                          </p:spTgt>
                                        </p:tgtEl>
                                        <p:attrNameLst>
                                          <p:attrName>style.visibility</p:attrName>
                                        </p:attrNameLst>
                                      </p:cBhvr>
                                      <p:to>
                                        <p:strVal val="visible"/>
                                      </p:to>
                                    </p:set>
                                    <p:animEffect transition="in" filter="wipe(down)">
                                      <p:cBhvr>
                                        <p:cTn id="31" dur="500"/>
                                        <p:tgtEl>
                                          <p:spTgt spid="2">
                                            <p:graphicEl>
                                              <a:dgm id="{78437CC6-3487-4A4C-8D18-2374D8C6B972}"/>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
                                            <p:graphicEl>
                                              <a:dgm id="{EA3551E4-F084-434E-B3B5-EB4121B69C5A}"/>
                                            </p:graphicEl>
                                          </p:spTgt>
                                        </p:tgtEl>
                                        <p:attrNameLst>
                                          <p:attrName>style.visibility</p:attrName>
                                        </p:attrNameLst>
                                      </p:cBhvr>
                                      <p:to>
                                        <p:strVal val="visible"/>
                                      </p:to>
                                    </p:set>
                                    <p:animEffect transition="in" filter="wipe(down)">
                                      <p:cBhvr>
                                        <p:cTn id="34" dur="500"/>
                                        <p:tgtEl>
                                          <p:spTgt spid="2">
                                            <p:graphicEl>
                                              <a:dgm id="{EA3551E4-F084-434E-B3B5-EB4121B69C5A}"/>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
                                            <p:graphicEl>
                                              <a:dgm id="{F63E9DCE-37C4-40D3-9484-896355DE038E}"/>
                                            </p:graphicEl>
                                          </p:spTgt>
                                        </p:tgtEl>
                                        <p:attrNameLst>
                                          <p:attrName>style.visibility</p:attrName>
                                        </p:attrNameLst>
                                      </p:cBhvr>
                                      <p:to>
                                        <p:strVal val="visible"/>
                                      </p:to>
                                    </p:set>
                                    <p:animEffect transition="in" filter="wipe(down)">
                                      <p:cBhvr>
                                        <p:cTn id="37" dur="500"/>
                                        <p:tgtEl>
                                          <p:spTgt spid="2">
                                            <p:graphicEl>
                                              <a:dgm id="{F63E9DCE-37C4-40D3-9484-896355DE038E}"/>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
                                            <p:graphicEl>
                                              <a:dgm id="{6B77459D-1804-4076-9664-1CE040933EFD}"/>
                                            </p:graphicEl>
                                          </p:spTgt>
                                        </p:tgtEl>
                                        <p:attrNameLst>
                                          <p:attrName>style.visibility</p:attrName>
                                        </p:attrNameLst>
                                      </p:cBhvr>
                                      <p:to>
                                        <p:strVal val="visible"/>
                                      </p:to>
                                    </p:set>
                                    <p:animEffect transition="in" filter="wipe(down)">
                                      <p:cBhvr>
                                        <p:cTn id="40" dur="500"/>
                                        <p:tgtEl>
                                          <p:spTgt spid="2">
                                            <p:graphicEl>
                                              <a:dgm id="{6B77459D-1804-4076-9664-1CE040933EFD}"/>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
                                            <p:graphicEl>
                                              <a:dgm id="{D80ABB05-1336-4F29-9D2E-42F580D2C85A}"/>
                                            </p:graphicEl>
                                          </p:spTgt>
                                        </p:tgtEl>
                                        <p:attrNameLst>
                                          <p:attrName>style.visibility</p:attrName>
                                        </p:attrNameLst>
                                      </p:cBhvr>
                                      <p:to>
                                        <p:strVal val="visible"/>
                                      </p:to>
                                    </p:set>
                                    <p:animEffect transition="in" filter="wipe(down)">
                                      <p:cBhvr>
                                        <p:cTn id="43" dur="500"/>
                                        <p:tgtEl>
                                          <p:spTgt spid="2">
                                            <p:graphicEl>
                                              <a:dgm id="{D80ABB05-1336-4F29-9D2E-42F580D2C85A}"/>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
                                            <p:graphicEl>
                                              <a:dgm id="{6C83901B-B9F3-45D6-AB2C-9FE18F9E4A38}"/>
                                            </p:graphicEl>
                                          </p:spTgt>
                                        </p:tgtEl>
                                        <p:attrNameLst>
                                          <p:attrName>style.visibility</p:attrName>
                                        </p:attrNameLst>
                                      </p:cBhvr>
                                      <p:to>
                                        <p:strVal val="visible"/>
                                      </p:to>
                                    </p:set>
                                    <p:animEffect transition="in" filter="wipe(down)">
                                      <p:cBhvr>
                                        <p:cTn id="46" dur="500"/>
                                        <p:tgtEl>
                                          <p:spTgt spid="2">
                                            <p:graphicEl>
                                              <a:dgm id="{6C83901B-B9F3-45D6-AB2C-9FE18F9E4A38}"/>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graphicEl>
                                              <a:dgm id="{FEAFA2D0-C9F9-4B4E-B1D6-58F6DE44F829}"/>
                                            </p:graphicEl>
                                          </p:spTgt>
                                        </p:tgtEl>
                                        <p:attrNameLst>
                                          <p:attrName>style.visibility</p:attrName>
                                        </p:attrNameLst>
                                      </p:cBhvr>
                                      <p:to>
                                        <p:strVal val="visible"/>
                                      </p:to>
                                    </p:set>
                                    <p:animEffect transition="in" filter="wipe(down)">
                                      <p:cBhvr>
                                        <p:cTn id="49" dur="500"/>
                                        <p:tgtEl>
                                          <p:spTgt spid="2">
                                            <p:graphicEl>
                                              <a:dgm id="{FEAFA2D0-C9F9-4B4E-B1D6-58F6DE44F829}"/>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
                                            <p:graphicEl>
                                              <a:dgm id="{69BDE675-6C32-41F4-854E-A4332C685EF6}"/>
                                            </p:graphicEl>
                                          </p:spTgt>
                                        </p:tgtEl>
                                        <p:attrNameLst>
                                          <p:attrName>style.visibility</p:attrName>
                                        </p:attrNameLst>
                                      </p:cBhvr>
                                      <p:to>
                                        <p:strVal val="visible"/>
                                      </p:to>
                                    </p:set>
                                    <p:animEffect transition="in" filter="wipe(down)">
                                      <p:cBhvr>
                                        <p:cTn id="52" dur="500"/>
                                        <p:tgtEl>
                                          <p:spTgt spid="2">
                                            <p:graphicEl>
                                              <a:dgm id="{69BDE675-6C32-41F4-854E-A4332C685EF6}"/>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B68068C0-B22C-4524-99F1-72BB6046ABDD}"/>
                                            </p:graphicEl>
                                          </p:spTgt>
                                        </p:tgtEl>
                                        <p:attrNameLst>
                                          <p:attrName>style.visibility</p:attrName>
                                        </p:attrNameLst>
                                      </p:cBhvr>
                                      <p:to>
                                        <p:strVal val="visible"/>
                                      </p:to>
                                    </p:set>
                                    <p:animEffect transition="in" filter="wipe(down)">
                                      <p:cBhvr>
                                        <p:cTn id="55" dur="500"/>
                                        <p:tgtEl>
                                          <p:spTgt spid="2">
                                            <p:graphicEl>
                                              <a:dgm id="{B68068C0-B22C-4524-99F1-72BB6046ABDD}"/>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
                                            <p:graphicEl>
                                              <a:dgm id="{26C88A2A-C22B-4678-B543-75CDBA04DD32}"/>
                                            </p:graphicEl>
                                          </p:spTgt>
                                        </p:tgtEl>
                                        <p:attrNameLst>
                                          <p:attrName>style.visibility</p:attrName>
                                        </p:attrNameLst>
                                      </p:cBhvr>
                                      <p:to>
                                        <p:strVal val="visible"/>
                                      </p:to>
                                    </p:set>
                                    <p:animEffect transition="in" filter="wipe(down)">
                                      <p:cBhvr>
                                        <p:cTn id="58" dur="500"/>
                                        <p:tgtEl>
                                          <p:spTgt spid="2">
                                            <p:graphicEl>
                                              <a:dgm id="{26C88A2A-C22B-4678-B543-75CDBA04DD32}"/>
                                            </p:graphic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
                                            <p:graphicEl>
                                              <a:dgm id="{4214B5A2-EB02-4EA0-8344-E92278E0F398}"/>
                                            </p:graphicEl>
                                          </p:spTgt>
                                        </p:tgtEl>
                                        <p:attrNameLst>
                                          <p:attrName>style.visibility</p:attrName>
                                        </p:attrNameLst>
                                      </p:cBhvr>
                                      <p:to>
                                        <p:strVal val="visible"/>
                                      </p:to>
                                    </p:set>
                                    <p:animEffect transition="in" filter="wipe(down)">
                                      <p:cBhvr>
                                        <p:cTn id="61" dur="500"/>
                                        <p:tgtEl>
                                          <p:spTgt spid="2">
                                            <p:graphicEl>
                                              <a:dgm id="{4214B5A2-EB02-4EA0-8344-E92278E0F398}"/>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
                                            <p:graphicEl>
                                              <a:dgm id="{209E7FF0-213A-49A6-A84D-761279FD6898}"/>
                                            </p:graphicEl>
                                          </p:spTgt>
                                        </p:tgtEl>
                                        <p:attrNameLst>
                                          <p:attrName>style.visibility</p:attrName>
                                        </p:attrNameLst>
                                      </p:cBhvr>
                                      <p:to>
                                        <p:strVal val="visible"/>
                                      </p:to>
                                    </p:set>
                                    <p:animEffect transition="in" filter="wipe(down)">
                                      <p:cBhvr>
                                        <p:cTn id="64" dur="500"/>
                                        <p:tgtEl>
                                          <p:spTgt spid="2">
                                            <p:graphicEl>
                                              <a:dgm id="{209E7FF0-213A-49A6-A84D-761279FD6898}"/>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
                                            <p:graphicEl>
                                              <a:dgm id="{923C50F6-1C0C-4EF1-A947-003EB3E5BC7C}"/>
                                            </p:graphicEl>
                                          </p:spTgt>
                                        </p:tgtEl>
                                        <p:attrNameLst>
                                          <p:attrName>style.visibility</p:attrName>
                                        </p:attrNameLst>
                                      </p:cBhvr>
                                      <p:to>
                                        <p:strVal val="visible"/>
                                      </p:to>
                                    </p:set>
                                    <p:animEffect transition="in" filter="wipe(down)">
                                      <p:cBhvr>
                                        <p:cTn id="67" dur="500"/>
                                        <p:tgtEl>
                                          <p:spTgt spid="2">
                                            <p:graphicEl>
                                              <a:dgm id="{923C50F6-1C0C-4EF1-A947-003EB3E5BC7C}"/>
                                            </p:graphic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
                                            <p:graphicEl>
                                              <a:dgm id="{9362C9A8-4D50-4219-A66E-72B92A82C0F5}"/>
                                            </p:graphicEl>
                                          </p:spTgt>
                                        </p:tgtEl>
                                        <p:attrNameLst>
                                          <p:attrName>style.visibility</p:attrName>
                                        </p:attrNameLst>
                                      </p:cBhvr>
                                      <p:to>
                                        <p:strVal val="visible"/>
                                      </p:to>
                                    </p:set>
                                    <p:animEffect transition="in" filter="wipe(down)">
                                      <p:cBhvr>
                                        <p:cTn id="70" dur="500"/>
                                        <p:tgtEl>
                                          <p:spTgt spid="2">
                                            <p:graphicEl>
                                              <a:dgm id="{9362C9A8-4D50-4219-A66E-72B92A82C0F5}"/>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
                                            <p:graphicEl>
                                              <a:dgm id="{7869B841-35EC-4C32-AB9B-2E4BBEC432D5}"/>
                                            </p:graphicEl>
                                          </p:spTgt>
                                        </p:tgtEl>
                                        <p:attrNameLst>
                                          <p:attrName>style.visibility</p:attrName>
                                        </p:attrNameLst>
                                      </p:cBhvr>
                                      <p:to>
                                        <p:strVal val="visible"/>
                                      </p:to>
                                    </p:set>
                                    <p:animEffect transition="in" filter="wipe(down)">
                                      <p:cBhvr>
                                        <p:cTn id="73" dur="500"/>
                                        <p:tgtEl>
                                          <p:spTgt spid="2">
                                            <p:graphicEl>
                                              <a:dgm id="{7869B841-35EC-4C32-AB9B-2E4BBEC432D5}"/>
                                            </p:graphic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
                                            <p:graphicEl>
                                              <a:dgm id="{889B0FB1-9226-42E2-B292-C00195901B4E}"/>
                                            </p:graphicEl>
                                          </p:spTgt>
                                        </p:tgtEl>
                                        <p:attrNameLst>
                                          <p:attrName>style.visibility</p:attrName>
                                        </p:attrNameLst>
                                      </p:cBhvr>
                                      <p:to>
                                        <p:strVal val="visible"/>
                                      </p:to>
                                    </p:set>
                                    <p:animEffect transition="in" filter="wipe(down)">
                                      <p:cBhvr>
                                        <p:cTn id="76" dur="500"/>
                                        <p:tgtEl>
                                          <p:spTgt spid="2">
                                            <p:graphicEl>
                                              <a:dgm id="{889B0FB1-9226-42E2-B292-C00195901B4E}"/>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graphicEl>
                                              <a:dgm id="{3E47C85F-52FC-4B03-8C36-CCAAC6342B08}"/>
                                            </p:graphicEl>
                                          </p:spTgt>
                                        </p:tgtEl>
                                        <p:attrNameLst>
                                          <p:attrName>style.visibility</p:attrName>
                                        </p:attrNameLst>
                                      </p:cBhvr>
                                      <p:to>
                                        <p:strVal val="visible"/>
                                      </p:to>
                                    </p:set>
                                    <p:animEffect transition="in" filter="wipe(down)">
                                      <p:cBhvr>
                                        <p:cTn id="79" dur="500"/>
                                        <p:tgtEl>
                                          <p:spTgt spid="2">
                                            <p:graphicEl>
                                              <a:dgm id="{3E47C85F-52FC-4B03-8C36-CCAAC6342B08}"/>
                                            </p:graphic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
                                            <p:graphicEl>
                                              <a:dgm id="{856BA808-81F4-410B-9903-AE6EB7764EA8}"/>
                                            </p:graphicEl>
                                          </p:spTgt>
                                        </p:tgtEl>
                                        <p:attrNameLst>
                                          <p:attrName>style.visibility</p:attrName>
                                        </p:attrNameLst>
                                      </p:cBhvr>
                                      <p:to>
                                        <p:strVal val="visible"/>
                                      </p:to>
                                    </p:set>
                                    <p:animEffect transition="in" filter="wipe(down)">
                                      <p:cBhvr>
                                        <p:cTn id="82" dur="500"/>
                                        <p:tgtEl>
                                          <p:spTgt spid="2">
                                            <p:graphicEl>
                                              <a:dgm id="{856BA808-81F4-410B-9903-AE6EB7764EA8}"/>
                                            </p:graphicEl>
                                          </p:spTgt>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14" name="AutoShape 14"/>
          <p:cNvSpPr/>
          <p:nvPr/>
        </p:nvSpPr>
        <p:spPr>
          <a:xfrm>
            <a:off x="16916131" y="1902309"/>
            <a:ext cx="79136" cy="6579632"/>
          </a:xfrm>
          <a:prstGeom prst="rect">
            <a:avLst/>
          </a:prstGeom>
          <a:solidFill>
            <a:srgbClr val="09427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Freeform 15"/>
          <p:cNvSpPr/>
          <p:nvPr/>
        </p:nvSpPr>
        <p:spPr>
          <a:xfrm flipH="1">
            <a:off x="16652098" y="585426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6" name="Freeform 16"/>
          <p:cNvSpPr/>
          <p:nvPr/>
        </p:nvSpPr>
        <p:spPr>
          <a:xfrm flipH="1">
            <a:off x="16652098" y="181332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7" name="Freeform 17"/>
          <p:cNvSpPr/>
          <p:nvPr/>
        </p:nvSpPr>
        <p:spPr>
          <a:xfrm flipH="1">
            <a:off x="16652098" y="7874740"/>
            <a:ext cx="607202" cy="607202"/>
          </a:xfrm>
          <a:custGeom>
            <a:avLst/>
            <a:gdLst/>
            <a:ahLst/>
            <a:cxnLst/>
            <a:rect l="l" t="t" r="r" b="b"/>
            <a:pathLst>
              <a:path w="607202" h="607202">
                <a:moveTo>
                  <a:pt x="607202" y="0"/>
                </a:moveTo>
                <a:lnTo>
                  <a:pt x="0" y="0"/>
                </a:lnTo>
                <a:lnTo>
                  <a:pt x="0" y="607201"/>
                </a:lnTo>
                <a:lnTo>
                  <a:pt x="607202" y="607201"/>
                </a:lnTo>
                <a:lnTo>
                  <a:pt x="607202"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8" name="Freeform 18"/>
          <p:cNvSpPr/>
          <p:nvPr/>
        </p:nvSpPr>
        <p:spPr>
          <a:xfrm flipH="1">
            <a:off x="16652098" y="383379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0" name="مربع نص 19">
            <a:extLst>
              <a:ext uri="{FF2B5EF4-FFF2-40B4-BE49-F238E27FC236}">
                <a16:creationId xmlns="" xmlns:a16="http://schemas.microsoft.com/office/drawing/2014/main" id="{1D732D42-92DF-7EBB-29FD-39260F515366}"/>
              </a:ext>
            </a:extLst>
          </p:cNvPr>
          <p:cNvSpPr txBox="1"/>
          <p:nvPr/>
        </p:nvSpPr>
        <p:spPr>
          <a:xfrm>
            <a:off x="1267333" y="507266"/>
            <a:ext cx="15331029" cy="92332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rPr>
              <a:t>يتوقع من المتعلم بعد دراسة الوحدة أن يكون قادرا على:</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63B8A7"/>
                </a:solidFill>
                <a:effectLst/>
                <a:uLnTx/>
                <a:uFillTx/>
                <a:latin typeface="Calibri"/>
                <a:ea typeface="+mn-ea"/>
                <a:cs typeface="Arial" panose="020B0604020202020204" pitchFamily="34" charset="0"/>
              </a:rPr>
              <a:t> بيان مصادر الحق. </a:t>
            </a:r>
          </a:p>
          <a:p>
            <a:pPr marL="857250" marR="0" lvl="0" indent="-8572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ar-EG" sz="6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التفريق بين مصدري الحق: الوقائع القانونية والتصرفات القانونية.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63B8A7"/>
                </a:solidFill>
                <a:effectLst/>
                <a:uLnTx/>
                <a:uFillTx/>
                <a:latin typeface="Calibri"/>
                <a:ea typeface="+mn-ea"/>
                <a:cs typeface="Arial" panose="020B0604020202020204" pitchFamily="34" charset="0"/>
              </a:rPr>
              <a:t>استيعاب الفرق بين نوعي الوقائع القانونية: الطبيعية والمادية.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تصنيف الحوادث والأعمال إلى وقائع أو تصرفات قانونية.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0" dur="500"/>
                                        <p:tgtEl>
                                          <p:spTgt spid="2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13" dur="500"/>
                                        <p:tgtEl>
                                          <p:spTgt spid="20">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16" dur="500"/>
                                        <p:tgtEl>
                                          <p:spTgt spid="20">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randombar(horizontal)">
                                      <p:cBhvr>
                                        <p:cTn id="19"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6" name="Group 6"/>
          <p:cNvGrpSpPr/>
          <p:nvPr/>
        </p:nvGrpSpPr>
        <p:grpSpPr>
          <a:xfrm>
            <a:off x="170193" y="229387"/>
            <a:ext cx="18117807" cy="9790913"/>
            <a:chOff x="-499106" y="-131477"/>
            <a:chExt cx="21083027" cy="12452407"/>
          </a:xfrm>
        </p:grpSpPr>
        <p:sp>
          <p:nvSpPr>
            <p:cNvPr id="7" name="Freeform 7"/>
            <p:cNvSpPr/>
            <p:nvPr/>
          </p:nvSpPr>
          <p:spPr>
            <a:xfrm rot="16380007" flipH="1">
              <a:off x="7966111" y="-296880"/>
              <a:ext cx="12452407" cy="12783213"/>
            </a:xfrm>
            <a:custGeom>
              <a:avLst/>
              <a:gdLst/>
              <a:ahLst/>
              <a:cxnLst/>
              <a:rect l="l" t="t" r="r" b="b"/>
              <a:pathLst>
                <a:path w="9003548" h="9003548">
                  <a:moveTo>
                    <a:pt x="9003548" y="0"/>
                  </a:moveTo>
                  <a:lnTo>
                    <a:pt x="0" y="0"/>
                  </a:lnTo>
                  <a:lnTo>
                    <a:pt x="0" y="9003548"/>
                  </a:lnTo>
                  <a:lnTo>
                    <a:pt x="9003548" y="9003548"/>
                  </a:lnTo>
                  <a:lnTo>
                    <a:pt x="9003548"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Freeform 8"/>
            <p:cNvSpPr/>
            <p:nvPr/>
          </p:nvSpPr>
          <p:spPr>
            <a:xfrm flipH="1">
              <a:off x="-499106" y="5466732"/>
              <a:ext cx="8030999" cy="6386248"/>
            </a:xfrm>
            <a:custGeom>
              <a:avLst/>
              <a:gdLst/>
              <a:ahLst/>
              <a:cxnLst/>
              <a:rect l="l" t="t" r="r" b="b"/>
              <a:pathLst>
                <a:path w="8030997" h="6386248">
                  <a:moveTo>
                    <a:pt x="8030997" y="0"/>
                  </a:moveTo>
                  <a:lnTo>
                    <a:pt x="0" y="0"/>
                  </a:lnTo>
                  <a:lnTo>
                    <a:pt x="0" y="6386248"/>
                  </a:lnTo>
                  <a:lnTo>
                    <a:pt x="8030997" y="6386248"/>
                  </a:lnTo>
                  <a:lnTo>
                    <a:pt x="8030997"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0" name="مربع نص 9">
            <a:extLst>
              <a:ext uri="{FF2B5EF4-FFF2-40B4-BE49-F238E27FC236}">
                <a16:creationId xmlns="" xmlns:a16="http://schemas.microsoft.com/office/drawing/2014/main" id="{D4CC5D21-68E1-B8BD-4B78-6AE6CCA778AF}"/>
              </a:ext>
            </a:extLst>
          </p:cNvPr>
          <p:cNvSpPr txBox="1"/>
          <p:nvPr/>
        </p:nvSpPr>
        <p:spPr>
          <a:xfrm>
            <a:off x="9171709" y="3004452"/>
            <a:ext cx="7467600" cy="4278094"/>
          </a:xfrm>
          <a:prstGeom prst="rect">
            <a:avLst/>
          </a:prstGeom>
          <a:noFill/>
        </p:spPr>
        <p:txBody>
          <a:bodyPr wrap="square">
            <a:spAutoFit/>
          </a:bodyPr>
          <a:lstStyle/>
          <a:p>
            <a:pPr algn="ctr"/>
            <a:r>
              <a:rPr lang="ar-EG" sz="8800" b="1" dirty="0">
                <a:solidFill>
                  <a:schemeClr val="bg1"/>
                </a:solidFill>
                <a:effectLst>
                  <a:glow rad="139700">
                    <a:schemeClr val="accent6">
                      <a:satMod val="175000"/>
                      <a:alpha val="40000"/>
                    </a:schemeClr>
                  </a:glow>
                </a:effectLst>
              </a:rPr>
              <a:t>الدرس الثاني والثلاثون </a:t>
            </a:r>
          </a:p>
          <a:p>
            <a:pPr algn="ctr"/>
            <a:r>
              <a:rPr lang="ar-EG" sz="8800" b="1" dirty="0">
                <a:solidFill>
                  <a:schemeClr val="bg1"/>
                </a:solidFill>
                <a:effectLst>
                  <a:glow rad="139700">
                    <a:schemeClr val="accent6">
                      <a:satMod val="175000"/>
                      <a:alpha val="40000"/>
                    </a:schemeClr>
                  </a:glow>
                </a:effectLst>
              </a:rPr>
              <a:t>التصرفات القانونية</a:t>
            </a:r>
          </a:p>
        </p:txBody>
      </p:sp>
      <p:pic>
        <p:nvPicPr>
          <p:cNvPr id="9" name="صورة 8" descr="62b1af9ca1b79.png"/>
          <p:cNvPicPr>
            <a:picLocks noChangeAspect="1"/>
          </p:cNvPicPr>
          <p:nvPr/>
        </p:nvPicPr>
        <p:blipFill>
          <a:blip r:embed="rId6"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flipH="1">
            <a:off x="994806" y="266700"/>
            <a:ext cx="7920593" cy="9296400"/>
          </a:xfrm>
          <a:custGeom>
            <a:avLst/>
            <a:gdLst/>
            <a:ahLst/>
            <a:cxnLst/>
            <a:rect l="l" t="t" r="r" b="b"/>
            <a:pathLst>
              <a:path w="7094483" h="8229600">
                <a:moveTo>
                  <a:pt x="7094483" y="0"/>
                </a:moveTo>
                <a:lnTo>
                  <a:pt x="0" y="0"/>
                </a:lnTo>
                <a:lnTo>
                  <a:pt x="0" y="8229600"/>
                </a:lnTo>
                <a:lnTo>
                  <a:pt x="7094483" y="8229600"/>
                </a:lnTo>
                <a:lnTo>
                  <a:pt x="7094483" y="0"/>
                </a:lnTo>
                <a:close/>
              </a:path>
            </a:pathLst>
          </a:custGeom>
          <a:blipFill>
            <a:blip r:embed="rId2" cstate="print">
              <a:alphaModFix amt="18000"/>
              <a:extLst>
                <a:ext uri="{96DAC541-7B7A-43D3-8B79-37D633B846F1}">
                  <asvg:svgBlip xmlns="" xmlns:asvg="http://schemas.microsoft.com/office/drawing/2016/SVG/main" r:embed="rId3"/>
                </a:ext>
              </a:extLst>
            </a:blip>
            <a:stretch>
              <a:fillRect/>
            </a:stretch>
          </a:blipFill>
        </p:spPr>
        <p:txBody>
          <a:bodyPr/>
          <a:lstStyle/>
          <a:p>
            <a:endParaRPr lang="ar-EG"/>
          </a:p>
        </p:txBody>
      </p:sp>
      <p:grpSp>
        <p:nvGrpSpPr>
          <p:cNvPr id="5" name="Group 5"/>
          <p:cNvGrpSpPr/>
          <p:nvPr/>
        </p:nvGrpSpPr>
        <p:grpSpPr>
          <a:xfrm>
            <a:off x="1520526" y="5143500"/>
            <a:ext cx="6869151" cy="1693718"/>
            <a:chOff x="0" y="0"/>
            <a:chExt cx="2517678" cy="406400"/>
          </a:xfrm>
        </p:grpSpPr>
        <p:sp>
          <p:nvSpPr>
            <p:cNvPr id="6" name="Freeform 6"/>
            <p:cNvSpPr/>
            <p:nvPr/>
          </p:nvSpPr>
          <p:spPr>
            <a:xfrm flipH="1">
              <a:off x="17780" y="22860"/>
              <a:ext cx="2492278" cy="360680"/>
            </a:xfrm>
            <a:custGeom>
              <a:avLst/>
              <a:gdLst/>
              <a:ahLst/>
              <a:cxnLst/>
              <a:rect l="l" t="t" r="r" b="b"/>
              <a:pathLst>
                <a:path w="2492278" h="360680">
                  <a:moveTo>
                    <a:pt x="0" y="180340"/>
                  </a:moveTo>
                  <a:cubicBezTo>
                    <a:pt x="0" y="81280"/>
                    <a:pt x="80010" y="0"/>
                    <a:pt x="180340" y="0"/>
                  </a:cubicBezTo>
                  <a:lnTo>
                    <a:pt x="2319558" y="0"/>
                  </a:lnTo>
                  <a:lnTo>
                    <a:pt x="2319558" y="1270"/>
                  </a:lnTo>
                  <a:cubicBezTo>
                    <a:pt x="2416078" y="5080"/>
                    <a:pt x="2492278" y="83820"/>
                    <a:pt x="2492278" y="180340"/>
                  </a:cubicBezTo>
                  <a:cubicBezTo>
                    <a:pt x="2492278" y="276860"/>
                    <a:pt x="2414808" y="355600"/>
                    <a:pt x="2319558" y="359410"/>
                  </a:cubicBezTo>
                  <a:lnTo>
                    <a:pt x="2319558" y="360680"/>
                  </a:lnTo>
                  <a:lnTo>
                    <a:pt x="180340" y="360680"/>
                  </a:lnTo>
                  <a:cubicBezTo>
                    <a:pt x="81280" y="360680"/>
                    <a:pt x="0" y="279400"/>
                    <a:pt x="0" y="180340"/>
                  </a:cubicBezTo>
                  <a:close/>
                </a:path>
              </a:pathLst>
            </a:custGeom>
            <a:solidFill>
              <a:srgbClr val="09427D"/>
            </a:solidFill>
          </p:spPr>
          <p:txBody>
            <a:bodyPr/>
            <a:lstStyle/>
            <a:p>
              <a:pPr algn="ctr"/>
              <a:r>
                <a:rPr lang="ar-EG" sz="8800" b="1" dirty="0">
                  <a:solidFill>
                    <a:schemeClr val="bg1"/>
                  </a:solidFill>
                  <a:effectLst>
                    <a:glow rad="228600">
                      <a:schemeClr val="accent2">
                        <a:satMod val="175000"/>
                        <a:alpha val="40000"/>
                      </a:schemeClr>
                    </a:glow>
                  </a:effectLst>
                </a:rPr>
                <a:t>تمهيد</a:t>
              </a:r>
            </a:p>
          </p:txBody>
        </p:sp>
      </p:grpSp>
      <p:sp>
        <p:nvSpPr>
          <p:cNvPr id="26" name="مربع نص 25">
            <a:extLst>
              <a:ext uri="{FF2B5EF4-FFF2-40B4-BE49-F238E27FC236}">
                <a16:creationId xmlns="" xmlns:a16="http://schemas.microsoft.com/office/drawing/2014/main" id="{AEFBFCD1-C5AC-23B1-B511-585DDCD17BF3}"/>
              </a:ext>
            </a:extLst>
          </p:cNvPr>
          <p:cNvSpPr txBox="1"/>
          <p:nvPr/>
        </p:nvSpPr>
        <p:spPr>
          <a:xfrm>
            <a:off x="8610600" y="3162300"/>
            <a:ext cx="9144000" cy="5078313"/>
          </a:xfrm>
          <a:prstGeom prst="rect">
            <a:avLst/>
          </a:prstGeom>
          <a:noFill/>
        </p:spPr>
        <p:txBody>
          <a:bodyPr wrap="square">
            <a:spAutoFit/>
          </a:bodyPr>
          <a:lstStyle/>
          <a:p>
            <a:pPr algn="r" rtl="1"/>
            <a:r>
              <a:rPr lang="ar-EG" sz="5400" b="1" dirty="0">
                <a:solidFill>
                  <a:schemeClr val="tx2"/>
                </a:solidFill>
              </a:rPr>
              <a:t>يكمــن الفرق بين الواقعــة القانونية والتصرف القانوني فــي أن الواقعة القانونية قد تتوفــر فيها الإرادة لكن ّ القانــون يرتــب الآثار ولا يعتد بالإرادة، في حين أن التصــرف القانوني يعتمد على إرادة الشــخص ويعتد بها القانون. </a:t>
            </a:r>
          </a:p>
        </p:txBody>
      </p:sp>
      <p:pic>
        <p:nvPicPr>
          <p:cNvPr id="7" name="صورة 6" descr="62b1af9ca1b79.png"/>
          <p:cNvPicPr>
            <a:picLocks noChangeAspect="1"/>
          </p:cNvPicPr>
          <p:nvPr/>
        </p:nvPicPr>
        <p:blipFill>
          <a:blip r:embed="rId4"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59A4F59-0531-B27E-6168-DBC69FAA752B}"/>
              </a:ext>
            </a:extLst>
          </p:cNvPr>
          <p:cNvSpPr txBox="1"/>
          <p:nvPr/>
        </p:nvSpPr>
        <p:spPr>
          <a:xfrm rot="472544">
            <a:off x="8333695" y="3162049"/>
            <a:ext cx="9144000" cy="3631763"/>
          </a:xfrm>
          <a:prstGeom prst="rect">
            <a:avLst/>
          </a:prstGeom>
          <a:noFill/>
        </p:spPr>
        <p:txBody>
          <a:bodyPr wrap="square">
            <a:spAutoFit/>
          </a:bodyPr>
          <a:lstStyle/>
          <a:p>
            <a:pPr algn="ctr" rtl="1"/>
            <a:r>
              <a:rPr lang="ar-EG" sz="11500" b="1" dirty="0">
                <a:solidFill>
                  <a:srgbClr val="002060"/>
                </a:solidFill>
                <a:effectLst>
                  <a:glow rad="101600">
                    <a:schemeClr val="accent6">
                      <a:lumMod val="75000"/>
                      <a:alpha val="60000"/>
                    </a:schemeClr>
                  </a:glow>
                </a:effectLst>
              </a:rPr>
              <a:t>ماهية التصرف القانوني</a:t>
            </a:r>
          </a:p>
        </p:txBody>
      </p:sp>
      <p:pic>
        <p:nvPicPr>
          <p:cNvPr id="5" name="صورة 4">
            <a:extLst>
              <a:ext uri="{FF2B5EF4-FFF2-40B4-BE49-F238E27FC236}">
                <a16:creationId xmlns="" xmlns:a16="http://schemas.microsoft.com/office/drawing/2014/main" id="{42BD10FB-25D3-40FA-AC21-A3422A37FB3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537" y="419100"/>
            <a:ext cx="7962463" cy="9525000"/>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5663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171700" y="2881342"/>
            <a:ext cx="13944600" cy="4524315"/>
          </a:xfrm>
          <a:prstGeom prst="rect">
            <a:avLst/>
          </a:prstGeom>
          <a:noFill/>
        </p:spPr>
        <p:txBody>
          <a:bodyPr wrap="square">
            <a:spAutoFit/>
          </a:bodyPr>
          <a:lstStyle/>
          <a:p>
            <a:pPr algn="ctr" rtl="1"/>
            <a:r>
              <a:rPr lang="ar-EG" sz="7200" b="1" dirty="0">
                <a:solidFill>
                  <a:schemeClr val="tx2"/>
                </a:solidFill>
              </a:rPr>
              <a:t>التصرف القانوني هو التعبير الصادر عن إرادة الشــخص لإحداث أثر قانوني معين. وهذا الأثر قد يكون إنشــاء حق أو تعديله أو انقضاءه. وللتصرف القانوني صورتان: </a:t>
            </a:r>
          </a:p>
        </p:txBody>
      </p:sp>
    </p:spTree>
    <p:extLst>
      <p:ext uri="{BB962C8B-B14F-4D97-AF65-F5344CB8AC3E}">
        <p14:creationId xmlns:p14="http://schemas.microsoft.com/office/powerpoint/2010/main" val="7575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F8CB24C0-5455-0F7E-6589-8C55C152F33E}"/>
              </a:ext>
            </a:extLst>
          </p:cNvPr>
          <p:cNvSpPr txBox="1"/>
          <p:nvPr/>
        </p:nvSpPr>
        <p:spPr>
          <a:xfrm>
            <a:off x="7315200" y="2400300"/>
            <a:ext cx="9144000" cy="1569660"/>
          </a:xfrm>
          <a:prstGeom prst="accentBorderCallout2">
            <a:avLst>
              <a:gd name="adj1" fmla="val 18750"/>
              <a:gd name="adj2" fmla="val -8333"/>
              <a:gd name="adj3" fmla="val 18750"/>
              <a:gd name="adj4" fmla="val -16667"/>
              <a:gd name="adj5" fmla="val 109264"/>
              <a:gd name="adj6" fmla="val -31667"/>
            </a:avLst>
          </a:prstGeom>
          <a:gradFill flip="none" rotWithShape="1">
            <a:gsLst>
              <a:gs pos="0">
                <a:srgbClr val="FFCE54">
                  <a:tint val="66000"/>
                  <a:satMod val="160000"/>
                </a:srgbClr>
              </a:gs>
              <a:gs pos="50000">
                <a:srgbClr val="FFCE54">
                  <a:tint val="44500"/>
                  <a:satMod val="160000"/>
                </a:srgbClr>
              </a:gs>
              <a:gs pos="100000">
                <a:srgbClr val="FFCE54">
                  <a:tint val="23500"/>
                  <a:satMod val="160000"/>
                </a:srgbClr>
              </a:gs>
            </a:gsLst>
            <a:lin ang="5400000" scaled="1"/>
            <a:tileRect/>
          </a:gradFill>
          <a:ln w="762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1- التصرف بالتعاقد</a:t>
            </a:r>
          </a:p>
        </p:txBody>
      </p:sp>
      <p:pic>
        <p:nvPicPr>
          <p:cNvPr id="7" name="صورة 6">
            <a:extLst>
              <a:ext uri="{FF2B5EF4-FFF2-40B4-BE49-F238E27FC236}">
                <a16:creationId xmlns="" xmlns:a16="http://schemas.microsoft.com/office/drawing/2014/main" id="{E51CD56F-B605-4920-9D9F-2512F185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54500"/>
            <a:ext cx="6019800" cy="6019800"/>
          </a:xfrm>
          <a:prstGeom prst="rect">
            <a:avLst/>
          </a:prstGeom>
        </p:spPr>
      </p:pic>
      <p:sp>
        <p:nvSpPr>
          <p:cNvPr id="10" name="AutoShape 14">
            <a:extLst>
              <a:ext uri="{FF2B5EF4-FFF2-40B4-BE49-F238E27FC236}">
                <a16:creationId xmlns="" xmlns:a16="http://schemas.microsoft.com/office/drawing/2014/main" id="{F2295D43-D4E8-CDFF-145C-839054674D13}"/>
              </a:ext>
            </a:extLst>
          </p:cNvPr>
          <p:cNvSpPr/>
          <p:nvPr/>
        </p:nvSpPr>
        <p:spPr>
          <a:xfrm>
            <a:off x="17068800" y="2113232"/>
            <a:ext cx="244407" cy="6060535"/>
          </a:xfrm>
          <a:prstGeom prst="rect">
            <a:avLst/>
          </a:prstGeom>
          <a:solidFill>
            <a:srgbClr val="ED55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41720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895600" y="2095500"/>
            <a:ext cx="12496800" cy="5632311"/>
          </a:xfrm>
          <a:prstGeom prst="rect">
            <a:avLst/>
          </a:prstGeom>
          <a:noFill/>
        </p:spPr>
        <p:txBody>
          <a:bodyPr wrap="square">
            <a:spAutoFit/>
          </a:bodyPr>
          <a:lstStyle/>
          <a:p>
            <a:pPr algn="ctr" rtl="1"/>
            <a:r>
              <a:rPr lang="ar-EG" sz="7200" b="1" dirty="0">
                <a:solidFill>
                  <a:schemeClr val="tx2"/>
                </a:solidFill>
              </a:rPr>
              <a:t>توافق إرادتين لإبرام عقد بيع سيارة، حيث يلتزم البائع بتسليم السيارة في الزمان والمكان وبالحالة المتفق عليها، ويلتزم المشتري بدفع ثمن المبيع "السيارة" في الزمان والمكان والطريقة المتفق عليها. </a:t>
            </a:r>
          </a:p>
        </p:txBody>
      </p:sp>
    </p:spTree>
    <p:extLst>
      <p:ext uri="{BB962C8B-B14F-4D97-AF65-F5344CB8AC3E}">
        <p14:creationId xmlns:p14="http://schemas.microsoft.com/office/powerpoint/2010/main" val="23126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467</Words>
  <Application>Microsoft Office PowerPoint</Application>
  <PresentationFormat>مخصص</PresentationFormat>
  <Paragraphs>57</Paragraphs>
  <Slides>25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25</vt:i4>
      </vt:variant>
    </vt:vector>
  </HeadingPairs>
  <TitlesOfParts>
    <vt:vector size="33" baseType="lpstr">
      <vt:lpstr>Arial</vt:lpstr>
      <vt:lpstr>PT Bold Heading</vt:lpstr>
      <vt:lpstr>Courier New</vt:lpstr>
      <vt:lpstr>Times New Roman</vt:lpstr>
      <vt:lpstr>Calibri</vt:lpstr>
      <vt:lpstr>Calibri Light</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7</cp:revision>
  <dcterms:created xsi:type="dcterms:W3CDTF">2006-08-16T00:00:00Z</dcterms:created>
  <dcterms:modified xsi:type="dcterms:W3CDTF">2023-12-09T15:59:25Z</dcterms:modified>
  <dc:identifier>DAFutJfz3lM</dc:identifier>
</cp:coreProperties>
</file>