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60" r:id="rId2"/>
  </p:sldMasterIdLst>
  <p:sldIdLst>
    <p:sldId id="256" r:id="rId3"/>
    <p:sldId id="257" r:id="rId4"/>
    <p:sldId id="258" r:id="rId5"/>
    <p:sldId id="259" r:id="rId6"/>
    <p:sldId id="260" r:id="rId7"/>
    <p:sldId id="261" r:id="rId8"/>
    <p:sldId id="265" r:id="rId9"/>
    <p:sldId id="401" r:id="rId10"/>
    <p:sldId id="402" r:id="rId11"/>
    <p:sldId id="412" r:id="rId12"/>
    <p:sldId id="403" r:id="rId13"/>
    <p:sldId id="405" r:id="rId14"/>
    <p:sldId id="406" r:id="rId15"/>
    <p:sldId id="407" r:id="rId16"/>
    <p:sldId id="409" r:id="rId17"/>
    <p:sldId id="410" r:id="rId18"/>
  </p:sldIdLst>
  <p:sldSz cx="18288000" cy="10287000"/>
  <p:notesSz cx="6858000" cy="9144000"/>
  <p:embeddedFontLst>
    <p:embeddedFont>
      <p:font typeface="Calibri Light" pitchFamily="34" charset="0"/>
      <p:regular r:id="rId19"/>
    </p:embeddedFont>
    <p:embeddedFont>
      <p:font typeface="PT Bold Heading" pitchFamily="2" charset="-78"/>
      <p:regular r:id="rId20"/>
    </p:embeddedFont>
    <p:embeddedFont>
      <p:font typeface="Calibri" pitchFamily="34" charset="0"/>
      <p:regular r:id="rId21"/>
      <p:bold r:id="rId22"/>
    </p:embeddedFont>
    <p:embeddedFont>
      <p:font typeface="Open Sans Bold" charset="0"/>
      <p:regular r:id="rId23"/>
      <p:bold r:id="rId24"/>
    </p:embeddedFont>
    <p:embeddedFont>
      <p:font typeface="Atma Bold"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F8E"/>
    <a:srgbClr val="EA7E22"/>
    <a:srgbClr val="296960"/>
    <a:srgbClr val="407AFF"/>
    <a:srgbClr val="27DFBE"/>
    <a:srgbClr val="F9D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288" autoAdjust="0"/>
    <p:restoredTop sz="94622" autoAdjust="0"/>
  </p:normalViewPr>
  <p:slideViewPr>
    <p:cSldViewPr>
      <p:cViewPr>
        <p:scale>
          <a:sx n="49" d="100"/>
          <a:sy n="49" d="100"/>
        </p:scale>
        <p:origin x="-5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85DB1-7DCC-46D1-9351-15538536A1A5}" type="doc">
      <dgm:prSet loTypeId="urn:microsoft.com/office/officeart/2005/8/layout/pyramid4" loCatId="pyramid" qsTypeId="urn:microsoft.com/office/officeart/2005/8/quickstyle/3d1" qsCatId="3D" csTypeId="urn:microsoft.com/office/officeart/2005/8/colors/colorful1#1" csCatId="colorful" phldr="1"/>
      <dgm:spPr/>
      <dgm:t>
        <a:bodyPr/>
        <a:lstStyle/>
        <a:p>
          <a:pPr rtl="1"/>
          <a:endParaRPr lang="ar-EG"/>
        </a:p>
      </dgm:t>
    </dgm:pt>
    <dgm:pt modelId="{C1D57DE7-18CB-4A2A-8048-0C7A65626C76}">
      <dgm:prSet phldrT="[نص]" custT="1"/>
      <dgm:spPr/>
      <dgm:t>
        <a:bodyPr/>
        <a:lstStyle/>
        <a:p>
          <a:pPr rtl="1"/>
          <a:r>
            <a:rPr lang="ar-EG" sz="4800" b="1" dirty="0"/>
            <a:t>محل الحق الفكري</a:t>
          </a:r>
        </a:p>
      </dgm:t>
    </dgm:pt>
    <dgm:pt modelId="{8C9A2094-990B-4622-8A00-1ACEDBC9B3E9}" type="parTrans" cxnId="{CE313A2A-7C6E-4946-8BB7-877064D527B1}">
      <dgm:prSet/>
      <dgm:spPr/>
      <dgm:t>
        <a:bodyPr/>
        <a:lstStyle/>
        <a:p>
          <a:pPr rtl="1"/>
          <a:endParaRPr lang="ar-EG" sz="2400" b="1"/>
        </a:p>
      </dgm:t>
    </dgm:pt>
    <dgm:pt modelId="{84D66308-FFFA-4382-A493-08ECB84650CF}" type="sibTrans" cxnId="{CE313A2A-7C6E-4946-8BB7-877064D527B1}">
      <dgm:prSet/>
      <dgm:spPr/>
      <dgm:t>
        <a:bodyPr/>
        <a:lstStyle/>
        <a:p>
          <a:pPr rtl="1"/>
          <a:endParaRPr lang="ar-EG" sz="2400" b="1"/>
        </a:p>
      </dgm:t>
    </dgm:pt>
    <dgm:pt modelId="{538444E4-605C-4913-9EF7-36607A78BCFA}">
      <dgm:prSet phldrT="[نص]" custT="1"/>
      <dgm:spPr/>
      <dgm:t>
        <a:bodyPr/>
        <a:lstStyle/>
        <a:p>
          <a:pPr rtl="1"/>
          <a:r>
            <a:rPr lang="ar-EG" sz="4800" b="1" dirty="0"/>
            <a:t>محل الحق العيني</a:t>
          </a:r>
        </a:p>
      </dgm:t>
    </dgm:pt>
    <dgm:pt modelId="{817EC100-7156-4237-BD56-6BD980EF2C13}" type="parTrans" cxnId="{1CC0FBAE-FE08-4D40-9488-D734F9AB53EF}">
      <dgm:prSet/>
      <dgm:spPr/>
      <dgm:t>
        <a:bodyPr/>
        <a:lstStyle/>
        <a:p>
          <a:pPr rtl="1"/>
          <a:endParaRPr lang="ar-EG" sz="2400" b="1"/>
        </a:p>
      </dgm:t>
    </dgm:pt>
    <dgm:pt modelId="{6A0EAB85-8E9D-4D4E-91F1-9672DB4E5FCC}" type="sibTrans" cxnId="{1CC0FBAE-FE08-4D40-9488-D734F9AB53EF}">
      <dgm:prSet/>
      <dgm:spPr/>
      <dgm:t>
        <a:bodyPr/>
        <a:lstStyle/>
        <a:p>
          <a:pPr rtl="1"/>
          <a:endParaRPr lang="ar-EG" sz="2400" b="1"/>
        </a:p>
      </dgm:t>
    </dgm:pt>
    <dgm:pt modelId="{80E1187E-EE76-462E-B264-FE5D00E9D7F9}">
      <dgm:prSet phldrT="[نص]" custT="1"/>
      <dgm:spPr>
        <a:solidFill>
          <a:schemeClr val="tx1"/>
        </a:solidFill>
      </dgm:spPr>
      <dgm:t>
        <a:bodyPr/>
        <a:lstStyle/>
        <a:p>
          <a:pPr rtl="1"/>
          <a:r>
            <a:rPr lang="ar-EG" sz="4800" b="1" dirty="0"/>
            <a:t>محل الحق</a:t>
          </a:r>
        </a:p>
      </dgm:t>
    </dgm:pt>
    <dgm:pt modelId="{BD4FF59C-647B-4104-A45A-8114E6CEB513}" type="parTrans" cxnId="{CF80FC7E-6AB8-4C4F-980E-6B0D99680838}">
      <dgm:prSet/>
      <dgm:spPr/>
      <dgm:t>
        <a:bodyPr/>
        <a:lstStyle/>
        <a:p>
          <a:pPr rtl="1"/>
          <a:endParaRPr lang="ar-EG" sz="2400" b="1"/>
        </a:p>
      </dgm:t>
    </dgm:pt>
    <dgm:pt modelId="{57BC05AB-2F36-4554-B55E-28CBD1A90316}" type="sibTrans" cxnId="{CF80FC7E-6AB8-4C4F-980E-6B0D99680838}">
      <dgm:prSet/>
      <dgm:spPr/>
      <dgm:t>
        <a:bodyPr/>
        <a:lstStyle/>
        <a:p>
          <a:pPr rtl="1"/>
          <a:endParaRPr lang="ar-EG" sz="2400" b="1"/>
        </a:p>
      </dgm:t>
    </dgm:pt>
    <dgm:pt modelId="{B69D0DEF-D506-4607-B98F-2BC292446BE1}">
      <dgm:prSet phldrT="[نص]" custT="1"/>
      <dgm:spPr/>
      <dgm:t>
        <a:bodyPr/>
        <a:lstStyle/>
        <a:p>
          <a:pPr rtl="1"/>
          <a:r>
            <a:rPr lang="ar-EG" sz="4800" b="1" dirty="0"/>
            <a:t>محل الحق الشخصي</a:t>
          </a:r>
        </a:p>
      </dgm:t>
    </dgm:pt>
    <dgm:pt modelId="{80B73346-1083-4604-A150-643ACED1B8D7}" type="parTrans" cxnId="{0A6375FB-5ABB-464E-874B-E2604914980C}">
      <dgm:prSet/>
      <dgm:spPr/>
      <dgm:t>
        <a:bodyPr/>
        <a:lstStyle/>
        <a:p>
          <a:pPr rtl="1"/>
          <a:endParaRPr lang="ar-EG" sz="2400" b="1"/>
        </a:p>
      </dgm:t>
    </dgm:pt>
    <dgm:pt modelId="{90683349-D204-45B2-8847-576386705C8B}" type="sibTrans" cxnId="{0A6375FB-5ABB-464E-874B-E2604914980C}">
      <dgm:prSet/>
      <dgm:spPr/>
      <dgm:t>
        <a:bodyPr/>
        <a:lstStyle/>
        <a:p>
          <a:pPr rtl="1"/>
          <a:endParaRPr lang="ar-EG" sz="2400" b="1"/>
        </a:p>
      </dgm:t>
    </dgm:pt>
    <dgm:pt modelId="{90692155-AC57-4C46-A6C7-0861DE4E44BA}" type="pres">
      <dgm:prSet presAssocID="{DA885DB1-7DCC-46D1-9351-15538536A1A5}" presName="compositeShape" presStyleCnt="0">
        <dgm:presLayoutVars>
          <dgm:chMax val="9"/>
          <dgm:dir/>
          <dgm:resizeHandles val="exact"/>
        </dgm:presLayoutVars>
      </dgm:prSet>
      <dgm:spPr/>
      <dgm:t>
        <a:bodyPr/>
        <a:lstStyle/>
        <a:p>
          <a:pPr rtl="1"/>
          <a:endParaRPr lang="ar-SA"/>
        </a:p>
      </dgm:t>
    </dgm:pt>
    <dgm:pt modelId="{32CB6541-D055-4FF2-9678-263A1305662E}" type="pres">
      <dgm:prSet presAssocID="{DA885DB1-7DCC-46D1-9351-15538536A1A5}" presName="triangle1" presStyleLbl="node1" presStyleIdx="0" presStyleCnt="4">
        <dgm:presLayoutVars>
          <dgm:bulletEnabled val="1"/>
        </dgm:presLayoutVars>
      </dgm:prSet>
      <dgm:spPr/>
      <dgm:t>
        <a:bodyPr/>
        <a:lstStyle/>
        <a:p>
          <a:pPr rtl="1"/>
          <a:endParaRPr lang="ar-SA"/>
        </a:p>
      </dgm:t>
    </dgm:pt>
    <dgm:pt modelId="{482848BC-6EC5-47A1-82FB-F3BF376C5C22}" type="pres">
      <dgm:prSet presAssocID="{DA885DB1-7DCC-46D1-9351-15538536A1A5}" presName="triangle2" presStyleLbl="node1" presStyleIdx="1" presStyleCnt="4">
        <dgm:presLayoutVars>
          <dgm:bulletEnabled val="1"/>
        </dgm:presLayoutVars>
      </dgm:prSet>
      <dgm:spPr/>
      <dgm:t>
        <a:bodyPr/>
        <a:lstStyle/>
        <a:p>
          <a:pPr rtl="1"/>
          <a:endParaRPr lang="ar-SA"/>
        </a:p>
      </dgm:t>
    </dgm:pt>
    <dgm:pt modelId="{8127D1D7-8BB9-4D4F-93CD-4DDEFD6993E7}" type="pres">
      <dgm:prSet presAssocID="{DA885DB1-7DCC-46D1-9351-15538536A1A5}" presName="triangle3" presStyleLbl="node1" presStyleIdx="2" presStyleCnt="4">
        <dgm:presLayoutVars>
          <dgm:bulletEnabled val="1"/>
        </dgm:presLayoutVars>
      </dgm:prSet>
      <dgm:spPr/>
      <dgm:t>
        <a:bodyPr/>
        <a:lstStyle/>
        <a:p>
          <a:pPr rtl="1"/>
          <a:endParaRPr lang="ar-SA"/>
        </a:p>
      </dgm:t>
    </dgm:pt>
    <dgm:pt modelId="{5BF1BC55-F425-49ED-AA6D-C989AC1CB0B5}" type="pres">
      <dgm:prSet presAssocID="{DA885DB1-7DCC-46D1-9351-15538536A1A5}" presName="triangle4" presStyleLbl="node1" presStyleIdx="3" presStyleCnt="4">
        <dgm:presLayoutVars>
          <dgm:bulletEnabled val="1"/>
        </dgm:presLayoutVars>
      </dgm:prSet>
      <dgm:spPr/>
      <dgm:t>
        <a:bodyPr/>
        <a:lstStyle/>
        <a:p>
          <a:pPr rtl="1"/>
          <a:endParaRPr lang="ar-SA"/>
        </a:p>
      </dgm:t>
    </dgm:pt>
  </dgm:ptLst>
  <dgm:cxnLst>
    <dgm:cxn modelId="{CF80FC7E-6AB8-4C4F-980E-6B0D99680838}" srcId="{DA885DB1-7DCC-46D1-9351-15538536A1A5}" destId="{80E1187E-EE76-462E-B264-FE5D00E9D7F9}" srcOrd="2" destOrd="0" parTransId="{BD4FF59C-647B-4104-A45A-8114E6CEB513}" sibTransId="{57BC05AB-2F36-4554-B55E-28CBD1A90316}"/>
    <dgm:cxn modelId="{64D9E0E2-71F0-4107-9029-31F6BBEBC047}" type="presOf" srcId="{538444E4-605C-4913-9EF7-36607A78BCFA}" destId="{482848BC-6EC5-47A1-82FB-F3BF376C5C22}" srcOrd="0" destOrd="0" presId="urn:microsoft.com/office/officeart/2005/8/layout/pyramid4"/>
    <dgm:cxn modelId="{60251AC3-49F4-443D-8EFC-5CA741511677}" type="presOf" srcId="{DA885DB1-7DCC-46D1-9351-15538536A1A5}" destId="{90692155-AC57-4C46-A6C7-0861DE4E44BA}" srcOrd="0" destOrd="0" presId="urn:microsoft.com/office/officeart/2005/8/layout/pyramid4"/>
    <dgm:cxn modelId="{DB487460-F360-4207-B3C5-221E46F15D8F}" type="presOf" srcId="{B69D0DEF-D506-4607-B98F-2BC292446BE1}" destId="{5BF1BC55-F425-49ED-AA6D-C989AC1CB0B5}" srcOrd="0" destOrd="0" presId="urn:microsoft.com/office/officeart/2005/8/layout/pyramid4"/>
    <dgm:cxn modelId="{5D9F6DEB-1C33-412C-A6B4-6A6DEAA08A9B}" type="presOf" srcId="{80E1187E-EE76-462E-B264-FE5D00E9D7F9}" destId="{8127D1D7-8BB9-4D4F-93CD-4DDEFD6993E7}" srcOrd="0" destOrd="0" presId="urn:microsoft.com/office/officeart/2005/8/layout/pyramid4"/>
    <dgm:cxn modelId="{1CC0FBAE-FE08-4D40-9488-D734F9AB53EF}" srcId="{DA885DB1-7DCC-46D1-9351-15538536A1A5}" destId="{538444E4-605C-4913-9EF7-36607A78BCFA}" srcOrd="1" destOrd="0" parTransId="{817EC100-7156-4237-BD56-6BD980EF2C13}" sibTransId="{6A0EAB85-8E9D-4D4E-91F1-9672DB4E5FCC}"/>
    <dgm:cxn modelId="{0A6375FB-5ABB-464E-874B-E2604914980C}" srcId="{DA885DB1-7DCC-46D1-9351-15538536A1A5}" destId="{B69D0DEF-D506-4607-B98F-2BC292446BE1}" srcOrd="3" destOrd="0" parTransId="{80B73346-1083-4604-A150-643ACED1B8D7}" sibTransId="{90683349-D204-45B2-8847-576386705C8B}"/>
    <dgm:cxn modelId="{CE313A2A-7C6E-4946-8BB7-877064D527B1}" srcId="{DA885DB1-7DCC-46D1-9351-15538536A1A5}" destId="{C1D57DE7-18CB-4A2A-8048-0C7A65626C76}" srcOrd="0" destOrd="0" parTransId="{8C9A2094-990B-4622-8A00-1ACEDBC9B3E9}" sibTransId="{84D66308-FFFA-4382-A493-08ECB84650CF}"/>
    <dgm:cxn modelId="{6C964709-FE6A-405A-8989-0A384AB501CE}" type="presOf" srcId="{C1D57DE7-18CB-4A2A-8048-0C7A65626C76}" destId="{32CB6541-D055-4FF2-9678-263A1305662E}" srcOrd="0" destOrd="0" presId="urn:microsoft.com/office/officeart/2005/8/layout/pyramid4"/>
    <dgm:cxn modelId="{EE037991-4984-466A-B793-F657A0D5ED8A}" type="presParOf" srcId="{90692155-AC57-4C46-A6C7-0861DE4E44BA}" destId="{32CB6541-D055-4FF2-9678-263A1305662E}" srcOrd="0" destOrd="0" presId="urn:microsoft.com/office/officeart/2005/8/layout/pyramid4"/>
    <dgm:cxn modelId="{1F742B10-8024-489C-A3FA-D42EAEA156F1}" type="presParOf" srcId="{90692155-AC57-4C46-A6C7-0861DE4E44BA}" destId="{482848BC-6EC5-47A1-82FB-F3BF376C5C22}" srcOrd="1" destOrd="0" presId="urn:microsoft.com/office/officeart/2005/8/layout/pyramid4"/>
    <dgm:cxn modelId="{094DA013-59F1-49B0-BE38-058F84C2EB91}" type="presParOf" srcId="{90692155-AC57-4C46-A6C7-0861DE4E44BA}" destId="{8127D1D7-8BB9-4D4F-93CD-4DDEFD6993E7}" srcOrd="2" destOrd="0" presId="urn:microsoft.com/office/officeart/2005/8/layout/pyramid4"/>
    <dgm:cxn modelId="{C7EFBA67-C3C4-41DC-81EE-2F8701023400}" type="presParOf" srcId="{90692155-AC57-4C46-A6C7-0861DE4E44BA}" destId="{5BF1BC55-F425-49ED-AA6D-C989AC1CB0B5}"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3992EF-545D-4559-8406-F1A71F642D22}"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pPr rtl="1"/>
          <a:endParaRPr lang="ar-EG"/>
        </a:p>
      </dgm:t>
    </dgm:pt>
    <dgm:pt modelId="{7CFA6E39-BAF0-4BFC-9A9F-1B3C8E163784}">
      <dgm:prSet phldrT="[نص]" custT="1"/>
      <dgm:spPr/>
      <dgm:t>
        <a:bodyPr/>
        <a:lstStyle/>
        <a:p>
          <a:pPr rtl="1"/>
          <a:r>
            <a:rPr lang="ar-EG" sz="6000" b="1" dirty="0">
              <a:solidFill>
                <a:srgbClr val="002060"/>
              </a:solidFill>
            </a:rPr>
            <a:t>أقسام الحق</a:t>
          </a:r>
        </a:p>
      </dgm:t>
    </dgm:pt>
    <dgm:pt modelId="{F7D79AE0-E43A-4835-BCAE-17D5DA0A6843}" type="parTrans" cxnId="{1EEEF24F-C511-45AD-AB95-82EF40772C9E}">
      <dgm:prSet/>
      <dgm:spPr/>
      <dgm:t>
        <a:bodyPr/>
        <a:lstStyle/>
        <a:p>
          <a:pPr rtl="1"/>
          <a:endParaRPr lang="ar-EG" sz="3600" b="1">
            <a:solidFill>
              <a:srgbClr val="002060"/>
            </a:solidFill>
          </a:endParaRPr>
        </a:p>
      </dgm:t>
    </dgm:pt>
    <dgm:pt modelId="{C62B6CD5-FFFE-4443-B10D-5B9C96A7589D}" type="sibTrans" cxnId="{1EEEF24F-C511-45AD-AB95-82EF40772C9E}">
      <dgm:prSet/>
      <dgm:spPr/>
      <dgm:t>
        <a:bodyPr/>
        <a:lstStyle/>
        <a:p>
          <a:pPr rtl="1"/>
          <a:endParaRPr lang="ar-EG" sz="3600" b="1">
            <a:solidFill>
              <a:srgbClr val="002060"/>
            </a:solidFill>
          </a:endParaRPr>
        </a:p>
      </dgm:t>
    </dgm:pt>
    <dgm:pt modelId="{8C17E39F-5B70-4693-A41B-09C4983F7A50}">
      <dgm:prSet phldrT="[نص]" custT="1"/>
      <dgm:spPr/>
      <dgm:t>
        <a:bodyPr/>
        <a:lstStyle/>
        <a:p>
          <a:pPr rtl="1"/>
          <a:r>
            <a:rPr lang="ar-EG" sz="6000" b="1" dirty="0">
              <a:solidFill>
                <a:srgbClr val="002060"/>
              </a:solidFill>
            </a:rPr>
            <a:t>..........</a:t>
          </a:r>
        </a:p>
      </dgm:t>
    </dgm:pt>
    <dgm:pt modelId="{EF6910DA-4041-4119-A231-1F476FCC1602}" type="parTrans" cxnId="{C54356F9-A82D-4B85-A9A4-4DC50CECF56D}">
      <dgm:prSet/>
      <dgm:spPr/>
      <dgm:t>
        <a:bodyPr/>
        <a:lstStyle/>
        <a:p>
          <a:pPr rtl="1"/>
          <a:endParaRPr lang="ar-EG" sz="3600" b="1">
            <a:solidFill>
              <a:srgbClr val="002060"/>
            </a:solidFill>
          </a:endParaRPr>
        </a:p>
      </dgm:t>
    </dgm:pt>
    <dgm:pt modelId="{E95EB38D-A4DC-4AA6-97CE-78BE5E08FB69}" type="sibTrans" cxnId="{C54356F9-A82D-4B85-A9A4-4DC50CECF56D}">
      <dgm:prSet/>
      <dgm:spPr/>
      <dgm:t>
        <a:bodyPr/>
        <a:lstStyle/>
        <a:p>
          <a:pPr rtl="1"/>
          <a:endParaRPr lang="ar-EG" sz="3600" b="1">
            <a:solidFill>
              <a:srgbClr val="002060"/>
            </a:solidFill>
          </a:endParaRPr>
        </a:p>
      </dgm:t>
    </dgm:pt>
    <dgm:pt modelId="{20C8672C-0545-4FF1-9D14-628E56A6A3FB}">
      <dgm:prSet phldrT="[نص]" custT="1"/>
      <dgm:spPr/>
      <dgm:t>
        <a:bodyPr/>
        <a:lstStyle/>
        <a:p>
          <a:pPr rtl="1"/>
          <a:r>
            <a:rPr lang="ar-EG" sz="6000" b="1" dirty="0">
              <a:solidFill>
                <a:srgbClr val="002060"/>
              </a:solidFill>
            </a:rPr>
            <a:t>الحقوق ........ </a:t>
          </a:r>
        </a:p>
      </dgm:t>
    </dgm:pt>
    <dgm:pt modelId="{E35F17DD-EF64-42DB-AF27-61CE4F865060}" type="parTrans" cxnId="{739FEFC4-3AE1-45D7-9B88-5ABD9B0C893E}">
      <dgm:prSet/>
      <dgm:spPr/>
      <dgm:t>
        <a:bodyPr/>
        <a:lstStyle/>
        <a:p>
          <a:pPr rtl="1"/>
          <a:endParaRPr lang="ar-EG" sz="3600" b="1">
            <a:solidFill>
              <a:srgbClr val="002060"/>
            </a:solidFill>
          </a:endParaRPr>
        </a:p>
      </dgm:t>
    </dgm:pt>
    <dgm:pt modelId="{758A2524-C2EF-47D3-9199-A3A9C267AB63}" type="sibTrans" cxnId="{739FEFC4-3AE1-45D7-9B88-5ABD9B0C893E}">
      <dgm:prSet/>
      <dgm:spPr/>
      <dgm:t>
        <a:bodyPr/>
        <a:lstStyle/>
        <a:p>
          <a:pPr rtl="1"/>
          <a:endParaRPr lang="ar-EG" sz="3600" b="1">
            <a:solidFill>
              <a:srgbClr val="002060"/>
            </a:solidFill>
          </a:endParaRPr>
        </a:p>
      </dgm:t>
    </dgm:pt>
    <dgm:pt modelId="{57803A73-103D-40FD-BA98-E593AD05323F}">
      <dgm:prSet phldrT="[نص]" custT="1"/>
      <dgm:spPr/>
      <dgm:t>
        <a:bodyPr/>
        <a:lstStyle/>
        <a:p>
          <a:pPr rtl="1"/>
          <a:r>
            <a:rPr lang="ar-EG" sz="6000" b="1" dirty="0">
              <a:solidFill>
                <a:srgbClr val="002060"/>
              </a:solidFill>
            </a:rPr>
            <a:t>الحقوق العينية</a:t>
          </a:r>
        </a:p>
      </dgm:t>
    </dgm:pt>
    <dgm:pt modelId="{15744BDD-8EF6-44BA-BD2D-50AC2D13EB3A}" type="parTrans" cxnId="{6E11358A-55BD-4B51-916F-EFF1E388C298}">
      <dgm:prSet/>
      <dgm:spPr/>
      <dgm:t>
        <a:bodyPr/>
        <a:lstStyle/>
        <a:p>
          <a:pPr rtl="1"/>
          <a:endParaRPr lang="ar-EG" sz="3600" b="1">
            <a:solidFill>
              <a:srgbClr val="002060"/>
            </a:solidFill>
          </a:endParaRPr>
        </a:p>
      </dgm:t>
    </dgm:pt>
    <dgm:pt modelId="{0E86086D-433D-4E35-9B14-C9D38C4B4D47}" type="sibTrans" cxnId="{6E11358A-55BD-4B51-916F-EFF1E388C298}">
      <dgm:prSet/>
      <dgm:spPr/>
      <dgm:t>
        <a:bodyPr/>
        <a:lstStyle/>
        <a:p>
          <a:pPr rtl="1"/>
          <a:endParaRPr lang="ar-EG" sz="3600" b="1">
            <a:solidFill>
              <a:srgbClr val="002060"/>
            </a:solidFill>
          </a:endParaRPr>
        </a:p>
      </dgm:t>
    </dgm:pt>
    <dgm:pt modelId="{2C82D1EA-6D38-48E6-8F89-C5115723F466}">
      <dgm:prSet phldrT="[نص]" custT="1"/>
      <dgm:spPr/>
      <dgm:t>
        <a:bodyPr/>
        <a:lstStyle/>
        <a:p>
          <a:pPr rtl="1"/>
          <a:r>
            <a:rPr lang="ar-EG" sz="6000" b="1" dirty="0">
              <a:solidFill>
                <a:srgbClr val="002060"/>
              </a:solidFill>
            </a:rPr>
            <a:t>..........</a:t>
          </a:r>
        </a:p>
      </dgm:t>
    </dgm:pt>
    <dgm:pt modelId="{AF89D5E6-0BD9-4871-B4AB-7113DB8D365D}" type="parTrans" cxnId="{E96E5A81-D545-441F-8DD8-A279BF2030F2}">
      <dgm:prSet/>
      <dgm:spPr/>
      <dgm:t>
        <a:bodyPr/>
        <a:lstStyle/>
        <a:p>
          <a:pPr rtl="1"/>
          <a:endParaRPr lang="ar-EG" sz="3600" b="1">
            <a:solidFill>
              <a:srgbClr val="002060"/>
            </a:solidFill>
          </a:endParaRPr>
        </a:p>
      </dgm:t>
    </dgm:pt>
    <dgm:pt modelId="{F40246B1-2494-46D2-BA6F-CAD34A715132}" type="sibTrans" cxnId="{E96E5A81-D545-441F-8DD8-A279BF2030F2}">
      <dgm:prSet/>
      <dgm:spPr/>
      <dgm:t>
        <a:bodyPr/>
        <a:lstStyle/>
        <a:p>
          <a:pPr rtl="1"/>
          <a:endParaRPr lang="ar-EG" sz="3600" b="1">
            <a:solidFill>
              <a:srgbClr val="002060"/>
            </a:solidFill>
          </a:endParaRPr>
        </a:p>
      </dgm:t>
    </dgm:pt>
    <dgm:pt modelId="{893A2C98-EC80-4AA8-85B7-737E8C8EE4ED}">
      <dgm:prSet phldrT="[نص]" custT="1"/>
      <dgm:spPr/>
      <dgm:t>
        <a:bodyPr/>
        <a:lstStyle/>
        <a:p>
          <a:pPr rtl="1"/>
          <a:r>
            <a:rPr lang="ar-EG" sz="6000" b="1" dirty="0">
              <a:solidFill>
                <a:srgbClr val="002060"/>
              </a:solidFill>
            </a:rPr>
            <a:t>حقوق الأسرة</a:t>
          </a:r>
        </a:p>
      </dgm:t>
    </dgm:pt>
    <dgm:pt modelId="{2699B0B5-F3C6-4B52-B6C4-A8E724275A0B}" type="parTrans" cxnId="{B829C77A-C4F8-4ACE-8414-1921E97B3B95}">
      <dgm:prSet/>
      <dgm:spPr/>
      <dgm:t>
        <a:bodyPr/>
        <a:lstStyle/>
        <a:p>
          <a:pPr rtl="1"/>
          <a:endParaRPr lang="ar-EG" sz="3600" b="1">
            <a:solidFill>
              <a:srgbClr val="002060"/>
            </a:solidFill>
          </a:endParaRPr>
        </a:p>
      </dgm:t>
    </dgm:pt>
    <dgm:pt modelId="{6A330378-1A85-4F23-8988-393B4606902D}" type="sibTrans" cxnId="{B829C77A-C4F8-4ACE-8414-1921E97B3B95}">
      <dgm:prSet/>
      <dgm:spPr/>
      <dgm:t>
        <a:bodyPr/>
        <a:lstStyle/>
        <a:p>
          <a:pPr rtl="1"/>
          <a:endParaRPr lang="ar-EG" sz="3600" b="1">
            <a:solidFill>
              <a:srgbClr val="002060"/>
            </a:solidFill>
          </a:endParaRPr>
        </a:p>
      </dgm:t>
    </dgm:pt>
    <dgm:pt modelId="{1DA9FF77-0E55-475C-AF8D-D63316DE2AD1}">
      <dgm:prSet custT="1"/>
      <dgm:spPr/>
      <dgm:t>
        <a:bodyPr/>
        <a:lstStyle/>
        <a:p>
          <a:pPr rtl="1"/>
          <a:r>
            <a:rPr lang="ar-EG" sz="6000" b="1" dirty="0">
              <a:solidFill>
                <a:srgbClr val="002060"/>
              </a:solidFill>
            </a:rPr>
            <a:t>الحقوق الفكرية</a:t>
          </a:r>
        </a:p>
      </dgm:t>
    </dgm:pt>
    <dgm:pt modelId="{D08056F8-0B6C-4AD2-864E-2042CACC9FC5}" type="parTrans" cxnId="{562E1B43-F345-4E87-A165-B27E3DFE6902}">
      <dgm:prSet/>
      <dgm:spPr/>
      <dgm:t>
        <a:bodyPr/>
        <a:lstStyle/>
        <a:p>
          <a:pPr rtl="1"/>
          <a:endParaRPr lang="ar-EG" sz="3600" b="1">
            <a:solidFill>
              <a:srgbClr val="002060"/>
            </a:solidFill>
          </a:endParaRPr>
        </a:p>
      </dgm:t>
    </dgm:pt>
    <dgm:pt modelId="{829F0BA7-A17F-4288-B014-73C16EF51F5B}" type="sibTrans" cxnId="{562E1B43-F345-4E87-A165-B27E3DFE6902}">
      <dgm:prSet/>
      <dgm:spPr/>
      <dgm:t>
        <a:bodyPr/>
        <a:lstStyle/>
        <a:p>
          <a:pPr rtl="1"/>
          <a:endParaRPr lang="ar-EG" sz="3600" b="1">
            <a:solidFill>
              <a:srgbClr val="002060"/>
            </a:solidFill>
          </a:endParaRPr>
        </a:p>
      </dgm:t>
    </dgm:pt>
    <dgm:pt modelId="{41C866F8-524C-48E1-9EBB-D8CB04372E76}">
      <dgm:prSet custT="1"/>
      <dgm:spPr/>
      <dgm:t>
        <a:bodyPr/>
        <a:lstStyle/>
        <a:p>
          <a:pPr rtl="1"/>
          <a:r>
            <a:rPr lang="ar-EG" sz="6000" b="1" dirty="0">
              <a:solidFill>
                <a:srgbClr val="002060"/>
              </a:solidFill>
            </a:rPr>
            <a:t>الحقوق ........ </a:t>
          </a:r>
        </a:p>
      </dgm:t>
    </dgm:pt>
    <dgm:pt modelId="{6E51315A-B404-4DDF-90B0-F1E1F255714B}" type="parTrans" cxnId="{14A53481-A820-4D1A-81D1-7BBD8DD19E4B}">
      <dgm:prSet/>
      <dgm:spPr/>
      <dgm:t>
        <a:bodyPr/>
        <a:lstStyle/>
        <a:p>
          <a:pPr rtl="1"/>
          <a:endParaRPr lang="ar-EG" sz="3600" b="1">
            <a:solidFill>
              <a:srgbClr val="002060"/>
            </a:solidFill>
          </a:endParaRPr>
        </a:p>
      </dgm:t>
    </dgm:pt>
    <dgm:pt modelId="{22871258-A33F-4A7D-9387-B4AA413585B0}" type="sibTrans" cxnId="{14A53481-A820-4D1A-81D1-7BBD8DD19E4B}">
      <dgm:prSet/>
      <dgm:spPr/>
      <dgm:t>
        <a:bodyPr/>
        <a:lstStyle/>
        <a:p>
          <a:pPr rtl="1"/>
          <a:endParaRPr lang="ar-EG" sz="3600" b="1">
            <a:solidFill>
              <a:srgbClr val="002060"/>
            </a:solidFill>
          </a:endParaRPr>
        </a:p>
      </dgm:t>
    </dgm:pt>
    <dgm:pt modelId="{F29665D0-27E7-4B7F-809F-24C33016DA32}" type="pres">
      <dgm:prSet presAssocID="{8F3992EF-545D-4559-8406-F1A71F642D22}" presName="hierChild1" presStyleCnt="0">
        <dgm:presLayoutVars>
          <dgm:chPref val="1"/>
          <dgm:dir val="rev"/>
          <dgm:animOne val="branch"/>
          <dgm:animLvl val="lvl"/>
          <dgm:resizeHandles/>
        </dgm:presLayoutVars>
      </dgm:prSet>
      <dgm:spPr/>
      <dgm:t>
        <a:bodyPr/>
        <a:lstStyle/>
        <a:p>
          <a:pPr rtl="1"/>
          <a:endParaRPr lang="ar-SA"/>
        </a:p>
      </dgm:t>
    </dgm:pt>
    <dgm:pt modelId="{1B53F8F3-FD85-4CF1-8DE9-44F90266FEEE}" type="pres">
      <dgm:prSet presAssocID="{7CFA6E39-BAF0-4BFC-9A9F-1B3C8E163784}" presName="hierRoot1" presStyleCnt="0"/>
      <dgm:spPr/>
    </dgm:pt>
    <dgm:pt modelId="{2CD57C96-E905-4A7F-BE1C-228D8C993BB5}" type="pres">
      <dgm:prSet presAssocID="{7CFA6E39-BAF0-4BFC-9A9F-1B3C8E163784}" presName="composite" presStyleCnt="0"/>
      <dgm:spPr/>
    </dgm:pt>
    <dgm:pt modelId="{5A8FEF35-23DC-4441-8950-63BF5D94D3B5}" type="pres">
      <dgm:prSet presAssocID="{7CFA6E39-BAF0-4BFC-9A9F-1B3C8E163784}" presName="background" presStyleLbl="node0" presStyleIdx="0" presStyleCnt="1"/>
      <dgm:spPr/>
    </dgm:pt>
    <dgm:pt modelId="{92610A20-2F3A-4241-8E83-CF87A2493FB7}" type="pres">
      <dgm:prSet presAssocID="{7CFA6E39-BAF0-4BFC-9A9F-1B3C8E163784}" presName="text" presStyleLbl="fgAcc0" presStyleIdx="0" presStyleCnt="1" custScaleX="133317">
        <dgm:presLayoutVars>
          <dgm:chPref val="3"/>
        </dgm:presLayoutVars>
      </dgm:prSet>
      <dgm:spPr/>
      <dgm:t>
        <a:bodyPr/>
        <a:lstStyle/>
        <a:p>
          <a:pPr rtl="1"/>
          <a:endParaRPr lang="ar-SA"/>
        </a:p>
      </dgm:t>
    </dgm:pt>
    <dgm:pt modelId="{EC420F39-12F2-4620-BCDD-7113213C559B}" type="pres">
      <dgm:prSet presAssocID="{7CFA6E39-BAF0-4BFC-9A9F-1B3C8E163784}" presName="hierChild2" presStyleCnt="0"/>
      <dgm:spPr/>
    </dgm:pt>
    <dgm:pt modelId="{EA93756E-7E5D-429B-8754-57F89A656A25}" type="pres">
      <dgm:prSet presAssocID="{EF6910DA-4041-4119-A231-1F476FCC1602}" presName="Name10" presStyleLbl="parChTrans1D2" presStyleIdx="0" presStyleCnt="3"/>
      <dgm:spPr/>
      <dgm:t>
        <a:bodyPr/>
        <a:lstStyle/>
        <a:p>
          <a:pPr rtl="1"/>
          <a:endParaRPr lang="ar-SA"/>
        </a:p>
      </dgm:t>
    </dgm:pt>
    <dgm:pt modelId="{A87E3969-A6CB-42FB-9123-FB0343A9ED9F}" type="pres">
      <dgm:prSet presAssocID="{8C17E39F-5B70-4693-A41B-09C4983F7A50}" presName="hierRoot2" presStyleCnt="0"/>
      <dgm:spPr/>
    </dgm:pt>
    <dgm:pt modelId="{39EE2893-B273-4293-B93D-95D9F916B148}" type="pres">
      <dgm:prSet presAssocID="{8C17E39F-5B70-4693-A41B-09C4983F7A50}" presName="composite2" presStyleCnt="0"/>
      <dgm:spPr/>
    </dgm:pt>
    <dgm:pt modelId="{D8897F8A-CD98-4EFA-B72C-CFD5BEB5A9BB}" type="pres">
      <dgm:prSet presAssocID="{8C17E39F-5B70-4693-A41B-09C4983F7A50}" presName="background2" presStyleLbl="node2" presStyleIdx="0" presStyleCnt="3"/>
      <dgm:spPr/>
    </dgm:pt>
    <dgm:pt modelId="{60860DDC-CCFD-4657-9CFA-471606CE6C29}" type="pres">
      <dgm:prSet presAssocID="{8C17E39F-5B70-4693-A41B-09C4983F7A50}" presName="text2" presStyleLbl="fgAcc2" presStyleIdx="0" presStyleCnt="3">
        <dgm:presLayoutVars>
          <dgm:chPref val="3"/>
        </dgm:presLayoutVars>
      </dgm:prSet>
      <dgm:spPr/>
      <dgm:t>
        <a:bodyPr/>
        <a:lstStyle/>
        <a:p>
          <a:pPr rtl="1"/>
          <a:endParaRPr lang="ar-SA"/>
        </a:p>
      </dgm:t>
    </dgm:pt>
    <dgm:pt modelId="{00DC5F03-F3D3-403D-86CE-4C07885E9D40}" type="pres">
      <dgm:prSet presAssocID="{8C17E39F-5B70-4693-A41B-09C4983F7A50}" presName="hierChild3" presStyleCnt="0"/>
      <dgm:spPr/>
    </dgm:pt>
    <dgm:pt modelId="{5DB52B27-387B-4B15-B2D6-E24B3247C1A9}" type="pres">
      <dgm:prSet presAssocID="{E35F17DD-EF64-42DB-AF27-61CE4F865060}" presName="Name17" presStyleLbl="parChTrans1D3" presStyleIdx="0" presStyleCnt="4"/>
      <dgm:spPr/>
      <dgm:t>
        <a:bodyPr/>
        <a:lstStyle/>
        <a:p>
          <a:pPr rtl="1"/>
          <a:endParaRPr lang="ar-SA"/>
        </a:p>
      </dgm:t>
    </dgm:pt>
    <dgm:pt modelId="{25EFFCDC-A2B6-4213-85C1-CCA349713EBC}" type="pres">
      <dgm:prSet presAssocID="{20C8672C-0545-4FF1-9D14-628E56A6A3FB}" presName="hierRoot3" presStyleCnt="0"/>
      <dgm:spPr/>
    </dgm:pt>
    <dgm:pt modelId="{3FEDBF9B-67E2-450E-8DC8-D9B78FC0820B}" type="pres">
      <dgm:prSet presAssocID="{20C8672C-0545-4FF1-9D14-628E56A6A3FB}" presName="composite3" presStyleCnt="0"/>
      <dgm:spPr/>
    </dgm:pt>
    <dgm:pt modelId="{59CF4565-958C-43E4-81C4-B77A11506EEA}" type="pres">
      <dgm:prSet presAssocID="{20C8672C-0545-4FF1-9D14-628E56A6A3FB}" presName="background3" presStyleLbl="node3" presStyleIdx="0" presStyleCnt="4"/>
      <dgm:spPr/>
    </dgm:pt>
    <dgm:pt modelId="{20EE29F5-3E42-4DA9-9E3E-D2318929F005}" type="pres">
      <dgm:prSet presAssocID="{20C8672C-0545-4FF1-9D14-628E56A6A3FB}" presName="text3" presStyleLbl="fgAcc3" presStyleIdx="0" presStyleCnt="4">
        <dgm:presLayoutVars>
          <dgm:chPref val="3"/>
        </dgm:presLayoutVars>
      </dgm:prSet>
      <dgm:spPr/>
      <dgm:t>
        <a:bodyPr/>
        <a:lstStyle/>
        <a:p>
          <a:pPr rtl="1"/>
          <a:endParaRPr lang="ar-SA"/>
        </a:p>
      </dgm:t>
    </dgm:pt>
    <dgm:pt modelId="{6BFA1F7E-3F13-4926-AE64-847AB50D3E65}" type="pres">
      <dgm:prSet presAssocID="{20C8672C-0545-4FF1-9D14-628E56A6A3FB}" presName="hierChild4" presStyleCnt="0"/>
      <dgm:spPr/>
    </dgm:pt>
    <dgm:pt modelId="{8F5C1E01-E464-49E9-B9B4-970868D6FB55}" type="pres">
      <dgm:prSet presAssocID="{15744BDD-8EF6-44BA-BD2D-50AC2D13EB3A}" presName="Name17" presStyleLbl="parChTrans1D3" presStyleIdx="1" presStyleCnt="4"/>
      <dgm:spPr/>
      <dgm:t>
        <a:bodyPr/>
        <a:lstStyle/>
        <a:p>
          <a:pPr rtl="1"/>
          <a:endParaRPr lang="ar-SA"/>
        </a:p>
      </dgm:t>
    </dgm:pt>
    <dgm:pt modelId="{BC72021C-7561-4791-8739-66555AE3F8FA}" type="pres">
      <dgm:prSet presAssocID="{57803A73-103D-40FD-BA98-E593AD05323F}" presName="hierRoot3" presStyleCnt="0"/>
      <dgm:spPr/>
    </dgm:pt>
    <dgm:pt modelId="{EC424FE3-72C2-49C1-B366-0941ED94EE71}" type="pres">
      <dgm:prSet presAssocID="{57803A73-103D-40FD-BA98-E593AD05323F}" presName="composite3" presStyleCnt="0"/>
      <dgm:spPr/>
    </dgm:pt>
    <dgm:pt modelId="{31555D39-6843-4E00-9AA7-F846A4201772}" type="pres">
      <dgm:prSet presAssocID="{57803A73-103D-40FD-BA98-E593AD05323F}" presName="background3" presStyleLbl="node3" presStyleIdx="1" presStyleCnt="4"/>
      <dgm:spPr/>
    </dgm:pt>
    <dgm:pt modelId="{FAEB1D93-8E1D-4D69-80A0-735477AB5BDD}" type="pres">
      <dgm:prSet presAssocID="{57803A73-103D-40FD-BA98-E593AD05323F}" presName="text3" presStyleLbl="fgAcc3" presStyleIdx="1" presStyleCnt="4">
        <dgm:presLayoutVars>
          <dgm:chPref val="3"/>
        </dgm:presLayoutVars>
      </dgm:prSet>
      <dgm:spPr/>
      <dgm:t>
        <a:bodyPr/>
        <a:lstStyle/>
        <a:p>
          <a:pPr rtl="1"/>
          <a:endParaRPr lang="ar-SA"/>
        </a:p>
      </dgm:t>
    </dgm:pt>
    <dgm:pt modelId="{779FAEEA-56EC-4017-B149-53CC01F6819F}" type="pres">
      <dgm:prSet presAssocID="{57803A73-103D-40FD-BA98-E593AD05323F}" presName="hierChild4" presStyleCnt="0"/>
      <dgm:spPr/>
    </dgm:pt>
    <dgm:pt modelId="{E265461B-B0FF-4E4C-91F5-4818489FDB48}" type="pres">
      <dgm:prSet presAssocID="{AF89D5E6-0BD9-4871-B4AB-7113DB8D365D}" presName="Name10" presStyleLbl="parChTrans1D2" presStyleIdx="1" presStyleCnt="3"/>
      <dgm:spPr/>
      <dgm:t>
        <a:bodyPr/>
        <a:lstStyle/>
        <a:p>
          <a:pPr rtl="1"/>
          <a:endParaRPr lang="ar-SA"/>
        </a:p>
      </dgm:t>
    </dgm:pt>
    <dgm:pt modelId="{34B63D1E-9028-4B26-9282-69E71FFEE823}" type="pres">
      <dgm:prSet presAssocID="{2C82D1EA-6D38-48E6-8F89-C5115723F466}" presName="hierRoot2" presStyleCnt="0"/>
      <dgm:spPr/>
    </dgm:pt>
    <dgm:pt modelId="{5F2BD388-7B7A-4FEF-A695-B2A2677BEE27}" type="pres">
      <dgm:prSet presAssocID="{2C82D1EA-6D38-48E6-8F89-C5115723F466}" presName="composite2" presStyleCnt="0"/>
      <dgm:spPr/>
    </dgm:pt>
    <dgm:pt modelId="{0C139AEC-274E-4534-B686-EDA730FBB828}" type="pres">
      <dgm:prSet presAssocID="{2C82D1EA-6D38-48E6-8F89-C5115723F466}" presName="background2" presStyleLbl="node2" presStyleIdx="1" presStyleCnt="3"/>
      <dgm:spPr/>
    </dgm:pt>
    <dgm:pt modelId="{D9C6E36A-0C92-4F15-A45D-E232B15C605E}" type="pres">
      <dgm:prSet presAssocID="{2C82D1EA-6D38-48E6-8F89-C5115723F466}" presName="text2" presStyleLbl="fgAcc2" presStyleIdx="1" presStyleCnt="3">
        <dgm:presLayoutVars>
          <dgm:chPref val="3"/>
        </dgm:presLayoutVars>
      </dgm:prSet>
      <dgm:spPr/>
      <dgm:t>
        <a:bodyPr/>
        <a:lstStyle/>
        <a:p>
          <a:pPr rtl="1"/>
          <a:endParaRPr lang="ar-SA"/>
        </a:p>
      </dgm:t>
    </dgm:pt>
    <dgm:pt modelId="{9F823912-8CD7-473B-B0DC-B6F2C99512F0}" type="pres">
      <dgm:prSet presAssocID="{2C82D1EA-6D38-48E6-8F89-C5115723F466}" presName="hierChild3" presStyleCnt="0"/>
      <dgm:spPr/>
    </dgm:pt>
    <dgm:pt modelId="{67C7B394-03D4-4AC6-A23F-EEE70DEADF43}" type="pres">
      <dgm:prSet presAssocID="{6E51315A-B404-4DDF-90B0-F1E1F255714B}" presName="Name17" presStyleLbl="parChTrans1D3" presStyleIdx="2" presStyleCnt="4"/>
      <dgm:spPr/>
      <dgm:t>
        <a:bodyPr/>
        <a:lstStyle/>
        <a:p>
          <a:pPr rtl="1"/>
          <a:endParaRPr lang="ar-SA"/>
        </a:p>
      </dgm:t>
    </dgm:pt>
    <dgm:pt modelId="{D8417282-C320-4548-80BA-8DD4499043CA}" type="pres">
      <dgm:prSet presAssocID="{41C866F8-524C-48E1-9EBB-D8CB04372E76}" presName="hierRoot3" presStyleCnt="0"/>
      <dgm:spPr/>
    </dgm:pt>
    <dgm:pt modelId="{576612D8-6796-4BCE-89A6-5CA29BA71BF5}" type="pres">
      <dgm:prSet presAssocID="{41C866F8-524C-48E1-9EBB-D8CB04372E76}" presName="composite3" presStyleCnt="0"/>
      <dgm:spPr/>
    </dgm:pt>
    <dgm:pt modelId="{B0701654-EFF6-4CFB-90A6-FD2A4163BCCD}" type="pres">
      <dgm:prSet presAssocID="{41C866F8-524C-48E1-9EBB-D8CB04372E76}" presName="background3" presStyleLbl="node3" presStyleIdx="2" presStyleCnt="4"/>
      <dgm:spPr/>
    </dgm:pt>
    <dgm:pt modelId="{70260377-0EB7-42DA-AFAA-9F2E9823AEA1}" type="pres">
      <dgm:prSet presAssocID="{41C866F8-524C-48E1-9EBB-D8CB04372E76}" presName="text3" presStyleLbl="fgAcc3" presStyleIdx="2" presStyleCnt="4">
        <dgm:presLayoutVars>
          <dgm:chPref val="3"/>
        </dgm:presLayoutVars>
      </dgm:prSet>
      <dgm:spPr/>
      <dgm:t>
        <a:bodyPr/>
        <a:lstStyle/>
        <a:p>
          <a:pPr rtl="1"/>
          <a:endParaRPr lang="ar-SA"/>
        </a:p>
      </dgm:t>
    </dgm:pt>
    <dgm:pt modelId="{18E55689-9C00-47DD-9BE0-14D62A394E8B}" type="pres">
      <dgm:prSet presAssocID="{41C866F8-524C-48E1-9EBB-D8CB04372E76}" presName="hierChild4" presStyleCnt="0"/>
      <dgm:spPr/>
    </dgm:pt>
    <dgm:pt modelId="{4ECFBD0E-A5B5-4BBA-80D0-F58027AA40B8}" type="pres">
      <dgm:prSet presAssocID="{2699B0B5-F3C6-4B52-B6C4-A8E724275A0B}" presName="Name17" presStyleLbl="parChTrans1D3" presStyleIdx="3" presStyleCnt="4"/>
      <dgm:spPr/>
      <dgm:t>
        <a:bodyPr/>
        <a:lstStyle/>
        <a:p>
          <a:pPr rtl="1"/>
          <a:endParaRPr lang="ar-SA"/>
        </a:p>
      </dgm:t>
    </dgm:pt>
    <dgm:pt modelId="{8EC75D05-D804-416C-B14A-810D53E59BF7}" type="pres">
      <dgm:prSet presAssocID="{893A2C98-EC80-4AA8-85B7-737E8C8EE4ED}" presName="hierRoot3" presStyleCnt="0"/>
      <dgm:spPr/>
    </dgm:pt>
    <dgm:pt modelId="{0A81355A-79EA-4479-B9E3-B5A03AF563B9}" type="pres">
      <dgm:prSet presAssocID="{893A2C98-EC80-4AA8-85B7-737E8C8EE4ED}" presName="composite3" presStyleCnt="0"/>
      <dgm:spPr/>
    </dgm:pt>
    <dgm:pt modelId="{5852A5D6-7F99-48B8-B807-586920170A91}" type="pres">
      <dgm:prSet presAssocID="{893A2C98-EC80-4AA8-85B7-737E8C8EE4ED}" presName="background3" presStyleLbl="node3" presStyleIdx="3" presStyleCnt="4"/>
      <dgm:spPr/>
    </dgm:pt>
    <dgm:pt modelId="{2C7A2FBF-8DBB-48FC-A000-20C0D58D9766}" type="pres">
      <dgm:prSet presAssocID="{893A2C98-EC80-4AA8-85B7-737E8C8EE4ED}" presName="text3" presStyleLbl="fgAcc3" presStyleIdx="3" presStyleCnt="4">
        <dgm:presLayoutVars>
          <dgm:chPref val="3"/>
        </dgm:presLayoutVars>
      </dgm:prSet>
      <dgm:spPr/>
      <dgm:t>
        <a:bodyPr/>
        <a:lstStyle/>
        <a:p>
          <a:pPr rtl="1"/>
          <a:endParaRPr lang="ar-SA"/>
        </a:p>
      </dgm:t>
    </dgm:pt>
    <dgm:pt modelId="{CA672A61-F3B5-4438-BF21-9FE5C4CB159A}" type="pres">
      <dgm:prSet presAssocID="{893A2C98-EC80-4AA8-85B7-737E8C8EE4ED}" presName="hierChild4" presStyleCnt="0"/>
      <dgm:spPr/>
    </dgm:pt>
    <dgm:pt modelId="{302ABF0D-F381-4FFE-B9E2-B9E3C941541A}" type="pres">
      <dgm:prSet presAssocID="{D08056F8-0B6C-4AD2-864E-2042CACC9FC5}" presName="Name10" presStyleLbl="parChTrans1D2" presStyleIdx="2" presStyleCnt="3"/>
      <dgm:spPr/>
      <dgm:t>
        <a:bodyPr/>
        <a:lstStyle/>
        <a:p>
          <a:pPr rtl="1"/>
          <a:endParaRPr lang="ar-SA"/>
        </a:p>
      </dgm:t>
    </dgm:pt>
    <dgm:pt modelId="{D41BF302-EC1F-4055-9682-695468C7F1E1}" type="pres">
      <dgm:prSet presAssocID="{1DA9FF77-0E55-475C-AF8D-D63316DE2AD1}" presName="hierRoot2" presStyleCnt="0"/>
      <dgm:spPr/>
    </dgm:pt>
    <dgm:pt modelId="{4E0196A0-E111-4F0F-8304-F6916ECE1B19}" type="pres">
      <dgm:prSet presAssocID="{1DA9FF77-0E55-475C-AF8D-D63316DE2AD1}" presName="composite2" presStyleCnt="0"/>
      <dgm:spPr/>
    </dgm:pt>
    <dgm:pt modelId="{3514C7DB-6A7A-41CF-BEA9-2DB3C94F6B7C}" type="pres">
      <dgm:prSet presAssocID="{1DA9FF77-0E55-475C-AF8D-D63316DE2AD1}" presName="background2" presStyleLbl="node2" presStyleIdx="2" presStyleCnt="3"/>
      <dgm:spPr/>
    </dgm:pt>
    <dgm:pt modelId="{BE29F7E7-16EC-4E23-858E-FB7EECC0221D}" type="pres">
      <dgm:prSet presAssocID="{1DA9FF77-0E55-475C-AF8D-D63316DE2AD1}" presName="text2" presStyleLbl="fgAcc2" presStyleIdx="2" presStyleCnt="3">
        <dgm:presLayoutVars>
          <dgm:chPref val="3"/>
        </dgm:presLayoutVars>
      </dgm:prSet>
      <dgm:spPr/>
      <dgm:t>
        <a:bodyPr/>
        <a:lstStyle/>
        <a:p>
          <a:pPr rtl="1"/>
          <a:endParaRPr lang="ar-SA"/>
        </a:p>
      </dgm:t>
    </dgm:pt>
    <dgm:pt modelId="{19AD9C12-6F58-4378-A4EB-DB68A52A5198}" type="pres">
      <dgm:prSet presAssocID="{1DA9FF77-0E55-475C-AF8D-D63316DE2AD1}" presName="hierChild3" presStyleCnt="0"/>
      <dgm:spPr/>
    </dgm:pt>
  </dgm:ptLst>
  <dgm:cxnLst>
    <dgm:cxn modelId="{60C211A8-4DA6-4EDE-8FD6-AC36450A9EFB}" type="presOf" srcId="{57803A73-103D-40FD-BA98-E593AD05323F}" destId="{FAEB1D93-8E1D-4D69-80A0-735477AB5BDD}" srcOrd="0" destOrd="0" presId="urn:microsoft.com/office/officeart/2005/8/layout/hierarchy1"/>
    <dgm:cxn modelId="{14A53481-A820-4D1A-81D1-7BBD8DD19E4B}" srcId="{2C82D1EA-6D38-48E6-8F89-C5115723F466}" destId="{41C866F8-524C-48E1-9EBB-D8CB04372E76}" srcOrd="0" destOrd="0" parTransId="{6E51315A-B404-4DDF-90B0-F1E1F255714B}" sibTransId="{22871258-A33F-4A7D-9387-B4AA413585B0}"/>
    <dgm:cxn modelId="{FEEB4374-E718-4E3C-ACCC-C93E14AF6109}" type="presOf" srcId="{8F3992EF-545D-4559-8406-F1A71F642D22}" destId="{F29665D0-27E7-4B7F-809F-24C33016DA32}" srcOrd="0" destOrd="0" presId="urn:microsoft.com/office/officeart/2005/8/layout/hierarchy1"/>
    <dgm:cxn modelId="{1B67C53E-62DF-46CA-91E1-4184B81E6B27}" type="presOf" srcId="{AF89D5E6-0BD9-4871-B4AB-7113DB8D365D}" destId="{E265461B-B0FF-4E4C-91F5-4818489FDB48}" srcOrd="0" destOrd="0" presId="urn:microsoft.com/office/officeart/2005/8/layout/hierarchy1"/>
    <dgm:cxn modelId="{E49DC97C-4891-4E26-864F-9E6634F3CCD3}" type="presOf" srcId="{EF6910DA-4041-4119-A231-1F476FCC1602}" destId="{EA93756E-7E5D-429B-8754-57F89A656A25}" srcOrd="0" destOrd="0" presId="urn:microsoft.com/office/officeart/2005/8/layout/hierarchy1"/>
    <dgm:cxn modelId="{540FDE12-DBB9-4772-AAA1-D81B3415896E}" type="presOf" srcId="{D08056F8-0B6C-4AD2-864E-2042CACC9FC5}" destId="{302ABF0D-F381-4FFE-B9E2-B9E3C941541A}" srcOrd="0" destOrd="0" presId="urn:microsoft.com/office/officeart/2005/8/layout/hierarchy1"/>
    <dgm:cxn modelId="{DE241727-2974-4A32-A800-57EF7B296D35}" type="presOf" srcId="{2C82D1EA-6D38-48E6-8F89-C5115723F466}" destId="{D9C6E36A-0C92-4F15-A45D-E232B15C605E}" srcOrd="0" destOrd="0" presId="urn:microsoft.com/office/officeart/2005/8/layout/hierarchy1"/>
    <dgm:cxn modelId="{739FEFC4-3AE1-45D7-9B88-5ABD9B0C893E}" srcId="{8C17E39F-5B70-4693-A41B-09C4983F7A50}" destId="{20C8672C-0545-4FF1-9D14-628E56A6A3FB}" srcOrd="0" destOrd="0" parTransId="{E35F17DD-EF64-42DB-AF27-61CE4F865060}" sibTransId="{758A2524-C2EF-47D3-9199-A3A9C267AB63}"/>
    <dgm:cxn modelId="{AA0AA2C8-0773-49F7-9477-6EFD2B0E99C1}" type="presOf" srcId="{20C8672C-0545-4FF1-9D14-628E56A6A3FB}" destId="{20EE29F5-3E42-4DA9-9E3E-D2318929F005}" srcOrd="0" destOrd="0" presId="urn:microsoft.com/office/officeart/2005/8/layout/hierarchy1"/>
    <dgm:cxn modelId="{1D3E5E22-8D7E-4F3D-B153-65CB8834932E}" type="presOf" srcId="{6E51315A-B404-4DDF-90B0-F1E1F255714B}" destId="{67C7B394-03D4-4AC6-A23F-EEE70DEADF43}" srcOrd="0" destOrd="0" presId="urn:microsoft.com/office/officeart/2005/8/layout/hierarchy1"/>
    <dgm:cxn modelId="{5211D25D-755D-448A-B4B7-C9EC773EEA2E}" type="presOf" srcId="{E35F17DD-EF64-42DB-AF27-61CE4F865060}" destId="{5DB52B27-387B-4B15-B2D6-E24B3247C1A9}" srcOrd="0" destOrd="0" presId="urn:microsoft.com/office/officeart/2005/8/layout/hierarchy1"/>
    <dgm:cxn modelId="{6D19DDA7-8DA6-4224-85E0-004407F21A18}" type="presOf" srcId="{8C17E39F-5B70-4693-A41B-09C4983F7A50}" destId="{60860DDC-CCFD-4657-9CFA-471606CE6C29}" srcOrd="0" destOrd="0" presId="urn:microsoft.com/office/officeart/2005/8/layout/hierarchy1"/>
    <dgm:cxn modelId="{549F45AE-6C34-48F9-98AA-A3A9237D02B5}" type="presOf" srcId="{893A2C98-EC80-4AA8-85B7-737E8C8EE4ED}" destId="{2C7A2FBF-8DBB-48FC-A000-20C0D58D9766}" srcOrd="0" destOrd="0" presId="urn:microsoft.com/office/officeart/2005/8/layout/hierarchy1"/>
    <dgm:cxn modelId="{A8B82CBC-004E-46B3-9A30-C83ED048225F}" type="presOf" srcId="{2699B0B5-F3C6-4B52-B6C4-A8E724275A0B}" destId="{4ECFBD0E-A5B5-4BBA-80D0-F58027AA40B8}" srcOrd="0" destOrd="0" presId="urn:microsoft.com/office/officeart/2005/8/layout/hierarchy1"/>
    <dgm:cxn modelId="{6E11358A-55BD-4B51-916F-EFF1E388C298}" srcId="{8C17E39F-5B70-4693-A41B-09C4983F7A50}" destId="{57803A73-103D-40FD-BA98-E593AD05323F}" srcOrd="1" destOrd="0" parTransId="{15744BDD-8EF6-44BA-BD2D-50AC2D13EB3A}" sibTransId="{0E86086D-433D-4E35-9B14-C9D38C4B4D47}"/>
    <dgm:cxn modelId="{914DE90B-42CA-47E6-8DC9-982FC3283290}" type="presOf" srcId="{15744BDD-8EF6-44BA-BD2D-50AC2D13EB3A}" destId="{8F5C1E01-E464-49E9-B9B4-970868D6FB55}" srcOrd="0" destOrd="0" presId="urn:microsoft.com/office/officeart/2005/8/layout/hierarchy1"/>
    <dgm:cxn modelId="{C54356F9-A82D-4B85-A9A4-4DC50CECF56D}" srcId="{7CFA6E39-BAF0-4BFC-9A9F-1B3C8E163784}" destId="{8C17E39F-5B70-4693-A41B-09C4983F7A50}" srcOrd="0" destOrd="0" parTransId="{EF6910DA-4041-4119-A231-1F476FCC1602}" sibTransId="{E95EB38D-A4DC-4AA6-97CE-78BE5E08FB69}"/>
    <dgm:cxn modelId="{1EEEF24F-C511-45AD-AB95-82EF40772C9E}" srcId="{8F3992EF-545D-4559-8406-F1A71F642D22}" destId="{7CFA6E39-BAF0-4BFC-9A9F-1B3C8E163784}" srcOrd="0" destOrd="0" parTransId="{F7D79AE0-E43A-4835-BCAE-17D5DA0A6843}" sibTransId="{C62B6CD5-FFFE-4443-B10D-5B9C96A7589D}"/>
    <dgm:cxn modelId="{E96E5A81-D545-441F-8DD8-A279BF2030F2}" srcId="{7CFA6E39-BAF0-4BFC-9A9F-1B3C8E163784}" destId="{2C82D1EA-6D38-48E6-8F89-C5115723F466}" srcOrd="1" destOrd="0" parTransId="{AF89D5E6-0BD9-4871-B4AB-7113DB8D365D}" sibTransId="{F40246B1-2494-46D2-BA6F-CAD34A715132}"/>
    <dgm:cxn modelId="{B829C77A-C4F8-4ACE-8414-1921E97B3B95}" srcId="{2C82D1EA-6D38-48E6-8F89-C5115723F466}" destId="{893A2C98-EC80-4AA8-85B7-737E8C8EE4ED}" srcOrd="1" destOrd="0" parTransId="{2699B0B5-F3C6-4B52-B6C4-A8E724275A0B}" sibTransId="{6A330378-1A85-4F23-8988-393B4606902D}"/>
    <dgm:cxn modelId="{3A349D78-FDCE-4211-A30D-9B82FEF51D1F}" type="presOf" srcId="{41C866F8-524C-48E1-9EBB-D8CB04372E76}" destId="{70260377-0EB7-42DA-AFAA-9F2E9823AEA1}" srcOrd="0" destOrd="0" presId="urn:microsoft.com/office/officeart/2005/8/layout/hierarchy1"/>
    <dgm:cxn modelId="{D6422663-3A01-4847-9046-8EF1EBE4886C}" type="presOf" srcId="{1DA9FF77-0E55-475C-AF8D-D63316DE2AD1}" destId="{BE29F7E7-16EC-4E23-858E-FB7EECC0221D}" srcOrd="0" destOrd="0" presId="urn:microsoft.com/office/officeart/2005/8/layout/hierarchy1"/>
    <dgm:cxn modelId="{01847B09-5744-4086-ABE4-624B6A4589ED}" type="presOf" srcId="{7CFA6E39-BAF0-4BFC-9A9F-1B3C8E163784}" destId="{92610A20-2F3A-4241-8E83-CF87A2493FB7}" srcOrd="0" destOrd="0" presId="urn:microsoft.com/office/officeart/2005/8/layout/hierarchy1"/>
    <dgm:cxn modelId="{562E1B43-F345-4E87-A165-B27E3DFE6902}" srcId="{7CFA6E39-BAF0-4BFC-9A9F-1B3C8E163784}" destId="{1DA9FF77-0E55-475C-AF8D-D63316DE2AD1}" srcOrd="2" destOrd="0" parTransId="{D08056F8-0B6C-4AD2-864E-2042CACC9FC5}" sibTransId="{829F0BA7-A17F-4288-B014-73C16EF51F5B}"/>
    <dgm:cxn modelId="{61B75759-3058-433B-B02A-610928E8B3B3}" type="presParOf" srcId="{F29665D0-27E7-4B7F-809F-24C33016DA32}" destId="{1B53F8F3-FD85-4CF1-8DE9-44F90266FEEE}" srcOrd="0" destOrd="0" presId="urn:microsoft.com/office/officeart/2005/8/layout/hierarchy1"/>
    <dgm:cxn modelId="{5F383460-6C46-4176-9BC8-798272830CF1}" type="presParOf" srcId="{1B53F8F3-FD85-4CF1-8DE9-44F90266FEEE}" destId="{2CD57C96-E905-4A7F-BE1C-228D8C993BB5}" srcOrd="0" destOrd="0" presId="urn:microsoft.com/office/officeart/2005/8/layout/hierarchy1"/>
    <dgm:cxn modelId="{7B63A95E-031B-4B0D-8FA1-2126CD93D688}" type="presParOf" srcId="{2CD57C96-E905-4A7F-BE1C-228D8C993BB5}" destId="{5A8FEF35-23DC-4441-8950-63BF5D94D3B5}" srcOrd="0" destOrd="0" presId="urn:microsoft.com/office/officeart/2005/8/layout/hierarchy1"/>
    <dgm:cxn modelId="{F71C3D08-FD1D-42F1-9D33-8D2B2D3160C0}" type="presParOf" srcId="{2CD57C96-E905-4A7F-BE1C-228D8C993BB5}" destId="{92610A20-2F3A-4241-8E83-CF87A2493FB7}" srcOrd="1" destOrd="0" presId="urn:microsoft.com/office/officeart/2005/8/layout/hierarchy1"/>
    <dgm:cxn modelId="{A1978D9E-9B0D-4014-9989-C1B7A945F3BF}" type="presParOf" srcId="{1B53F8F3-FD85-4CF1-8DE9-44F90266FEEE}" destId="{EC420F39-12F2-4620-BCDD-7113213C559B}" srcOrd="1" destOrd="0" presId="urn:microsoft.com/office/officeart/2005/8/layout/hierarchy1"/>
    <dgm:cxn modelId="{18F86B80-1473-4717-A740-AEBBD5E03471}" type="presParOf" srcId="{EC420F39-12F2-4620-BCDD-7113213C559B}" destId="{EA93756E-7E5D-429B-8754-57F89A656A25}" srcOrd="0" destOrd="0" presId="urn:microsoft.com/office/officeart/2005/8/layout/hierarchy1"/>
    <dgm:cxn modelId="{57CEB404-BED2-4AE5-BE8F-06FB91EFF8F4}" type="presParOf" srcId="{EC420F39-12F2-4620-BCDD-7113213C559B}" destId="{A87E3969-A6CB-42FB-9123-FB0343A9ED9F}" srcOrd="1" destOrd="0" presId="urn:microsoft.com/office/officeart/2005/8/layout/hierarchy1"/>
    <dgm:cxn modelId="{CA7413DA-8EFF-41FB-A0B9-7536F51246F6}" type="presParOf" srcId="{A87E3969-A6CB-42FB-9123-FB0343A9ED9F}" destId="{39EE2893-B273-4293-B93D-95D9F916B148}" srcOrd="0" destOrd="0" presId="urn:microsoft.com/office/officeart/2005/8/layout/hierarchy1"/>
    <dgm:cxn modelId="{643EC7D6-1E5B-4484-88EB-50A0BD25E030}" type="presParOf" srcId="{39EE2893-B273-4293-B93D-95D9F916B148}" destId="{D8897F8A-CD98-4EFA-B72C-CFD5BEB5A9BB}" srcOrd="0" destOrd="0" presId="urn:microsoft.com/office/officeart/2005/8/layout/hierarchy1"/>
    <dgm:cxn modelId="{A45B1E86-11F9-452E-BB1F-074D69C7E251}" type="presParOf" srcId="{39EE2893-B273-4293-B93D-95D9F916B148}" destId="{60860DDC-CCFD-4657-9CFA-471606CE6C29}" srcOrd="1" destOrd="0" presId="urn:microsoft.com/office/officeart/2005/8/layout/hierarchy1"/>
    <dgm:cxn modelId="{6A3A468C-0911-4A19-8AE5-9C5F63FCEE8E}" type="presParOf" srcId="{A87E3969-A6CB-42FB-9123-FB0343A9ED9F}" destId="{00DC5F03-F3D3-403D-86CE-4C07885E9D40}" srcOrd="1" destOrd="0" presId="urn:microsoft.com/office/officeart/2005/8/layout/hierarchy1"/>
    <dgm:cxn modelId="{245C9E4E-D3D2-4CF3-B07B-68E783E900E5}" type="presParOf" srcId="{00DC5F03-F3D3-403D-86CE-4C07885E9D40}" destId="{5DB52B27-387B-4B15-B2D6-E24B3247C1A9}" srcOrd="0" destOrd="0" presId="urn:microsoft.com/office/officeart/2005/8/layout/hierarchy1"/>
    <dgm:cxn modelId="{C0127490-2A15-46CA-9C63-FBFE315FD188}" type="presParOf" srcId="{00DC5F03-F3D3-403D-86CE-4C07885E9D40}" destId="{25EFFCDC-A2B6-4213-85C1-CCA349713EBC}" srcOrd="1" destOrd="0" presId="urn:microsoft.com/office/officeart/2005/8/layout/hierarchy1"/>
    <dgm:cxn modelId="{80465EA6-5279-4DFA-8621-6208279662F4}" type="presParOf" srcId="{25EFFCDC-A2B6-4213-85C1-CCA349713EBC}" destId="{3FEDBF9B-67E2-450E-8DC8-D9B78FC0820B}" srcOrd="0" destOrd="0" presId="urn:microsoft.com/office/officeart/2005/8/layout/hierarchy1"/>
    <dgm:cxn modelId="{99637002-8AD6-4B15-83D3-ADF93C483E53}" type="presParOf" srcId="{3FEDBF9B-67E2-450E-8DC8-D9B78FC0820B}" destId="{59CF4565-958C-43E4-81C4-B77A11506EEA}" srcOrd="0" destOrd="0" presId="urn:microsoft.com/office/officeart/2005/8/layout/hierarchy1"/>
    <dgm:cxn modelId="{81EF51B5-B6DC-4D40-9DB3-C80F4C2A3144}" type="presParOf" srcId="{3FEDBF9B-67E2-450E-8DC8-D9B78FC0820B}" destId="{20EE29F5-3E42-4DA9-9E3E-D2318929F005}" srcOrd="1" destOrd="0" presId="urn:microsoft.com/office/officeart/2005/8/layout/hierarchy1"/>
    <dgm:cxn modelId="{357A5ED9-C6F8-40D3-A82F-24E3FF3C7A06}" type="presParOf" srcId="{25EFFCDC-A2B6-4213-85C1-CCA349713EBC}" destId="{6BFA1F7E-3F13-4926-AE64-847AB50D3E65}" srcOrd="1" destOrd="0" presId="urn:microsoft.com/office/officeart/2005/8/layout/hierarchy1"/>
    <dgm:cxn modelId="{B993527F-A09F-4887-9D6E-C4995A9FBB79}" type="presParOf" srcId="{00DC5F03-F3D3-403D-86CE-4C07885E9D40}" destId="{8F5C1E01-E464-49E9-B9B4-970868D6FB55}" srcOrd="2" destOrd="0" presId="urn:microsoft.com/office/officeart/2005/8/layout/hierarchy1"/>
    <dgm:cxn modelId="{38890F47-7A1D-4610-AF1F-23E80D570D55}" type="presParOf" srcId="{00DC5F03-F3D3-403D-86CE-4C07885E9D40}" destId="{BC72021C-7561-4791-8739-66555AE3F8FA}" srcOrd="3" destOrd="0" presId="urn:microsoft.com/office/officeart/2005/8/layout/hierarchy1"/>
    <dgm:cxn modelId="{D2929095-D52B-401F-9277-B7016CFE1002}" type="presParOf" srcId="{BC72021C-7561-4791-8739-66555AE3F8FA}" destId="{EC424FE3-72C2-49C1-B366-0941ED94EE71}" srcOrd="0" destOrd="0" presId="urn:microsoft.com/office/officeart/2005/8/layout/hierarchy1"/>
    <dgm:cxn modelId="{1D0AEB40-DEBF-4047-9656-02BCB001114E}" type="presParOf" srcId="{EC424FE3-72C2-49C1-B366-0941ED94EE71}" destId="{31555D39-6843-4E00-9AA7-F846A4201772}" srcOrd="0" destOrd="0" presId="urn:microsoft.com/office/officeart/2005/8/layout/hierarchy1"/>
    <dgm:cxn modelId="{F1928111-BB24-4719-875F-AA7E22A551EF}" type="presParOf" srcId="{EC424FE3-72C2-49C1-B366-0941ED94EE71}" destId="{FAEB1D93-8E1D-4D69-80A0-735477AB5BDD}" srcOrd="1" destOrd="0" presId="urn:microsoft.com/office/officeart/2005/8/layout/hierarchy1"/>
    <dgm:cxn modelId="{3F39279B-F66B-4C70-8A7D-E7E023938822}" type="presParOf" srcId="{BC72021C-7561-4791-8739-66555AE3F8FA}" destId="{779FAEEA-56EC-4017-B149-53CC01F6819F}" srcOrd="1" destOrd="0" presId="urn:microsoft.com/office/officeart/2005/8/layout/hierarchy1"/>
    <dgm:cxn modelId="{1CB61D48-9761-4270-9E4D-36A267CE31C9}" type="presParOf" srcId="{EC420F39-12F2-4620-BCDD-7113213C559B}" destId="{E265461B-B0FF-4E4C-91F5-4818489FDB48}" srcOrd="2" destOrd="0" presId="urn:microsoft.com/office/officeart/2005/8/layout/hierarchy1"/>
    <dgm:cxn modelId="{4594FF54-14AC-439C-9663-AA31FBC7C90A}" type="presParOf" srcId="{EC420F39-12F2-4620-BCDD-7113213C559B}" destId="{34B63D1E-9028-4B26-9282-69E71FFEE823}" srcOrd="3" destOrd="0" presId="urn:microsoft.com/office/officeart/2005/8/layout/hierarchy1"/>
    <dgm:cxn modelId="{950E6A7D-26FA-4856-81BC-C2A059BD6FC3}" type="presParOf" srcId="{34B63D1E-9028-4B26-9282-69E71FFEE823}" destId="{5F2BD388-7B7A-4FEF-A695-B2A2677BEE27}" srcOrd="0" destOrd="0" presId="urn:microsoft.com/office/officeart/2005/8/layout/hierarchy1"/>
    <dgm:cxn modelId="{D8DAB4E6-3618-433C-A025-45F09A5F2475}" type="presParOf" srcId="{5F2BD388-7B7A-4FEF-A695-B2A2677BEE27}" destId="{0C139AEC-274E-4534-B686-EDA730FBB828}" srcOrd="0" destOrd="0" presId="urn:microsoft.com/office/officeart/2005/8/layout/hierarchy1"/>
    <dgm:cxn modelId="{8C89EAA0-96B0-46BB-AA0D-493299401692}" type="presParOf" srcId="{5F2BD388-7B7A-4FEF-A695-B2A2677BEE27}" destId="{D9C6E36A-0C92-4F15-A45D-E232B15C605E}" srcOrd="1" destOrd="0" presId="urn:microsoft.com/office/officeart/2005/8/layout/hierarchy1"/>
    <dgm:cxn modelId="{7CA9F9D7-877C-40A0-82A2-A7B1D01CE4A1}" type="presParOf" srcId="{34B63D1E-9028-4B26-9282-69E71FFEE823}" destId="{9F823912-8CD7-473B-B0DC-B6F2C99512F0}" srcOrd="1" destOrd="0" presId="urn:microsoft.com/office/officeart/2005/8/layout/hierarchy1"/>
    <dgm:cxn modelId="{91E48564-4F6E-470F-A379-39200D021913}" type="presParOf" srcId="{9F823912-8CD7-473B-B0DC-B6F2C99512F0}" destId="{67C7B394-03D4-4AC6-A23F-EEE70DEADF43}" srcOrd="0" destOrd="0" presId="urn:microsoft.com/office/officeart/2005/8/layout/hierarchy1"/>
    <dgm:cxn modelId="{E603FDE8-5BBF-4422-89E9-657084ADDC91}" type="presParOf" srcId="{9F823912-8CD7-473B-B0DC-B6F2C99512F0}" destId="{D8417282-C320-4548-80BA-8DD4499043CA}" srcOrd="1" destOrd="0" presId="urn:microsoft.com/office/officeart/2005/8/layout/hierarchy1"/>
    <dgm:cxn modelId="{30B1470A-A500-49A1-8B5E-712593FDDAEE}" type="presParOf" srcId="{D8417282-C320-4548-80BA-8DD4499043CA}" destId="{576612D8-6796-4BCE-89A6-5CA29BA71BF5}" srcOrd="0" destOrd="0" presId="urn:microsoft.com/office/officeart/2005/8/layout/hierarchy1"/>
    <dgm:cxn modelId="{03853238-E540-49F3-BD56-8FC06D177064}" type="presParOf" srcId="{576612D8-6796-4BCE-89A6-5CA29BA71BF5}" destId="{B0701654-EFF6-4CFB-90A6-FD2A4163BCCD}" srcOrd="0" destOrd="0" presId="urn:microsoft.com/office/officeart/2005/8/layout/hierarchy1"/>
    <dgm:cxn modelId="{369E83A4-9AAC-4E8B-8DCC-00E90A5ABF23}" type="presParOf" srcId="{576612D8-6796-4BCE-89A6-5CA29BA71BF5}" destId="{70260377-0EB7-42DA-AFAA-9F2E9823AEA1}" srcOrd="1" destOrd="0" presId="urn:microsoft.com/office/officeart/2005/8/layout/hierarchy1"/>
    <dgm:cxn modelId="{A4EAA684-3E73-4F41-B5BC-A64E2FB7E6FC}" type="presParOf" srcId="{D8417282-C320-4548-80BA-8DD4499043CA}" destId="{18E55689-9C00-47DD-9BE0-14D62A394E8B}" srcOrd="1" destOrd="0" presId="urn:microsoft.com/office/officeart/2005/8/layout/hierarchy1"/>
    <dgm:cxn modelId="{F903009D-5501-4994-A095-1CEF8F8EB709}" type="presParOf" srcId="{9F823912-8CD7-473B-B0DC-B6F2C99512F0}" destId="{4ECFBD0E-A5B5-4BBA-80D0-F58027AA40B8}" srcOrd="2" destOrd="0" presId="urn:microsoft.com/office/officeart/2005/8/layout/hierarchy1"/>
    <dgm:cxn modelId="{5BADF406-E854-440F-AABC-AE31A3673BDE}" type="presParOf" srcId="{9F823912-8CD7-473B-B0DC-B6F2C99512F0}" destId="{8EC75D05-D804-416C-B14A-810D53E59BF7}" srcOrd="3" destOrd="0" presId="urn:microsoft.com/office/officeart/2005/8/layout/hierarchy1"/>
    <dgm:cxn modelId="{41987E35-B413-4734-9BEA-DDDB506988BC}" type="presParOf" srcId="{8EC75D05-D804-416C-B14A-810D53E59BF7}" destId="{0A81355A-79EA-4479-B9E3-B5A03AF563B9}" srcOrd="0" destOrd="0" presId="urn:microsoft.com/office/officeart/2005/8/layout/hierarchy1"/>
    <dgm:cxn modelId="{2510B81B-CC97-4FEC-9D8F-72F5CBDE35DC}" type="presParOf" srcId="{0A81355A-79EA-4479-B9E3-B5A03AF563B9}" destId="{5852A5D6-7F99-48B8-B807-586920170A91}" srcOrd="0" destOrd="0" presId="urn:microsoft.com/office/officeart/2005/8/layout/hierarchy1"/>
    <dgm:cxn modelId="{6EB581F3-D02E-4F65-829B-936ED4FEDC99}" type="presParOf" srcId="{0A81355A-79EA-4479-B9E3-B5A03AF563B9}" destId="{2C7A2FBF-8DBB-48FC-A000-20C0D58D9766}" srcOrd="1" destOrd="0" presId="urn:microsoft.com/office/officeart/2005/8/layout/hierarchy1"/>
    <dgm:cxn modelId="{9388AFFE-9A78-43BE-953E-37E10A2A296C}" type="presParOf" srcId="{8EC75D05-D804-416C-B14A-810D53E59BF7}" destId="{CA672A61-F3B5-4438-BF21-9FE5C4CB159A}" srcOrd="1" destOrd="0" presId="urn:microsoft.com/office/officeart/2005/8/layout/hierarchy1"/>
    <dgm:cxn modelId="{ABD9890B-86E3-49B5-9681-1D4A593DD50E}" type="presParOf" srcId="{EC420F39-12F2-4620-BCDD-7113213C559B}" destId="{302ABF0D-F381-4FFE-B9E2-B9E3C941541A}" srcOrd="4" destOrd="0" presId="urn:microsoft.com/office/officeart/2005/8/layout/hierarchy1"/>
    <dgm:cxn modelId="{66672DC1-6057-4283-9921-9B23C250B063}" type="presParOf" srcId="{EC420F39-12F2-4620-BCDD-7113213C559B}" destId="{D41BF302-EC1F-4055-9682-695468C7F1E1}" srcOrd="5" destOrd="0" presId="urn:microsoft.com/office/officeart/2005/8/layout/hierarchy1"/>
    <dgm:cxn modelId="{DEB2CD14-B462-487D-8831-F5B1868A5737}" type="presParOf" srcId="{D41BF302-EC1F-4055-9682-695468C7F1E1}" destId="{4E0196A0-E111-4F0F-8304-F6916ECE1B19}" srcOrd="0" destOrd="0" presId="urn:microsoft.com/office/officeart/2005/8/layout/hierarchy1"/>
    <dgm:cxn modelId="{C9FB21FF-AC95-4B0A-9641-599A7BAD15B1}" type="presParOf" srcId="{4E0196A0-E111-4F0F-8304-F6916ECE1B19}" destId="{3514C7DB-6A7A-41CF-BEA9-2DB3C94F6B7C}" srcOrd="0" destOrd="0" presId="urn:microsoft.com/office/officeart/2005/8/layout/hierarchy1"/>
    <dgm:cxn modelId="{519D3CAF-3D18-461C-B20A-B0A7857D7C7D}" type="presParOf" srcId="{4E0196A0-E111-4F0F-8304-F6916ECE1B19}" destId="{BE29F7E7-16EC-4E23-858E-FB7EECC0221D}" srcOrd="1" destOrd="0" presId="urn:microsoft.com/office/officeart/2005/8/layout/hierarchy1"/>
    <dgm:cxn modelId="{61EF57B3-4673-4B1D-879C-1DA1424FE334}" type="presParOf" srcId="{D41BF302-EC1F-4055-9682-695468C7F1E1}" destId="{19AD9C12-6F58-4378-A4EB-DB68A52A519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B6541-D055-4FF2-9678-263A1305662E}">
      <dsp:nvSpPr>
        <dsp:cNvPr id="0" name=""/>
        <dsp:cNvSpPr/>
      </dsp:nvSpPr>
      <dsp:spPr>
        <a:xfrm>
          <a:off x="5286375" y="0"/>
          <a:ext cx="4819650" cy="4819650"/>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EG" sz="4800" b="1" kern="1200" dirty="0"/>
            <a:t>محل الحق الفكري</a:t>
          </a:r>
        </a:p>
      </dsp:txBody>
      <dsp:txXfrm>
        <a:off x="6491288" y="2409825"/>
        <a:ext cx="2409825" cy="2409825"/>
      </dsp:txXfrm>
    </dsp:sp>
    <dsp:sp modelId="{482848BC-6EC5-47A1-82FB-F3BF376C5C22}">
      <dsp:nvSpPr>
        <dsp:cNvPr id="0" name=""/>
        <dsp:cNvSpPr/>
      </dsp:nvSpPr>
      <dsp:spPr>
        <a:xfrm>
          <a:off x="2876550" y="4819650"/>
          <a:ext cx="4819650" cy="4819650"/>
        </a:xfrm>
        <a:prstGeom prst="triangl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EG" sz="4800" b="1" kern="1200" dirty="0"/>
            <a:t>محل الحق العيني</a:t>
          </a:r>
        </a:p>
      </dsp:txBody>
      <dsp:txXfrm>
        <a:off x="4081463" y="7229475"/>
        <a:ext cx="2409825" cy="2409825"/>
      </dsp:txXfrm>
    </dsp:sp>
    <dsp:sp modelId="{8127D1D7-8BB9-4D4F-93CD-4DDEFD6993E7}">
      <dsp:nvSpPr>
        <dsp:cNvPr id="0" name=""/>
        <dsp:cNvSpPr/>
      </dsp:nvSpPr>
      <dsp:spPr>
        <a:xfrm rot="10800000">
          <a:off x="5286375" y="4819650"/>
          <a:ext cx="4819650" cy="4819650"/>
        </a:xfrm>
        <a:prstGeom prst="triangle">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EG" sz="4800" b="1" kern="1200" dirty="0"/>
            <a:t>محل الحق</a:t>
          </a:r>
        </a:p>
      </dsp:txBody>
      <dsp:txXfrm rot="10800000">
        <a:off x="6491287" y="4819650"/>
        <a:ext cx="2409825" cy="2409825"/>
      </dsp:txXfrm>
    </dsp:sp>
    <dsp:sp modelId="{5BF1BC55-F425-49ED-AA6D-C989AC1CB0B5}">
      <dsp:nvSpPr>
        <dsp:cNvPr id="0" name=""/>
        <dsp:cNvSpPr/>
      </dsp:nvSpPr>
      <dsp:spPr>
        <a:xfrm>
          <a:off x="7696200" y="4819650"/>
          <a:ext cx="4819650" cy="4819650"/>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EG" sz="4800" b="1" kern="1200" dirty="0"/>
            <a:t>محل الحق الشخصي</a:t>
          </a:r>
        </a:p>
      </dsp:txBody>
      <dsp:txXfrm>
        <a:off x="8901113" y="7229475"/>
        <a:ext cx="2409825" cy="2409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3DD8A11-7A53-FD4F-782E-A65A85DDB434}"/>
              </a:ext>
            </a:extLst>
          </p:cNvPr>
          <p:cNvSpPr>
            <a:spLocks noGrp="1"/>
          </p:cNvSpPr>
          <p:nvPr>
            <p:ph type="ctrTitle"/>
          </p:nvPr>
        </p:nvSpPr>
        <p:spPr>
          <a:xfrm>
            <a:off x="2286000" y="1683545"/>
            <a:ext cx="13716000" cy="3581400"/>
          </a:xfrm>
        </p:spPr>
        <p:txBody>
          <a:bodyPr anchor="b"/>
          <a:lstStyle>
            <a:lvl1pPr algn="ctr">
              <a:defRPr sz="9000"/>
            </a:lvl1pPr>
          </a:lstStyle>
          <a:p>
            <a:r>
              <a:rPr lang="ar-SA"/>
              <a:t>انقر لتحرير نمط عنوان الشكل الرئيسي</a:t>
            </a:r>
            <a:endParaRPr lang="ar-EG"/>
          </a:p>
        </p:txBody>
      </p:sp>
      <p:sp>
        <p:nvSpPr>
          <p:cNvPr id="3" name="عنوان فرعي 2">
            <a:extLst>
              <a:ext uri="{FF2B5EF4-FFF2-40B4-BE49-F238E27FC236}">
                <a16:creationId xmlns="" xmlns:a16="http://schemas.microsoft.com/office/drawing/2014/main" id="{58DEE035-6645-CF99-C5AD-62DF6FFEA17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 xmlns:a16="http://schemas.microsoft.com/office/drawing/2014/main" id="{EB435EB4-C485-B76C-B12E-68DA9567F72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11B4ECF3-D026-82DF-5C65-34A3C5CD1817}"/>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847A3FC6-2712-0E2F-B1F2-13B798E3E00D}"/>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1778634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1686899-38D5-2D30-6743-6C4EF29F9CD9}"/>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BAB9A339-E3B8-DCA7-799A-4E97E284029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5DC3D425-BE45-925D-D832-AA917D3DF698}"/>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207CFDE8-E086-6916-91C8-95C0FF8188E5}"/>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4ABF3549-D725-DE86-FC08-D047CC20F9E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1010891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AA53936-E66A-F5B5-40C7-8691776988D4}"/>
              </a:ext>
            </a:extLst>
          </p:cNvPr>
          <p:cNvSpPr>
            <a:spLocks noGrp="1"/>
          </p:cNvSpPr>
          <p:nvPr>
            <p:ph type="title"/>
          </p:nvPr>
        </p:nvSpPr>
        <p:spPr>
          <a:xfrm>
            <a:off x="1247776" y="2564609"/>
            <a:ext cx="15773400" cy="4279106"/>
          </a:xfrm>
        </p:spPr>
        <p:txBody>
          <a:bodyPr anchor="b"/>
          <a:lstStyle>
            <a:lvl1pPr>
              <a:defRPr sz="9000"/>
            </a:lvl1p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09B79FCF-2269-BAA8-26F6-768C76FEE52A}"/>
              </a:ext>
            </a:extLst>
          </p:cNvPr>
          <p:cNvSpPr>
            <a:spLocks noGrp="1"/>
          </p:cNvSpPr>
          <p:nvPr>
            <p:ph type="body" idx="1"/>
          </p:nvPr>
        </p:nvSpPr>
        <p:spPr>
          <a:xfrm>
            <a:off x="1247776" y="6884197"/>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56D892C9-37C4-8B40-F640-E0D87FB230A3}"/>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5A3A15ED-B294-D2B3-3A82-433AFD87A454}"/>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946C91CA-30D3-E30B-5C77-6D0EB4D550C4}"/>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590445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DD4E5D1-3AE2-949E-3DB4-95F991B7F4B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C1EFC717-27F3-5855-6937-D705DF960CEA}"/>
              </a:ext>
            </a:extLst>
          </p:cNvPr>
          <p:cNvSpPr>
            <a:spLocks noGrp="1"/>
          </p:cNvSpPr>
          <p:nvPr>
            <p:ph sz="half" idx="1"/>
          </p:nvPr>
        </p:nvSpPr>
        <p:spPr>
          <a:xfrm>
            <a:off x="1257300" y="2738438"/>
            <a:ext cx="7772400" cy="65270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 xmlns:a16="http://schemas.microsoft.com/office/drawing/2014/main" id="{98E215F5-AA01-1A2D-26AF-559BE02220A9}"/>
              </a:ext>
            </a:extLst>
          </p:cNvPr>
          <p:cNvSpPr>
            <a:spLocks noGrp="1"/>
          </p:cNvSpPr>
          <p:nvPr>
            <p:ph sz="half" idx="2"/>
          </p:nvPr>
        </p:nvSpPr>
        <p:spPr>
          <a:xfrm>
            <a:off x="9258300" y="2738438"/>
            <a:ext cx="7772400" cy="65270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 xmlns:a16="http://schemas.microsoft.com/office/drawing/2014/main" id="{CD131505-2458-B6FD-FE3A-6AEDD82EDC8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6" name="عنصر نائب للتذييل 5">
            <a:extLst>
              <a:ext uri="{FF2B5EF4-FFF2-40B4-BE49-F238E27FC236}">
                <a16:creationId xmlns="" xmlns:a16="http://schemas.microsoft.com/office/drawing/2014/main" id="{07FB53BC-2BA9-6D05-2F3D-1C89DFEE6032}"/>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D1989FC-E0FA-EE0C-16E6-3E6C47294B1B}"/>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135467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80BEDB3-688F-1A2A-8406-C421038EDCCF}"/>
              </a:ext>
            </a:extLst>
          </p:cNvPr>
          <p:cNvSpPr>
            <a:spLocks noGrp="1"/>
          </p:cNvSpPr>
          <p:nvPr>
            <p:ph type="title"/>
          </p:nvPr>
        </p:nvSpPr>
        <p:spPr>
          <a:xfrm>
            <a:off x="1259682" y="547690"/>
            <a:ext cx="15773400" cy="1988345"/>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ECDA98DE-65A4-0D6C-8BE6-FA4BC1829A83}"/>
              </a:ext>
            </a:extLst>
          </p:cNvPr>
          <p:cNvSpPr>
            <a:spLocks noGrp="1"/>
          </p:cNvSpPr>
          <p:nvPr>
            <p:ph type="body" idx="1"/>
          </p:nvPr>
        </p:nvSpPr>
        <p:spPr>
          <a:xfrm>
            <a:off x="1259684" y="2521745"/>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AE8107A8-B22F-111B-AA00-2B12D22F1F72}"/>
              </a:ext>
            </a:extLst>
          </p:cNvPr>
          <p:cNvSpPr>
            <a:spLocks noGrp="1"/>
          </p:cNvSpPr>
          <p:nvPr>
            <p:ph sz="half" idx="2"/>
          </p:nvPr>
        </p:nvSpPr>
        <p:spPr>
          <a:xfrm>
            <a:off x="1259684" y="3757613"/>
            <a:ext cx="7736680" cy="55268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 xmlns:a16="http://schemas.microsoft.com/office/drawing/2014/main" id="{BA4F2A1F-D083-7FAC-6F56-135B9128AE61}"/>
              </a:ext>
            </a:extLst>
          </p:cNvPr>
          <p:cNvSpPr>
            <a:spLocks noGrp="1"/>
          </p:cNvSpPr>
          <p:nvPr>
            <p:ph type="body" sz="quarter" idx="3"/>
          </p:nvPr>
        </p:nvSpPr>
        <p:spPr>
          <a:xfrm>
            <a:off x="9258301"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8B4523FE-02AB-ABFE-3B27-93FB65641218}"/>
              </a:ext>
            </a:extLst>
          </p:cNvPr>
          <p:cNvSpPr>
            <a:spLocks noGrp="1"/>
          </p:cNvSpPr>
          <p:nvPr>
            <p:ph sz="quarter" idx="4"/>
          </p:nvPr>
        </p:nvSpPr>
        <p:spPr>
          <a:xfrm>
            <a:off x="9258301" y="3757613"/>
            <a:ext cx="7774782" cy="55268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 xmlns:a16="http://schemas.microsoft.com/office/drawing/2014/main" id="{65BD14BA-FC1C-FD47-B2C5-AFF3736A0AE9}"/>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8" name="عنصر نائب للتذييل 7">
            <a:extLst>
              <a:ext uri="{FF2B5EF4-FFF2-40B4-BE49-F238E27FC236}">
                <a16:creationId xmlns="" xmlns:a16="http://schemas.microsoft.com/office/drawing/2014/main" id="{B93BB63D-32CE-13B5-8548-2480D011F05E}"/>
              </a:ext>
            </a:extLst>
          </p:cNvPr>
          <p:cNvSpPr>
            <a:spLocks noGrp="1"/>
          </p:cNvSpPr>
          <p:nvPr>
            <p:ph type="ftr" sz="quarter" idx="11"/>
          </p:nvPr>
        </p:nvSpPr>
        <p:spPr/>
        <p:txBody>
          <a:bodyPr/>
          <a:lstStyle/>
          <a:p>
            <a:endParaRPr lang="ar-EG" dirty="0">
              <a:solidFill>
                <a:prstClr val="black">
                  <a:tint val="75000"/>
                </a:prstClr>
              </a:solidFill>
            </a:endParaRPr>
          </a:p>
        </p:txBody>
      </p:sp>
      <p:sp>
        <p:nvSpPr>
          <p:cNvPr id="9" name="عنصر نائب لرقم الشريحة 8">
            <a:extLst>
              <a:ext uri="{FF2B5EF4-FFF2-40B4-BE49-F238E27FC236}">
                <a16:creationId xmlns="" xmlns:a16="http://schemas.microsoft.com/office/drawing/2014/main" id="{2FF351F2-C88B-5735-54E6-915E489B82C5}"/>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673073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E6C46DC-7B20-A4B0-F0BC-790331ECAF7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 xmlns:a16="http://schemas.microsoft.com/office/drawing/2014/main" id="{FDF2FB10-8BDF-9FFE-1F3E-2DFBA3CC0F9B}"/>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4" name="عنصر نائب للتذييل 3">
            <a:extLst>
              <a:ext uri="{FF2B5EF4-FFF2-40B4-BE49-F238E27FC236}">
                <a16:creationId xmlns="" xmlns:a16="http://schemas.microsoft.com/office/drawing/2014/main" id="{BC4A4E9A-2AF5-6086-C27E-A06AC8FD0304}"/>
              </a:ext>
            </a:extLst>
          </p:cNvPr>
          <p:cNvSpPr>
            <a:spLocks noGrp="1"/>
          </p:cNvSpPr>
          <p:nvPr>
            <p:ph type="ftr" sz="quarter" idx="11"/>
          </p:nvPr>
        </p:nvSpPr>
        <p:spPr/>
        <p:txBody>
          <a:bodyPr/>
          <a:lstStyle/>
          <a:p>
            <a:endParaRPr lang="ar-EG" dirty="0">
              <a:solidFill>
                <a:prstClr val="black">
                  <a:tint val="75000"/>
                </a:prstClr>
              </a:solidFill>
            </a:endParaRPr>
          </a:p>
        </p:txBody>
      </p:sp>
      <p:sp>
        <p:nvSpPr>
          <p:cNvPr id="5" name="عنصر نائب لرقم الشريحة 4">
            <a:extLst>
              <a:ext uri="{FF2B5EF4-FFF2-40B4-BE49-F238E27FC236}">
                <a16:creationId xmlns="" xmlns:a16="http://schemas.microsoft.com/office/drawing/2014/main" id="{D05FC813-F964-F046-FA60-3D0B1D3CAFB0}"/>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980996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CCBFBD28-288E-E3CF-44B5-39093A3D272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3" name="عنصر نائب للتذييل 2">
            <a:extLst>
              <a:ext uri="{FF2B5EF4-FFF2-40B4-BE49-F238E27FC236}">
                <a16:creationId xmlns="" xmlns:a16="http://schemas.microsoft.com/office/drawing/2014/main" id="{675747E2-D65D-CB0A-0152-8B4D58E58A29}"/>
              </a:ext>
            </a:extLst>
          </p:cNvPr>
          <p:cNvSpPr>
            <a:spLocks noGrp="1"/>
          </p:cNvSpPr>
          <p:nvPr>
            <p:ph type="ftr" sz="quarter" idx="11"/>
          </p:nvPr>
        </p:nvSpPr>
        <p:spPr/>
        <p:txBody>
          <a:bodyPr/>
          <a:lstStyle/>
          <a:p>
            <a:endParaRPr lang="ar-EG" dirty="0">
              <a:solidFill>
                <a:prstClr val="black">
                  <a:tint val="75000"/>
                </a:prstClr>
              </a:solidFill>
            </a:endParaRPr>
          </a:p>
        </p:txBody>
      </p:sp>
      <p:sp>
        <p:nvSpPr>
          <p:cNvPr id="4" name="عنصر نائب لرقم الشريحة 3">
            <a:extLst>
              <a:ext uri="{FF2B5EF4-FFF2-40B4-BE49-F238E27FC236}">
                <a16:creationId xmlns="" xmlns:a16="http://schemas.microsoft.com/office/drawing/2014/main" id="{CD0ADE17-4FD2-66CF-7C18-30BC760F228A}"/>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240088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8BBF49C-7B30-A509-682A-AD084DB71924}"/>
              </a:ext>
            </a:extLst>
          </p:cNvPr>
          <p:cNvSpPr>
            <a:spLocks noGrp="1"/>
          </p:cNvSpPr>
          <p:nvPr>
            <p:ph type="title"/>
          </p:nvPr>
        </p:nvSpPr>
        <p:spPr>
          <a:xfrm>
            <a:off x="1259682" y="685800"/>
            <a:ext cx="5898356" cy="2400300"/>
          </a:xfrm>
        </p:spPr>
        <p:txBody>
          <a:bodyPr anchor="b"/>
          <a:lstStyle>
            <a:lvl1pPr>
              <a:defRPr sz="48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DD1A44A1-F2F8-C2F5-252B-742861C505B8}"/>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 xmlns:a16="http://schemas.microsoft.com/office/drawing/2014/main" id="{CD25A246-8ADC-9AEF-EBAC-1384F7E5D1B1}"/>
              </a:ext>
            </a:extLst>
          </p:cNvPr>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3DA313E-E50B-2473-0B43-9190B4C9878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6" name="عنصر نائب للتذييل 5">
            <a:extLst>
              <a:ext uri="{FF2B5EF4-FFF2-40B4-BE49-F238E27FC236}">
                <a16:creationId xmlns="" xmlns:a16="http://schemas.microsoft.com/office/drawing/2014/main" id="{598B9A3D-DE03-B05A-29E8-F422D1DD8E3E}"/>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0C04429-6D1A-5CBD-BC99-4E00B2D351A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57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7A8DD78-06AF-8C0A-B513-C364D20D3F8D}"/>
              </a:ext>
            </a:extLst>
          </p:cNvPr>
          <p:cNvSpPr>
            <a:spLocks noGrp="1"/>
          </p:cNvSpPr>
          <p:nvPr>
            <p:ph type="title"/>
          </p:nvPr>
        </p:nvSpPr>
        <p:spPr>
          <a:xfrm>
            <a:off x="1259682" y="685800"/>
            <a:ext cx="5898356" cy="2400300"/>
          </a:xfrm>
        </p:spPr>
        <p:txBody>
          <a:bodyPr anchor="b"/>
          <a:lstStyle>
            <a:lvl1pPr>
              <a:defRPr sz="4800"/>
            </a:lvl1pPr>
          </a:lstStyle>
          <a:p>
            <a:r>
              <a:rPr lang="ar-SA"/>
              <a:t>انقر لتحرير نمط عنوان الشكل الرئيسي</a:t>
            </a:r>
            <a:endParaRPr lang="ar-EG"/>
          </a:p>
        </p:txBody>
      </p:sp>
      <p:sp>
        <p:nvSpPr>
          <p:cNvPr id="3" name="عنصر نائب للصورة 2">
            <a:extLst>
              <a:ext uri="{FF2B5EF4-FFF2-40B4-BE49-F238E27FC236}">
                <a16:creationId xmlns="" xmlns:a16="http://schemas.microsoft.com/office/drawing/2014/main" id="{27BF9B71-B6F2-CE63-CB4B-4ABE7358F1F5}"/>
              </a:ext>
            </a:extLst>
          </p:cNvPr>
          <p:cNvSpPr>
            <a:spLocks noGrp="1"/>
          </p:cNvSpPr>
          <p:nvPr>
            <p:ph type="pic" idx="1"/>
          </p:nvPr>
        </p:nvSpPr>
        <p:spPr>
          <a:xfrm>
            <a:off x="7774782" y="1481140"/>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ar-EG" dirty="0"/>
          </a:p>
        </p:txBody>
      </p:sp>
      <p:sp>
        <p:nvSpPr>
          <p:cNvPr id="4" name="عنصر نائب للنص 3">
            <a:extLst>
              <a:ext uri="{FF2B5EF4-FFF2-40B4-BE49-F238E27FC236}">
                <a16:creationId xmlns="" xmlns:a16="http://schemas.microsoft.com/office/drawing/2014/main" id="{D13B6A00-87EB-BF5D-5FB8-96301938C979}"/>
              </a:ext>
            </a:extLst>
          </p:cNvPr>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6AE1030B-6559-E57B-2C4F-16937AE9A01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6" name="عنصر نائب للتذييل 5">
            <a:extLst>
              <a:ext uri="{FF2B5EF4-FFF2-40B4-BE49-F238E27FC236}">
                <a16:creationId xmlns="" xmlns:a16="http://schemas.microsoft.com/office/drawing/2014/main" id="{05B82486-B94C-75F1-FB88-C960CC7D0A39}"/>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271F0796-023F-E73E-F27E-775D3FB4333F}"/>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2497254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DA772F6-B156-B781-1415-CC12F4EDD21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61325EE5-893B-6A07-568A-3AEBB69EBCC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ADD708B9-F316-A103-1974-91A60C90ECB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75F64456-1B5A-E34A-E414-BFD361A6C635}"/>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35FAB866-1808-0F2C-CCFC-8F3BA4F8322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4228752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B200894A-5664-D70F-30B5-9588F5CF7FD9}"/>
              </a:ext>
            </a:extLst>
          </p:cNvPr>
          <p:cNvSpPr>
            <a:spLocks noGrp="1"/>
          </p:cNvSpPr>
          <p:nvPr>
            <p:ph type="title" orient="vert"/>
          </p:nvPr>
        </p:nvSpPr>
        <p:spPr>
          <a:xfrm>
            <a:off x="13087351" y="547688"/>
            <a:ext cx="3943350" cy="8717757"/>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33F3E632-78B8-4D7D-F81F-6A90DC4B1750}"/>
              </a:ext>
            </a:extLst>
          </p:cNvPr>
          <p:cNvSpPr>
            <a:spLocks noGrp="1"/>
          </p:cNvSpPr>
          <p:nvPr>
            <p:ph type="body" orient="vert" idx="1"/>
          </p:nvPr>
        </p:nvSpPr>
        <p:spPr>
          <a:xfrm>
            <a:off x="1257301" y="547688"/>
            <a:ext cx="11601450" cy="871775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452F037C-4F16-F3AF-A318-2521580A140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687366A8-AF0D-165B-E93C-DCEB0E42A356}"/>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F919C1A2-1D92-C5EA-6CF6-C92A341130E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6081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BC530625-E612-8777-DBB2-F221A3EDA281}"/>
              </a:ext>
            </a:extLst>
          </p:cNvPr>
          <p:cNvSpPr>
            <a:spLocks noGrp="1"/>
          </p:cNvSpPr>
          <p:nvPr>
            <p:ph type="title"/>
          </p:nvPr>
        </p:nvSpPr>
        <p:spPr>
          <a:xfrm>
            <a:off x="1257300" y="547690"/>
            <a:ext cx="15773400" cy="1988345"/>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8B7D1E71-BBBA-F19D-FDDB-3B9BE797BF1D}"/>
              </a:ext>
            </a:extLst>
          </p:cNvPr>
          <p:cNvSpPr>
            <a:spLocks noGrp="1"/>
          </p:cNvSpPr>
          <p:nvPr>
            <p:ph type="body" idx="1"/>
          </p:nvPr>
        </p:nvSpPr>
        <p:spPr>
          <a:xfrm>
            <a:off x="1257300" y="2738438"/>
            <a:ext cx="15773400" cy="6527007"/>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0507C77F-14F8-C2A3-5B79-00E4B66CE693}"/>
              </a:ext>
            </a:extLst>
          </p:cNvPr>
          <p:cNvSpPr>
            <a:spLocks noGrp="1"/>
          </p:cNvSpPr>
          <p:nvPr>
            <p:ph type="dt" sz="half" idx="2"/>
          </p:nvPr>
        </p:nvSpPr>
        <p:spPr>
          <a:xfrm>
            <a:off x="12915900" y="9534527"/>
            <a:ext cx="4114800" cy="547688"/>
          </a:xfrm>
          <a:prstGeom prst="rect">
            <a:avLst/>
          </a:prstGeom>
        </p:spPr>
        <p:txBody>
          <a:bodyPr vert="horz" lIns="91440" tIns="45720" rIns="91440" bIns="45720" rtlCol="1" anchor="ctr"/>
          <a:lstStyle>
            <a:lvl1pPr algn="r">
              <a:defRPr sz="1800">
                <a:solidFill>
                  <a:schemeClr val="tx1">
                    <a:tint val="75000"/>
                  </a:schemeClr>
                </a:solidFill>
              </a:defRPr>
            </a:lvl1pPr>
          </a:lstStyle>
          <a:p>
            <a:pPr rtl="1"/>
            <a:fld id="{D39E9ECD-9273-451E-9C1B-A270711DDA53}" type="datetimeFigureOut">
              <a:rPr lang="ar-EG" smtClean="0">
                <a:solidFill>
                  <a:prstClr val="black">
                    <a:tint val="75000"/>
                  </a:prstClr>
                </a:solidFill>
              </a:rPr>
              <a:pPr rtl="1"/>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3742ABFE-A2AE-2FC2-83B8-B4EC7537FF44}"/>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1" anchor="ctr"/>
          <a:lstStyle>
            <a:lvl1pPr algn="ctr">
              <a:defRPr sz="1800">
                <a:solidFill>
                  <a:schemeClr val="tx1">
                    <a:tint val="75000"/>
                  </a:schemeClr>
                </a:solidFill>
              </a:defRPr>
            </a:lvl1pPr>
          </a:lstStyle>
          <a:p>
            <a:pPr rtl="1"/>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6983764A-8C7F-680D-E930-6EC8AC5E9E3F}"/>
              </a:ext>
            </a:extLst>
          </p:cNvPr>
          <p:cNvSpPr>
            <a:spLocks noGrp="1"/>
          </p:cNvSpPr>
          <p:nvPr>
            <p:ph type="sldNum" sz="quarter" idx="4"/>
          </p:nvPr>
        </p:nvSpPr>
        <p:spPr>
          <a:xfrm>
            <a:off x="1257300" y="9534527"/>
            <a:ext cx="4114800" cy="547688"/>
          </a:xfrm>
          <a:prstGeom prst="rect">
            <a:avLst/>
          </a:prstGeom>
        </p:spPr>
        <p:txBody>
          <a:bodyPr vert="horz" lIns="91440" tIns="45720" rIns="91440" bIns="45720" rtlCol="1" anchor="ctr"/>
          <a:lstStyle>
            <a:lvl1pPr algn="l">
              <a:defRPr sz="1800">
                <a:solidFill>
                  <a:schemeClr val="tx1">
                    <a:tint val="75000"/>
                  </a:schemeClr>
                </a:solidFill>
              </a:defRPr>
            </a:lvl1pPr>
          </a:lstStyle>
          <a:p>
            <a:pPr rtl="1"/>
            <a:fld id="{C2C0C65D-5F21-43FC-B3C2-31A1D756A6CA}" type="slidenum">
              <a:rPr lang="ar-EG" smtClean="0">
                <a:solidFill>
                  <a:prstClr val="black">
                    <a:tint val="75000"/>
                  </a:prstClr>
                </a:solidFill>
              </a:rPr>
              <a:pPr rtl="1"/>
              <a:t>‹#›</a:t>
            </a:fld>
            <a:endParaRPr lang="ar-EG" dirty="0">
              <a:solidFill>
                <a:prstClr val="black">
                  <a:tint val="75000"/>
                </a:prstClr>
              </a:solidFill>
            </a:endParaRPr>
          </a:p>
        </p:txBody>
      </p:sp>
    </p:spTree>
    <p:extLst>
      <p:ext uri="{BB962C8B-B14F-4D97-AF65-F5344CB8AC3E}">
        <p14:creationId xmlns:p14="http://schemas.microsoft.com/office/powerpoint/2010/main" val="2017694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1371600" rtl="1"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r" defTabSz="1371600" rtl="1"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r" defTabSz="1371600" rtl="1"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r" defTabSz="1371600" rtl="1"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r" defTabSz="1371600"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ar-EG"/>
      </a:defPPr>
      <a:lvl1pPr marL="0" algn="r" defTabSz="1371600" rtl="1" eaLnBrk="1" latinLnBrk="0" hangingPunct="1">
        <a:defRPr sz="2700" kern="1200">
          <a:solidFill>
            <a:schemeClr val="tx1"/>
          </a:solidFill>
          <a:latin typeface="+mn-lt"/>
          <a:ea typeface="+mn-ea"/>
          <a:cs typeface="+mn-cs"/>
        </a:defRPr>
      </a:lvl1pPr>
      <a:lvl2pPr marL="685800" algn="r" defTabSz="1371600" rtl="1" eaLnBrk="1" latinLnBrk="0" hangingPunct="1">
        <a:defRPr sz="2700" kern="1200">
          <a:solidFill>
            <a:schemeClr val="tx1"/>
          </a:solidFill>
          <a:latin typeface="+mn-lt"/>
          <a:ea typeface="+mn-ea"/>
          <a:cs typeface="+mn-cs"/>
        </a:defRPr>
      </a:lvl2pPr>
      <a:lvl3pPr marL="1371600" algn="r" defTabSz="1371600" rtl="1" eaLnBrk="1" latinLnBrk="0" hangingPunct="1">
        <a:defRPr sz="2700" kern="1200">
          <a:solidFill>
            <a:schemeClr val="tx1"/>
          </a:solidFill>
          <a:latin typeface="+mn-lt"/>
          <a:ea typeface="+mn-ea"/>
          <a:cs typeface="+mn-cs"/>
        </a:defRPr>
      </a:lvl3pPr>
      <a:lvl4pPr marL="2057400" algn="r" defTabSz="1371600" rtl="1" eaLnBrk="1" latinLnBrk="0" hangingPunct="1">
        <a:defRPr sz="2700" kern="1200">
          <a:solidFill>
            <a:schemeClr val="tx1"/>
          </a:solidFill>
          <a:latin typeface="+mn-lt"/>
          <a:ea typeface="+mn-ea"/>
          <a:cs typeface="+mn-cs"/>
        </a:defRPr>
      </a:lvl4pPr>
      <a:lvl5pPr marL="2743200" algn="r" defTabSz="1371600" rtl="1" eaLnBrk="1" latinLnBrk="0" hangingPunct="1">
        <a:defRPr sz="2700" kern="1200">
          <a:solidFill>
            <a:schemeClr val="tx1"/>
          </a:solidFill>
          <a:latin typeface="+mn-lt"/>
          <a:ea typeface="+mn-ea"/>
          <a:cs typeface="+mn-cs"/>
        </a:defRPr>
      </a:lvl5pPr>
      <a:lvl6pPr marL="3429000" algn="r" defTabSz="1371600" rtl="1" eaLnBrk="1" latinLnBrk="0" hangingPunct="1">
        <a:defRPr sz="2700" kern="1200">
          <a:solidFill>
            <a:schemeClr val="tx1"/>
          </a:solidFill>
          <a:latin typeface="+mn-lt"/>
          <a:ea typeface="+mn-ea"/>
          <a:cs typeface="+mn-cs"/>
        </a:defRPr>
      </a:lvl6pPr>
      <a:lvl7pPr marL="4114800" algn="r" defTabSz="1371600" rtl="1" eaLnBrk="1" latinLnBrk="0" hangingPunct="1">
        <a:defRPr sz="2700" kern="1200">
          <a:solidFill>
            <a:schemeClr val="tx1"/>
          </a:solidFill>
          <a:latin typeface="+mn-lt"/>
          <a:ea typeface="+mn-ea"/>
          <a:cs typeface="+mn-cs"/>
        </a:defRPr>
      </a:lvl7pPr>
      <a:lvl8pPr marL="4800600" algn="r" defTabSz="1371600" rtl="1" eaLnBrk="1" latinLnBrk="0" hangingPunct="1">
        <a:defRPr sz="2700" kern="1200">
          <a:solidFill>
            <a:schemeClr val="tx1"/>
          </a:solidFill>
          <a:latin typeface="+mn-lt"/>
          <a:ea typeface="+mn-ea"/>
          <a:cs typeface="+mn-cs"/>
        </a:defRPr>
      </a:lvl8pPr>
      <a:lvl9pPr marL="5486400" algn="r" defTabSz="1371600" rtl="1"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x.com/adelanmas09?t=XKq1Cg6CqgUPivuO4VUAcg&amp;s=08" TargetMode="External"/><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jpe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41.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37.jpe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svg"/><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5.jpeg"/><Relationship Id="rId5" Type="http://schemas.openxmlformats.org/officeDocument/2006/relationships/image" Target="../media/image12.png"/><Relationship Id="rId10" Type="http://schemas.openxmlformats.org/officeDocument/2006/relationships/image" Target="../media/image20.svg"/><Relationship Id="rId4" Type="http://schemas.openxmlformats.org/officeDocument/2006/relationships/image" Target="../media/image11.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8.pn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41.sv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svg"/><Relationship Id="rId7"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46.svg"/><Relationship Id="rId4" Type="http://schemas.openxmlformats.org/officeDocument/2006/relationships/image" Target="../media/image29.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1.svg"/><Relationship Id="rId7" Type="http://schemas.openxmlformats.org/officeDocument/2006/relationships/image" Target="../media/image41.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3.svg"/><Relationship Id="rId4" Type="http://schemas.openxmlformats.org/officeDocument/2006/relationships/image" Target="../media/image33.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C2AF"/>
        </a:solidFill>
        <a:effectLst/>
      </p:bgPr>
    </p:bg>
    <p:spTree>
      <p:nvGrpSpPr>
        <p:cNvPr id="1" name=""/>
        <p:cNvGrpSpPr/>
        <p:nvPr/>
      </p:nvGrpSpPr>
      <p:grpSpPr>
        <a:xfrm>
          <a:off x="0" y="0"/>
          <a:ext cx="0" cy="0"/>
          <a:chOff x="0" y="0"/>
          <a:chExt cx="0" cy="0"/>
        </a:xfrm>
      </p:grpSpPr>
      <p:sp>
        <p:nvSpPr>
          <p:cNvPr id="3" name="Freeform 3"/>
          <p:cNvSpPr/>
          <p:nvPr/>
        </p:nvSpPr>
        <p:spPr>
          <a:xfrm>
            <a:off x="-784765" y="-1406379"/>
            <a:ext cx="15232276" cy="13099757"/>
          </a:xfrm>
          <a:custGeom>
            <a:avLst/>
            <a:gdLst/>
            <a:ahLst/>
            <a:cxnLst/>
            <a:rect l="l" t="t" r="r" b="b"/>
            <a:pathLst>
              <a:path w="15232276" h="13099757">
                <a:moveTo>
                  <a:pt x="0" y="0"/>
                </a:moveTo>
                <a:lnTo>
                  <a:pt x="15232276" y="0"/>
                </a:lnTo>
                <a:lnTo>
                  <a:pt x="15232276" y="13099757"/>
                </a:lnTo>
                <a:lnTo>
                  <a:pt x="0" y="13099757"/>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ar-EG"/>
          </a:p>
        </p:txBody>
      </p:sp>
      <p:sp>
        <p:nvSpPr>
          <p:cNvPr id="4" name="Freeform 4"/>
          <p:cNvSpPr/>
          <p:nvPr/>
        </p:nvSpPr>
        <p:spPr>
          <a:xfrm>
            <a:off x="15019078" y="4913987"/>
            <a:ext cx="2783594" cy="4678308"/>
          </a:xfrm>
          <a:custGeom>
            <a:avLst/>
            <a:gdLst/>
            <a:ahLst/>
            <a:cxnLst/>
            <a:rect l="l" t="t" r="r" b="b"/>
            <a:pathLst>
              <a:path w="2783594" h="4678308">
                <a:moveTo>
                  <a:pt x="0" y="0"/>
                </a:moveTo>
                <a:lnTo>
                  <a:pt x="2783594" y="0"/>
                </a:lnTo>
                <a:lnTo>
                  <a:pt x="2783594" y="4678309"/>
                </a:lnTo>
                <a:lnTo>
                  <a:pt x="0" y="4678309"/>
                </a:lnTo>
                <a:lnTo>
                  <a:pt x="0" y="0"/>
                </a:lnTo>
                <a:close/>
              </a:path>
            </a:pathLst>
          </a:custGeom>
          <a:blipFill>
            <a:blip r:embed="rId4" cstate="print"/>
            <a:stretch>
              <a:fillRect/>
            </a:stretch>
          </a:blipFill>
        </p:spPr>
        <p:txBody>
          <a:bodyPr/>
          <a:lstStyle/>
          <a:p>
            <a:endParaRPr lang="ar-EG"/>
          </a:p>
        </p:txBody>
      </p:sp>
      <p:sp>
        <p:nvSpPr>
          <p:cNvPr id="5" name="Freeform 5"/>
          <p:cNvSpPr/>
          <p:nvPr/>
        </p:nvSpPr>
        <p:spPr>
          <a:xfrm flipV="1">
            <a:off x="6564585" y="-2729871"/>
            <a:ext cx="4757685" cy="3758571"/>
          </a:xfrm>
          <a:custGeom>
            <a:avLst/>
            <a:gdLst/>
            <a:ahLst/>
            <a:cxnLst/>
            <a:rect l="l" t="t" r="r" b="b"/>
            <a:pathLst>
              <a:path w="4757685" h="3758571">
                <a:moveTo>
                  <a:pt x="0" y="3758571"/>
                </a:moveTo>
                <a:lnTo>
                  <a:pt x="4757685" y="3758571"/>
                </a:lnTo>
                <a:lnTo>
                  <a:pt x="4757685" y="0"/>
                </a:lnTo>
                <a:lnTo>
                  <a:pt x="0" y="0"/>
                </a:lnTo>
                <a:lnTo>
                  <a:pt x="0" y="3758571"/>
                </a:lnTo>
                <a:close/>
              </a:path>
            </a:pathLst>
          </a:custGeom>
          <a:blipFill>
            <a:blip r:embed="rId5" cstate="print"/>
            <a:stretch>
              <a:fillRect/>
            </a:stretch>
          </a:blipFill>
        </p:spPr>
        <p:txBody>
          <a:bodyPr/>
          <a:lstStyle/>
          <a:p>
            <a:endParaRPr lang="ar-EG"/>
          </a:p>
        </p:txBody>
      </p:sp>
      <p:sp>
        <p:nvSpPr>
          <p:cNvPr id="6" name="Freeform 6"/>
          <p:cNvSpPr/>
          <p:nvPr/>
        </p:nvSpPr>
        <p:spPr>
          <a:xfrm>
            <a:off x="827866" y="732731"/>
            <a:ext cx="1558082" cy="1815562"/>
          </a:xfrm>
          <a:custGeom>
            <a:avLst/>
            <a:gdLst/>
            <a:ahLst/>
            <a:cxnLst/>
            <a:rect l="l" t="t" r="r" b="b"/>
            <a:pathLst>
              <a:path w="1558082" h="1815562">
                <a:moveTo>
                  <a:pt x="0" y="0"/>
                </a:moveTo>
                <a:lnTo>
                  <a:pt x="1558082" y="0"/>
                </a:lnTo>
                <a:lnTo>
                  <a:pt x="1558082" y="1815562"/>
                </a:lnTo>
                <a:lnTo>
                  <a:pt x="0" y="1815562"/>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txBody>
          <a:bodyPr/>
          <a:lstStyle/>
          <a:p>
            <a:endParaRPr lang="ar-EG"/>
          </a:p>
        </p:txBody>
      </p:sp>
      <p:sp>
        <p:nvSpPr>
          <p:cNvPr id="7" name="TextBox 7"/>
          <p:cNvSpPr txBox="1"/>
          <p:nvPr/>
        </p:nvSpPr>
        <p:spPr>
          <a:xfrm>
            <a:off x="4590381" y="2081855"/>
            <a:ext cx="9182819" cy="6501780"/>
          </a:xfrm>
          <a:prstGeom prst="rect">
            <a:avLst/>
          </a:prstGeom>
        </p:spPr>
        <p:txBody>
          <a:bodyPr wrap="square" lIns="0" tIns="0" rIns="0" bIns="0" rtlCol="0" anchor="t">
            <a:spAutoFit/>
          </a:bodyPr>
          <a:lstStyle/>
          <a:p>
            <a:pPr algn="ctr" rtl="1">
              <a:lnSpc>
                <a:spcPts val="12558"/>
              </a:lnSpc>
            </a:pPr>
            <a:r>
              <a:rPr lang="ar-EG" sz="11500" b="1" dirty="0">
                <a:solidFill>
                  <a:srgbClr val="C00000"/>
                </a:solidFill>
              </a:rPr>
              <a:t>الوحدة الحادية عشرة</a:t>
            </a:r>
          </a:p>
          <a:p>
            <a:pPr algn="ctr" rtl="1">
              <a:lnSpc>
                <a:spcPts val="12558"/>
              </a:lnSpc>
            </a:pPr>
            <a:r>
              <a:rPr lang="ar-EG" sz="11500" b="1" dirty="0"/>
              <a:t> </a:t>
            </a:r>
          </a:p>
          <a:p>
            <a:pPr algn="ctr" rtl="1">
              <a:lnSpc>
                <a:spcPts val="12558"/>
              </a:lnSpc>
            </a:pPr>
            <a:r>
              <a:rPr lang="ar-EG" sz="11500" b="1" dirty="0"/>
              <a:t>محل الحق</a:t>
            </a:r>
            <a:endParaRPr lang="en-US" sz="12700" b="1" dirty="0">
              <a:solidFill>
                <a:srgbClr val="664840"/>
              </a:solidFill>
              <a:latin typeface="Atma Bold"/>
            </a:endParaRPr>
          </a:p>
        </p:txBody>
      </p:sp>
      <p:sp>
        <p:nvSpPr>
          <p:cNvPr id="8" name="Freeform 8"/>
          <p:cNvSpPr/>
          <p:nvPr/>
        </p:nvSpPr>
        <p:spPr>
          <a:xfrm>
            <a:off x="-2184140" y="6127692"/>
            <a:ext cx="4570088" cy="5397742"/>
          </a:xfrm>
          <a:custGeom>
            <a:avLst/>
            <a:gdLst/>
            <a:ahLst/>
            <a:cxnLst/>
            <a:rect l="l" t="t" r="r" b="b"/>
            <a:pathLst>
              <a:path w="4570088" h="5397742">
                <a:moveTo>
                  <a:pt x="0" y="0"/>
                </a:moveTo>
                <a:lnTo>
                  <a:pt x="4570088" y="0"/>
                </a:lnTo>
                <a:lnTo>
                  <a:pt x="4570088" y="5397742"/>
                </a:lnTo>
                <a:lnTo>
                  <a:pt x="0" y="5397742"/>
                </a:lnTo>
                <a:lnTo>
                  <a:pt x="0" y="0"/>
                </a:lnTo>
                <a:close/>
              </a:path>
            </a:pathLst>
          </a:custGeom>
          <a:blipFill>
            <a:blip r:embed="rId8" cstate="print"/>
            <a:stretch>
              <a:fillRect/>
            </a:stretch>
          </a:blipFill>
        </p:spPr>
        <p:txBody>
          <a:bodyPr/>
          <a:lstStyle/>
          <a:p>
            <a:endParaRPr lang="ar-EG"/>
          </a:p>
        </p:txBody>
      </p:sp>
      <p:sp>
        <p:nvSpPr>
          <p:cNvPr id="10" name="Freeform 10"/>
          <p:cNvSpPr/>
          <p:nvPr/>
        </p:nvSpPr>
        <p:spPr>
          <a:xfrm>
            <a:off x="15500908" y="302352"/>
            <a:ext cx="1819935" cy="2120687"/>
          </a:xfrm>
          <a:custGeom>
            <a:avLst/>
            <a:gdLst/>
            <a:ahLst/>
            <a:cxnLst/>
            <a:rect l="l" t="t" r="r" b="b"/>
            <a:pathLst>
              <a:path w="1819935" h="2120687">
                <a:moveTo>
                  <a:pt x="0" y="0"/>
                </a:moveTo>
                <a:lnTo>
                  <a:pt x="1819934" y="0"/>
                </a:lnTo>
                <a:lnTo>
                  <a:pt x="1819934" y="2120687"/>
                </a:lnTo>
                <a:lnTo>
                  <a:pt x="0" y="2120687"/>
                </a:lnTo>
                <a:lnTo>
                  <a:pt x="0" y="0"/>
                </a:lnTo>
                <a:close/>
              </a:path>
            </a:pathLst>
          </a:custGeom>
          <a:blipFill>
            <a:blip r:embed="rId9" cstate="print">
              <a:alphaModFix amt="39000"/>
              <a:extLst>
                <a:ext uri="{96DAC541-7B7A-43D3-8B79-37D633B846F1}">
                  <asvg:svgBlip xmlns="" xmlns:asvg="http://schemas.microsoft.com/office/drawing/2016/SVG/main" r:embed="rId10"/>
                </a:ext>
              </a:extLst>
            </a:blip>
            <a:stretch>
              <a:fillRect/>
            </a:stretch>
          </a:blipFill>
        </p:spPr>
        <p:txBody>
          <a:bodyPr/>
          <a:lstStyle/>
          <a:p>
            <a:endParaRPr lang="ar-EG"/>
          </a:p>
        </p:txBody>
      </p:sp>
      <p:pic>
        <p:nvPicPr>
          <p:cNvPr id="12" name="صورة 11">
            <a:extLst>
              <a:ext uri="{FF2B5EF4-FFF2-40B4-BE49-F238E27FC236}">
                <a16:creationId xmlns="" xmlns:a16="http://schemas.microsoft.com/office/drawing/2014/main" id="{5DD0D921-242F-B6DD-EC1C-7801505AC997}"/>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419668" y="2081855"/>
            <a:ext cx="4188757" cy="7131056"/>
          </a:xfrm>
          <a:prstGeom prst="rect">
            <a:avLst/>
          </a:prstGeom>
        </p:spPr>
      </p:pic>
      <p:pic>
        <p:nvPicPr>
          <p:cNvPr id="11" name="صورة 10" descr="62b1af9ca1b79.png"/>
          <p:cNvPicPr>
            <a:picLocks noChangeAspect="1"/>
          </p:cNvPicPr>
          <p:nvPr/>
        </p:nvPicPr>
        <p:blipFill>
          <a:blip r:embed="rId12" cstate="print"/>
          <a:stretch>
            <a:fillRect/>
          </a:stretch>
        </p:blipFill>
        <p:spPr>
          <a:xfrm>
            <a:off x="4343400" y="342900"/>
            <a:ext cx="1973634" cy="1102196"/>
          </a:xfrm>
          <a:prstGeom prst="rect">
            <a:avLst/>
          </a:prstGeom>
        </p:spPr>
      </p:pic>
      <p:sp>
        <p:nvSpPr>
          <p:cNvPr id="13" name="مربع نص 12"/>
          <p:cNvSpPr txBox="1"/>
          <p:nvPr/>
        </p:nvSpPr>
        <p:spPr>
          <a:xfrm>
            <a:off x="5410200" y="8496300"/>
            <a:ext cx="5913798" cy="646331"/>
          </a:xfrm>
          <a:prstGeom prst="rect">
            <a:avLst/>
          </a:prstGeom>
          <a:noFill/>
        </p:spPr>
        <p:txBody>
          <a:bodyPr wrap="none" rtlCol="1">
            <a:spAutoFit/>
          </a:bodyPr>
          <a:lstStyle/>
          <a:p>
            <a:r>
              <a:rPr lang="ar-SA" sz="3600" dirty="0" smtClean="0">
                <a:solidFill>
                  <a:schemeClr val="accent3">
                    <a:lumMod val="75000"/>
                  </a:schemeClr>
                </a:solidFill>
                <a:cs typeface="PT Bold Heading" pitchFamily="2" charset="-78"/>
              </a:rPr>
              <a:t>معلم </a:t>
            </a:r>
            <a:r>
              <a:rPr lang="ar-SA" sz="3600" dirty="0" err="1" smtClean="0">
                <a:solidFill>
                  <a:schemeClr val="accent3">
                    <a:lumMod val="75000"/>
                  </a:schemeClr>
                </a:solidFill>
                <a:cs typeface="PT Bold Heading" pitchFamily="2" charset="-78"/>
              </a:rPr>
              <a:t>المادة </a:t>
            </a:r>
            <a:r>
              <a:rPr lang="ar-SA" sz="3600" dirty="0" smtClean="0">
                <a:solidFill>
                  <a:schemeClr val="accent3">
                    <a:lumMod val="75000"/>
                  </a:schemeClr>
                </a:solidFill>
                <a:cs typeface="PT Bold Heading" pitchFamily="2" charset="-78"/>
              </a:rPr>
              <a:t>: عادل مسفر الشهري </a:t>
            </a:r>
            <a:endParaRPr lang="ar-SA" sz="3600" dirty="0">
              <a:solidFill>
                <a:schemeClr val="accent3">
                  <a:lumMod val="75000"/>
                </a:schemeClr>
              </a:solidFill>
              <a:cs typeface="PT Bold Heading" pitchFamily="2" charset="-78"/>
            </a:endParaRPr>
          </a:p>
        </p:txBody>
      </p:sp>
      <p:pic>
        <p:nvPicPr>
          <p:cNvPr id="14" name="Picture 2" descr="تحميل ايقونة موقع تويتر الجديد Logo New Twitter X">
            <a:hlinkClick r:id="rId13"/>
          </p:cNvPr>
          <p:cNvPicPr>
            <a:picLocks noChangeAspect="1" noChangeArrowheads="1"/>
          </p:cNvPicPr>
          <p:nvPr/>
        </p:nvPicPr>
        <p:blipFill>
          <a:blip r:embed="rId14" cstate="print"/>
          <a:srcRect l="49462" t="24731" b="24731"/>
          <a:stretch>
            <a:fillRect/>
          </a:stretch>
        </p:blipFill>
        <p:spPr bwMode="auto">
          <a:xfrm>
            <a:off x="7391400" y="9220200"/>
            <a:ext cx="1066800"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1C2AF"/>
        </a:solidFill>
        <a:effectLst/>
      </p:bgPr>
    </p:bg>
    <p:spTree>
      <p:nvGrpSpPr>
        <p:cNvPr id="1" name=""/>
        <p:cNvGrpSpPr/>
        <p:nvPr/>
      </p:nvGrpSpPr>
      <p:grpSpPr>
        <a:xfrm>
          <a:off x="0" y="0"/>
          <a:ext cx="0" cy="0"/>
          <a:chOff x="0" y="0"/>
          <a:chExt cx="0" cy="0"/>
        </a:xfrm>
      </p:grpSpPr>
      <p:sp>
        <p:nvSpPr>
          <p:cNvPr id="2" name="Freeform 2"/>
          <p:cNvSpPr/>
          <p:nvPr/>
        </p:nvSpPr>
        <p:spPr>
          <a:xfrm>
            <a:off x="-10668000" y="-2886790"/>
            <a:ext cx="18460436" cy="16060579"/>
          </a:xfrm>
          <a:custGeom>
            <a:avLst/>
            <a:gdLst/>
            <a:ahLst/>
            <a:cxnLst/>
            <a:rect l="l" t="t" r="r" b="b"/>
            <a:pathLst>
              <a:path w="18460436" h="16060579">
                <a:moveTo>
                  <a:pt x="0" y="0"/>
                </a:moveTo>
                <a:lnTo>
                  <a:pt x="18460436" y="0"/>
                </a:lnTo>
                <a:lnTo>
                  <a:pt x="18460436" y="16060579"/>
                </a:lnTo>
                <a:lnTo>
                  <a:pt x="0" y="16060579"/>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Freeform 5"/>
          <p:cNvSpPr/>
          <p:nvPr/>
        </p:nvSpPr>
        <p:spPr>
          <a:xfrm>
            <a:off x="8229600" y="2781300"/>
            <a:ext cx="5257784" cy="4267200"/>
          </a:xfrm>
          <a:custGeom>
            <a:avLst/>
            <a:gdLst/>
            <a:ahLst/>
            <a:cxnLst/>
            <a:rect l="l" t="t" r="r" b="b"/>
            <a:pathLst>
              <a:path w="6520088" h="9744696">
                <a:moveTo>
                  <a:pt x="0" y="0"/>
                </a:moveTo>
                <a:lnTo>
                  <a:pt x="6520087" y="0"/>
                </a:lnTo>
                <a:lnTo>
                  <a:pt x="6520087" y="9744696"/>
                </a:lnTo>
                <a:lnTo>
                  <a:pt x="0" y="9744696"/>
                </a:lnTo>
                <a:lnTo>
                  <a:pt x="0" y="0"/>
                </a:lnTo>
                <a:close/>
              </a:path>
            </a:pathLst>
          </a:custGeom>
          <a:blipFill>
            <a:blip r:embed="rId4" cstate="print">
              <a:extLst>
                <a:ext uri="{96DAC541-7B7A-43D3-8B79-37D633B846F1}">
                  <asvg:svgBlip xmlns="" xmlns:asvg="http://schemas.microsoft.com/office/drawing/2016/SVG/main" r:embed="rId5"/>
                </a:ext>
              </a:extLst>
            </a:blip>
            <a:stretch>
              <a:fillRect b="-43046"/>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lvl="0" algn="ctr"/>
            <a:r>
              <a:rPr lang="ar-EG" sz="9600" b="1" dirty="0">
                <a:solidFill>
                  <a:srgbClr val="002060"/>
                </a:solidFill>
                <a:effectLst>
                  <a:glow rad="228600">
                    <a:srgbClr val="F79646">
                      <a:satMod val="175000"/>
                      <a:alpha val="40000"/>
                    </a:srgbClr>
                  </a:glow>
                </a:effectLst>
              </a:rPr>
              <a:t>نشاط إثرائي</a:t>
            </a:r>
          </a:p>
        </p:txBody>
      </p:sp>
      <p:sp>
        <p:nvSpPr>
          <p:cNvPr id="6" name="Freeform 6"/>
          <p:cNvSpPr/>
          <p:nvPr/>
        </p:nvSpPr>
        <p:spPr>
          <a:xfrm flipH="1">
            <a:off x="15089372" y="7715530"/>
            <a:ext cx="5275385" cy="4114800"/>
          </a:xfrm>
          <a:custGeom>
            <a:avLst/>
            <a:gdLst/>
            <a:ahLst/>
            <a:cxnLst/>
            <a:rect l="l" t="t" r="r" b="b"/>
            <a:pathLst>
              <a:path w="5275385" h="4114800">
                <a:moveTo>
                  <a:pt x="5275385" y="0"/>
                </a:moveTo>
                <a:lnTo>
                  <a:pt x="0" y="0"/>
                </a:lnTo>
                <a:lnTo>
                  <a:pt x="0" y="4114800"/>
                </a:lnTo>
                <a:lnTo>
                  <a:pt x="5275385" y="4114800"/>
                </a:lnTo>
                <a:lnTo>
                  <a:pt x="5275385"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9" name="Freeform 9"/>
          <p:cNvSpPr/>
          <p:nvPr/>
        </p:nvSpPr>
        <p:spPr>
          <a:xfrm>
            <a:off x="16164241" y="-210706"/>
            <a:ext cx="1873018" cy="1539280"/>
          </a:xfrm>
          <a:custGeom>
            <a:avLst/>
            <a:gdLst/>
            <a:ahLst/>
            <a:cxnLst/>
            <a:rect l="l" t="t" r="r" b="b"/>
            <a:pathLst>
              <a:path w="1873018" h="1539280">
                <a:moveTo>
                  <a:pt x="0" y="0"/>
                </a:moveTo>
                <a:lnTo>
                  <a:pt x="1873019" y="0"/>
                </a:lnTo>
                <a:lnTo>
                  <a:pt x="1873019" y="1539280"/>
                </a:lnTo>
                <a:lnTo>
                  <a:pt x="0" y="1539280"/>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Freeform 10"/>
          <p:cNvSpPr/>
          <p:nvPr/>
        </p:nvSpPr>
        <p:spPr>
          <a:xfrm>
            <a:off x="5824903" y="8606534"/>
            <a:ext cx="1586156" cy="1303531"/>
          </a:xfrm>
          <a:custGeom>
            <a:avLst/>
            <a:gdLst/>
            <a:ahLst/>
            <a:cxnLst/>
            <a:rect l="l" t="t" r="r" b="b"/>
            <a:pathLst>
              <a:path w="1586156" h="1303531">
                <a:moveTo>
                  <a:pt x="0" y="0"/>
                </a:moveTo>
                <a:lnTo>
                  <a:pt x="1586155" y="0"/>
                </a:lnTo>
                <a:lnTo>
                  <a:pt x="1586155" y="1303532"/>
                </a:lnTo>
                <a:lnTo>
                  <a:pt x="0" y="1303532"/>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12" name="صورة 11">
            <a:extLst>
              <a:ext uri="{FF2B5EF4-FFF2-40B4-BE49-F238E27FC236}">
                <a16:creationId xmlns="" xmlns:a16="http://schemas.microsoft.com/office/drawing/2014/main" id="{0506B0C4-B963-C612-B58A-05A100D89BB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51461" y="2781300"/>
            <a:ext cx="6488824" cy="6152291"/>
          </a:xfrm>
          <a:prstGeom prst="rect">
            <a:avLst/>
          </a:prstGeom>
        </p:spPr>
      </p:pic>
    </p:spTree>
    <p:extLst>
      <p:ext uri="{BB962C8B-B14F-4D97-AF65-F5344CB8AC3E}">
        <p14:creationId xmlns:p14="http://schemas.microsoft.com/office/powerpoint/2010/main" val="202018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 xmlns:a16="http://schemas.microsoft.com/office/drawing/2014/main" id="{606D0571-A124-0EDE-696C-1974616B5107}"/>
              </a:ext>
            </a:extLst>
          </p:cNvPr>
          <p:cNvSpPr txBox="1"/>
          <p:nvPr/>
        </p:nvSpPr>
        <p:spPr>
          <a:xfrm>
            <a:off x="10744200" y="929670"/>
            <a:ext cx="7543800" cy="1569660"/>
          </a:xfrm>
          <a:prstGeom prst="rect">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rtl="1"/>
            <a:r>
              <a:rPr lang="ar-EG" sz="9600" b="1" dirty="0">
                <a:solidFill>
                  <a:srgbClr val="002060"/>
                </a:solidFill>
              </a:rPr>
              <a:t>استدعِ معلوماتك </a:t>
            </a:r>
          </a:p>
        </p:txBody>
      </p:sp>
      <p:sp>
        <p:nvSpPr>
          <p:cNvPr id="8" name="مربع نص 7">
            <a:extLst>
              <a:ext uri="{FF2B5EF4-FFF2-40B4-BE49-F238E27FC236}">
                <a16:creationId xmlns="" xmlns:a16="http://schemas.microsoft.com/office/drawing/2014/main" id="{C362442C-2D8B-49AD-01D0-79A665FFB5B8}"/>
              </a:ext>
            </a:extLst>
          </p:cNvPr>
          <p:cNvSpPr txBox="1"/>
          <p:nvPr/>
        </p:nvSpPr>
        <p:spPr>
          <a:xfrm>
            <a:off x="6781800" y="4457700"/>
            <a:ext cx="9144000" cy="3785652"/>
          </a:xfrm>
          <a:prstGeom prst="rect">
            <a:avLst/>
          </a:prstGeom>
          <a:noFill/>
          <a:ln>
            <a:solidFill>
              <a:schemeClr val="tx1"/>
            </a:solidFill>
          </a:ln>
        </p:spPr>
        <p:txBody>
          <a:bodyPr wrap="square">
            <a:spAutoFit/>
          </a:bodyPr>
          <a:lstStyle/>
          <a:p>
            <a:pPr algn="ctr" rtl="1"/>
            <a:r>
              <a:rPr lang="ar-EG" sz="8000" b="1" dirty="0">
                <a:solidFill>
                  <a:srgbClr val="C00000"/>
                </a:solidFill>
              </a:rPr>
              <a:t>مما درسته في وحدة أقسام الحق، أكمل الفراغات في خارطة المفاهيم: </a:t>
            </a:r>
          </a:p>
        </p:txBody>
      </p:sp>
      <p:pic>
        <p:nvPicPr>
          <p:cNvPr id="10" name="صورة 9">
            <a:extLst>
              <a:ext uri="{FF2B5EF4-FFF2-40B4-BE49-F238E27FC236}">
                <a16:creationId xmlns="" xmlns:a16="http://schemas.microsoft.com/office/drawing/2014/main" id="{D5AF419D-27EE-3F37-3CE8-10F9A42015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8" y="0"/>
            <a:ext cx="5566317" cy="10287000"/>
          </a:xfrm>
          <a:prstGeom prst="rect">
            <a:avLst/>
          </a:prstGeom>
        </p:spPr>
      </p:pic>
      <p:pic>
        <p:nvPicPr>
          <p:cNvPr id="5" name="صورة 4" descr="62b1af9ca1b79.png"/>
          <p:cNvPicPr>
            <a:picLocks noChangeAspect="1"/>
          </p:cNvPicPr>
          <p:nvPr/>
        </p:nvPicPr>
        <p:blipFill>
          <a:blip r:embed="rId3" cstate="print"/>
          <a:stretch>
            <a:fillRect/>
          </a:stretch>
        </p:blipFill>
        <p:spPr>
          <a:xfrm>
            <a:off x="7924800" y="1104900"/>
            <a:ext cx="1973634" cy="1102196"/>
          </a:xfrm>
          <a:prstGeom prst="rect">
            <a:avLst/>
          </a:prstGeom>
        </p:spPr>
      </p:pic>
    </p:spTree>
    <p:extLst>
      <p:ext uri="{BB962C8B-B14F-4D97-AF65-F5344CB8AC3E}">
        <p14:creationId xmlns:p14="http://schemas.microsoft.com/office/powerpoint/2010/main" val="120902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a:extLst>
              <a:ext uri="{FF2B5EF4-FFF2-40B4-BE49-F238E27FC236}">
                <a16:creationId xmlns="" xmlns:a16="http://schemas.microsoft.com/office/drawing/2014/main" id="{CE935597-82AC-FE08-D586-BC03131A4E0C}"/>
              </a:ext>
            </a:extLst>
          </p:cNvPr>
          <p:cNvGraphicFramePr/>
          <p:nvPr>
            <p:extLst>
              <p:ext uri="{D42A27DB-BD31-4B8C-83A1-F6EECF244321}">
                <p14:modId xmlns:p14="http://schemas.microsoft.com/office/powerpoint/2010/main" val="1970650750"/>
              </p:ext>
            </p:extLst>
          </p:nvPr>
        </p:nvGraphicFramePr>
        <p:xfrm>
          <a:off x="990600" y="590550"/>
          <a:ext cx="16306800" cy="910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صورة 1">
            <a:extLst>
              <a:ext uri="{FF2B5EF4-FFF2-40B4-BE49-F238E27FC236}">
                <a16:creationId xmlns="" xmlns:a16="http://schemas.microsoft.com/office/drawing/2014/main" id="{9232EF90-F522-EF5F-57B9-E32824A726B1}"/>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15800" y="-800100"/>
            <a:ext cx="7010400" cy="5257800"/>
          </a:xfrm>
          <a:prstGeom prst="rect">
            <a:avLst/>
          </a:prstGeom>
        </p:spPr>
      </p:pic>
      <p:pic>
        <p:nvPicPr>
          <p:cNvPr id="5" name="صورة 4" descr="62b1af9ca1b79.png"/>
          <p:cNvPicPr>
            <a:picLocks noChangeAspect="1"/>
          </p:cNvPicPr>
          <p:nvPr/>
        </p:nvPicPr>
        <p:blipFill>
          <a:blip r:embed="rId8"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384364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5A8FEF35-23DC-4441-8950-63BF5D94D3B5}"/>
                                            </p:graphicEl>
                                          </p:spTgt>
                                        </p:tgtEl>
                                        <p:attrNameLst>
                                          <p:attrName>style.visibility</p:attrName>
                                        </p:attrNameLst>
                                      </p:cBhvr>
                                      <p:to>
                                        <p:strVal val="visible"/>
                                      </p:to>
                                    </p:set>
                                    <p:animEffect transition="in" filter="wipe(down)">
                                      <p:cBhvr>
                                        <p:cTn id="7" dur="500"/>
                                        <p:tgtEl>
                                          <p:spTgt spid="4">
                                            <p:graphicEl>
                                              <a:dgm id="{5A8FEF35-23DC-4441-8950-63BF5D94D3B5}"/>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92610A20-2F3A-4241-8E83-CF87A2493FB7}"/>
                                            </p:graphicEl>
                                          </p:spTgt>
                                        </p:tgtEl>
                                        <p:attrNameLst>
                                          <p:attrName>style.visibility</p:attrName>
                                        </p:attrNameLst>
                                      </p:cBhvr>
                                      <p:to>
                                        <p:strVal val="visible"/>
                                      </p:to>
                                    </p:set>
                                    <p:animEffect transition="in" filter="wipe(down)">
                                      <p:cBhvr>
                                        <p:cTn id="10" dur="500"/>
                                        <p:tgtEl>
                                          <p:spTgt spid="4">
                                            <p:graphicEl>
                                              <a:dgm id="{92610A20-2F3A-4241-8E83-CF87A2493FB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graphicEl>
                                              <a:dgm id="{EA93756E-7E5D-429B-8754-57F89A656A25}"/>
                                            </p:graphicEl>
                                          </p:spTgt>
                                        </p:tgtEl>
                                        <p:attrNameLst>
                                          <p:attrName>style.visibility</p:attrName>
                                        </p:attrNameLst>
                                      </p:cBhvr>
                                      <p:to>
                                        <p:strVal val="visible"/>
                                      </p:to>
                                    </p:set>
                                    <p:animEffect transition="in" filter="wipe(down)">
                                      <p:cBhvr>
                                        <p:cTn id="15" dur="500"/>
                                        <p:tgtEl>
                                          <p:spTgt spid="4">
                                            <p:graphicEl>
                                              <a:dgm id="{EA93756E-7E5D-429B-8754-57F89A656A25}"/>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graphicEl>
                                              <a:dgm id="{D8897F8A-CD98-4EFA-B72C-CFD5BEB5A9BB}"/>
                                            </p:graphicEl>
                                          </p:spTgt>
                                        </p:tgtEl>
                                        <p:attrNameLst>
                                          <p:attrName>style.visibility</p:attrName>
                                        </p:attrNameLst>
                                      </p:cBhvr>
                                      <p:to>
                                        <p:strVal val="visible"/>
                                      </p:to>
                                    </p:set>
                                    <p:animEffect transition="in" filter="wipe(down)">
                                      <p:cBhvr>
                                        <p:cTn id="18" dur="500"/>
                                        <p:tgtEl>
                                          <p:spTgt spid="4">
                                            <p:graphicEl>
                                              <a:dgm id="{D8897F8A-CD98-4EFA-B72C-CFD5BEB5A9BB}"/>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graphicEl>
                                              <a:dgm id="{60860DDC-CCFD-4657-9CFA-471606CE6C29}"/>
                                            </p:graphicEl>
                                          </p:spTgt>
                                        </p:tgtEl>
                                        <p:attrNameLst>
                                          <p:attrName>style.visibility</p:attrName>
                                        </p:attrNameLst>
                                      </p:cBhvr>
                                      <p:to>
                                        <p:strVal val="visible"/>
                                      </p:to>
                                    </p:set>
                                    <p:animEffect transition="in" filter="wipe(down)">
                                      <p:cBhvr>
                                        <p:cTn id="21" dur="500"/>
                                        <p:tgtEl>
                                          <p:spTgt spid="4">
                                            <p:graphicEl>
                                              <a:dgm id="{60860DDC-CCFD-4657-9CFA-471606CE6C2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graphicEl>
                                              <a:dgm id="{5DB52B27-387B-4B15-B2D6-E24B3247C1A9}"/>
                                            </p:graphicEl>
                                          </p:spTgt>
                                        </p:tgtEl>
                                        <p:attrNameLst>
                                          <p:attrName>style.visibility</p:attrName>
                                        </p:attrNameLst>
                                      </p:cBhvr>
                                      <p:to>
                                        <p:strVal val="visible"/>
                                      </p:to>
                                    </p:set>
                                    <p:animEffect transition="in" filter="wipe(down)">
                                      <p:cBhvr>
                                        <p:cTn id="26" dur="500"/>
                                        <p:tgtEl>
                                          <p:spTgt spid="4">
                                            <p:graphicEl>
                                              <a:dgm id="{5DB52B27-387B-4B15-B2D6-E24B3247C1A9}"/>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graphicEl>
                                              <a:dgm id="{59CF4565-958C-43E4-81C4-B77A11506EEA}"/>
                                            </p:graphicEl>
                                          </p:spTgt>
                                        </p:tgtEl>
                                        <p:attrNameLst>
                                          <p:attrName>style.visibility</p:attrName>
                                        </p:attrNameLst>
                                      </p:cBhvr>
                                      <p:to>
                                        <p:strVal val="visible"/>
                                      </p:to>
                                    </p:set>
                                    <p:animEffect transition="in" filter="wipe(down)">
                                      <p:cBhvr>
                                        <p:cTn id="29" dur="500"/>
                                        <p:tgtEl>
                                          <p:spTgt spid="4">
                                            <p:graphicEl>
                                              <a:dgm id="{59CF4565-958C-43E4-81C4-B77A11506EEA}"/>
                                            </p:graphic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graphicEl>
                                              <a:dgm id="{20EE29F5-3E42-4DA9-9E3E-D2318929F005}"/>
                                            </p:graphicEl>
                                          </p:spTgt>
                                        </p:tgtEl>
                                        <p:attrNameLst>
                                          <p:attrName>style.visibility</p:attrName>
                                        </p:attrNameLst>
                                      </p:cBhvr>
                                      <p:to>
                                        <p:strVal val="visible"/>
                                      </p:to>
                                    </p:set>
                                    <p:animEffect transition="in" filter="wipe(down)">
                                      <p:cBhvr>
                                        <p:cTn id="32" dur="500"/>
                                        <p:tgtEl>
                                          <p:spTgt spid="4">
                                            <p:graphicEl>
                                              <a:dgm id="{20EE29F5-3E42-4DA9-9E3E-D2318929F00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graphicEl>
                                              <a:dgm id="{8F5C1E01-E464-49E9-B9B4-970868D6FB55}"/>
                                            </p:graphicEl>
                                          </p:spTgt>
                                        </p:tgtEl>
                                        <p:attrNameLst>
                                          <p:attrName>style.visibility</p:attrName>
                                        </p:attrNameLst>
                                      </p:cBhvr>
                                      <p:to>
                                        <p:strVal val="visible"/>
                                      </p:to>
                                    </p:set>
                                    <p:animEffect transition="in" filter="wipe(down)">
                                      <p:cBhvr>
                                        <p:cTn id="37" dur="500"/>
                                        <p:tgtEl>
                                          <p:spTgt spid="4">
                                            <p:graphicEl>
                                              <a:dgm id="{8F5C1E01-E464-49E9-B9B4-970868D6FB55}"/>
                                            </p:graphic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
                                            <p:graphicEl>
                                              <a:dgm id="{31555D39-6843-4E00-9AA7-F846A4201772}"/>
                                            </p:graphicEl>
                                          </p:spTgt>
                                        </p:tgtEl>
                                        <p:attrNameLst>
                                          <p:attrName>style.visibility</p:attrName>
                                        </p:attrNameLst>
                                      </p:cBhvr>
                                      <p:to>
                                        <p:strVal val="visible"/>
                                      </p:to>
                                    </p:set>
                                    <p:animEffect transition="in" filter="wipe(down)">
                                      <p:cBhvr>
                                        <p:cTn id="40" dur="500"/>
                                        <p:tgtEl>
                                          <p:spTgt spid="4">
                                            <p:graphicEl>
                                              <a:dgm id="{31555D39-6843-4E00-9AA7-F846A4201772}"/>
                                            </p:graphic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graphicEl>
                                              <a:dgm id="{FAEB1D93-8E1D-4D69-80A0-735477AB5BDD}"/>
                                            </p:graphicEl>
                                          </p:spTgt>
                                        </p:tgtEl>
                                        <p:attrNameLst>
                                          <p:attrName>style.visibility</p:attrName>
                                        </p:attrNameLst>
                                      </p:cBhvr>
                                      <p:to>
                                        <p:strVal val="visible"/>
                                      </p:to>
                                    </p:set>
                                    <p:animEffect transition="in" filter="wipe(down)">
                                      <p:cBhvr>
                                        <p:cTn id="43" dur="500"/>
                                        <p:tgtEl>
                                          <p:spTgt spid="4">
                                            <p:graphicEl>
                                              <a:dgm id="{FAEB1D93-8E1D-4D69-80A0-735477AB5BD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graphicEl>
                                              <a:dgm id="{E265461B-B0FF-4E4C-91F5-4818489FDB48}"/>
                                            </p:graphicEl>
                                          </p:spTgt>
                                        </p:tgtEl>
                                        <p:attrNameLst>
                                          <p:attrName>style.visibility</p:attrName>
                                        </p:attrNameLst>
                                      </p:cBhvr>
                                      <p:to>
                                        <p:strVal val="visible"/>
                                      </p:to>
                                    </p:set>
                                    <p:animEffect transition="in" filter="wipe(down)">
                                      <p:cBhvr>
                                        <p:cTn id="48" dur="500"/>
                                        <p:tgtEl>
                                          <p:spTgt spid="4">
                                            <p:graphicEl>
                                              <a:dgm id="{E265461B-B0FF-4E4C-91F5-4818489FDB48}"/>
                                            </p:graphic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
                                            <p:graphicEl>
                                              <a:dgm id="{0C139AEC-274E-4534-B686-EDA730FBB828}"/>
                                            </p:graphicEl>
                                          </p:spTgt>
                                        </p:tgtEl>
                                        <p:attrNameLst>
                                          <p:attrName>style.visibility</p:attrName>
                                        </p:attrNameLst>
                                      </p:cBhvr>
                                      <p:to>
                                        <p:strVal val="visible"/>
                                      </p:to>
                                    </p:set>
                                    <p:animEffect transition="in" filter="wipe(down)">
                                      <p:cBhvr>
                                        <p:cTn id="51" dur="500"/>
                                        <p:tgtEl>
                                          <p:spTgt spid="4">
                                            <p:graphicEl>
                                              <a:dgm id="{0C139AEC-274E-4534-B686-EDA730FBB828}"/>
                                            </p:graphic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
                                            <p:graphicEl>
                                              <a:dgm id="{D9C6E36A-0C92-4F15-A45D-E232B15C605E}"/>
                                            </p:graphicEl>
                                          </p:spTgt>
                                        </p:tgtEl>
                                        <p:attrNameLst>
                                          <p:attrName>style.visibility</p:attrName>
                                        </p:attrNameLst>
                                      </p:cBhvr>
                                      <p:to>
                                        <p:strVal val="visible"/>
                                      </p:to>
                                    </p:set>
                                    <p:animEffect transition="in" filter="wipe(down)">
                                      <p:cBhvr>
                                        <p:cTn id="54" dur="500"/>
                                        <p:tgtEl>
                                          <p:spTgt spid="4">
                                            <p:graphicEl>
                                              <a:dgm id="{D9C6E36A-0C92-4F15-A45D-E232B15C60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
                                            <p:graphicEl>
                                              <a:dgm id="{67C7B394-03D4-4AC6-A23F-EEE70DEADF43}"/>
                                            </p:graphicEl>
                                          </p:spTgt>
                                        </p:tgtEl>
                                        <p:attrNameLst>
                                          <p:attrName>style.visibility</p:attrName>
                                        </p:attrNameLst>
                                      </p:cBhvr>
                                      <p:to>
                                        <p:strVal val="visible"/>
                                      </p:to>
                                    </p:set>
                                    <p:animEffect transition="in" filter="wipe(down)">
                                      <p:cBhvr>
                                        <p:cTn id="59" dur="500"/>
                                        <p:tgtEl>
                                          <p:spTgt spid="4">
                                            <p:graphicEl>
                                              <a:dgm id="{67C7B394-03D4-4AC6-A23F-EEE70DEADF43}"/>
                                            </p:graphic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
                                            <p:graphicEl>
                                              <a:dgm id="{B0701654-EFF6-4CFB-90A6-FD2A4163BCCD}"/>
                                            </p:graphicEl>
                                          </p:spTgt>
                                        </p:tgtEl>
                                        <p:attrNameLst>
                                          <p:attrName>style.visibility</p:attrName>
                                        </p:attrNameLst>
                                      </p:cBhvr>
                                      <p:to>
                                        <p:strVal val="visible"/>
                                      </p:to>
                                    </p:set>
                                    <p:animEffect transition="in" filter="wipe(down)">
                                      <p:cBhvr>
                                        <p:cTn id="62" dur="500"/>
                                        <p:tgtEl>
                                          <p:spTgt spid="4">
                                            <p:graphicEl>
                                              <a:dgm id="{B0701654-EFF6-4CFB-90A6-FD2A4163BCCD}"/>
                                            </p:graphicEl>
                                          </p:spTgt>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
                                            <p:graphicEl>
                                              <a:dgm id="{70260377-0EB7-42DA-AFAA-9F2E9823AEA1}"/>
                                            </p:graphicEl>
                                          </p:spTgt>
                                        </p:tgtEl>
                                        <p:attrNameLst>
                                          <p:attrName>style.visibility</p:attrName>
                                        </p:attrNameLst>
                                      </p:cBhvr>
                                      <p:to>
                                        <p:strVal val="visible"/>
                                      </p:to>
                                    </p:set>
                                    <p:animEffect transition="in" filter="wipe(down)">
                                      <p:cBhvr>
                                        <p:cTn id="65" dur="500"/>
                                        <p:tgtEl>
                                          <p:spTgt spid="4">
                                            <p:graphicEl>
                                              <a:dgm id="{70260377-0EB7-42DA-AFAA-9F2E9823AEA1}"/>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4">
                                            <p:graphicEl>
                                              <a:dgm id="{4ECFBD0E-A5B5-4BBA-80D0-F58027AA40B8}"/>
                                            </p:graphicEl>
                                          </p:spTgt>
                                        </p:tgtEl>
                                        <p:attrNameLst>
                                          <p:attrName>style.visibility</p:attrName>
                                        </p:attrNameLst>
                                      </p:cBhvr>
                                      <p:to>
                                        <p:strVal val="visible"/>
                                      </p:to>
                                    </p:set>
                                    <p:animEffect transition="in" filter="wipe(down)">
                                      <p:cBhvr>
                                        <p:cTn id="70" dur="500"/>
                                        <p:tgtEl>
                                          <p:spTgt spid="4">
                                            <p:graphicEl>
                                              <a:dgm id="{4ECFBD0E-A5B5-4BBA-80D0-F58027AA40B8}"/>
                                            </p:graphicEl>
                                          </p:spTgt>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
                                            <p:graphicEl>
                                              <a:dgm id="{5852A5D6-7F99-48B8-B807-586920170A91}"/>
                                            </p:graphicEl>
                                          </p:spTgt>
                                        </p:tgtEl>
                                        <p:attrNameLst>
                                          <p:attrName>style.visibility</p:attrName>
                                        </p:attrNameLst>
                                      </p:cBhvr>
                                      <p:to>
                                        <p:strVal val="visible"/>
                                      </p:to>
                                    </p:set>
                                    <p:animEffect transition="in" filter="wipe(down)">
                                      <p:cBhvr>
                                        <p:cTn id="73" dur="500"/>
                                        <p:tgtEl>
                                          <p:spTgt spid="4">
                                            <p:graphicEl>
                                              <a:dgm id="{5852A5D6-7F99-48B8-B807-586920170A91}"/>
                                            </p:graphicEl>
                                          </p:spTgt>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
                                            <p:graphicEl>
                                              <a:dgm id="{2C7A2FBF-8DBB-48FC-A000-20C0D58D9766}"/>
                                            </p:graphicEl>
                                          </p:spTgt>
                                        </p:tgtEl>
                                        <p:attrNameLst>
                                          <p:attrName>style.visibility</p:attrName>
                                        </p:attrNameLst>
                                      </p:cBhvr>
                                      <p:to>
                                        <p:strVal val="visible"/>
                                      </p:to>
                                    </p:set>
                                    <p:animEffect transition="in" filter="wipe(down)">
                                      <p:cBhvr>
                                        <p:cTn id="76" dur="500"/>
                                        <p:tgtEl>
                                          <p:spTgt spid="4">
                                            <p:graphicEl>
                                              <a:dgm id="{2C7A2FBF-8DBB-48FC-A000-20C0D58D976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4">
                                            <p:graphicEl>
                                              <a:dgm id="{302ABF0D-F381-4FFE-B9E2-B9E3C941541A}"/>
                                            </p:graphicEl>
                                          </p:spTgt>
                                        </p:tgtEl>
                                        <p:attrNameLst>
                                          <p:attrName>style.visibility</p:attrName>
                                        </p:attrNameLst>
                                      </p:cBhvr>
                                      <p:to>
                                        <p:strVal val="visible"/>
                                      </p:to>
                                    </p:set>
                                    <p:animEffect transition="in" filter="wipe(down)">
                                      <p:cBhvr>
                                        <p:cTn id="81" dur="500"/>
                                        <p:tgtEl>
                                          <p:spTgt spid="4">
                                            <p:graphicEl>
                                              <a:dgm id="{302ABF0D-F381-4FFE-B9E2-B9E3C941541A}"/>
                                            </p:graphicEl>
                                          </p:spTgt>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4">
                                            <p:graphicEl>
                                              <a:dgm id="{3514C7DB-6A7A-41CF-BEA9-2DB3C94F6B7C}"/>
                                            </p:graphicEl>
                                          </p:spTgt>
                                        </p:tgtEl>
                                        <p:attrNameLst>
                                          <p:attrName>style.visibility</p:attrName>
                                        </p:attrNameLst>
                                      </p:cBhvr>
                                      <p:to>
                                        <p:strVal val="visible"/>
                                      </p:to>
                                    </p:set>
                                    <p:animEffect transition="in" filter="wipe(down)">
                                      <p:cBhvr>
                                        <p:cTn id="84" dur="500"/>
                                        <p:tgtEl>
                                          <p:spTgt spid="4">
                                            <p:graphicEl>
                                              <a:dgm id="{3514C7DB-6A7A-41CF-BEA9-2DB3C94F6B7C}"/>
                                            </p:graphicEl>
                                          </p:spTgt>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4">
                                            <p:graphicEl>
                                              <a:dgm id="{BE29F7E7-16EC-4E23-858E-FB7EECC0221D}"/>
                                            </p:graphicEl>
                                          </p:spTgt>
                                        </p:tgtEl>
                                        <p:attrNameLst>
                                          <p:attrName>style.visibility</p:attrName>
                                        </p:attrNameLst>
                                      </p:cBhvr>
                                      <p:to>
                                        <p:strVal val="visible"/>
                                      </p:to>
                                    </p:set>
                                    <p:animEffect transition="in" filter="wipe(down)">
                                      <p:cBhvr>
                                        <p:cTn id="87" dur="500"/>
                                        <p:tgtEl>
                                          <p:spTgt spid="4">
                                            <p:graphicEl>
                                              <a:dgm id="{BE29F7E7-16EC-4E23-858E-FB7EECC022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 xmlns:a16="http://schemas.microsoft.com/office/drawing/2014/main" id="{CF2F45A2-FB6C-A0C2-7038-54B956EF6CC0}"/>
              </a:ext>
            </a:extLst>
          </p:cNvPr>
          <p:cNvSpPr txBox="1"/>
          <p:nvPr/>
        </p:nvSpPr>
        <p:spPr>
          <a:xfrm>
            <a:off x="11811000" y="1028700"/>
            <a:ext cx="5334000" cy="1862048"/>
          </a:xfrm>
          <a:prstGeom prst="rect">
            <a:avLst/>
          </a:prstGeom>
          <a:solidFill>
            <a:srgbClr val="27DFBE"/>
          </a:solidFill>
        </p:spPr>
        <p:txBody>
          <a:bodyPr wrap="square">
            <a:spAutoFit/>
          </a:bodyPr>
          <a:lstStyle/>
          <a:p>
            <a:pPr algn="ctr" rtl="1"/>
            <a:r>
              <a:rPr lang="ar-EG" sz="11500" b="1" dirty="0">
                <a:solidFill>
                  <a:schemeClr val="bg1"/>
                </a:solidFill>
                <a:effectLst>
                  <a:outerShdw blurRad="38100" dist="38100" dir="2700000" algn="tl">
                    <a:srgbClr val="000000">
                      <a:alpha val="43137"/>
                    </a:srgbClr>
                  </a:outerShdw>
                </a:effectLst>
              </a:rPr>
              <a:t>التقويم</a:t>
            </a:r>
            <a:endParaRPr lang="ar-EG" b="1" dirty="0">
              <a:solidFill>
                <a:schemeClr val="bg1"/>
              </a:solidFill>
              <a:effectLst>
                <a:outerShdw blurRad="38100" dist="38100" dir="2700000" algn="tl">
                  <a:srgbClr val="000000">
                    <a:alpha val="43137"/>
                  </a:srgbClr>
                </a:outerShdw>
              </a:effectLst>
            </a:endParaRPr>
          </a:p>
        </p:txBody>
      </p:sp>
      <p:pic>
        <p:nvPicPr>
          <p:cNvPr id="9" name="صورة 8">
            <a:extLst>
              <a:ext uri="{FF2B5EF4-FFF2-40B4-BE49-F238E27FC236}">
                <a16:creationId xmlns="" xmlns:a16="http://schemas.microsoft.com/office/drawing/2014/main" id="{8375A044-ECED-5E8D-97F1-EA3FC859BF32}"/>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342" t="15164" r="2013" b="9179"/>
          <a:stretch/>
        </p:blipFill>
        <p:spPr>
          <a:xfrm>
            <a:off x="249774" y="990600"/>
            <a:ext cx="10972800" cy="8763000"/>
          </a:xfrm>
          <a:prstGeom prst="rect">
            <a:avLst/>
          </a:prstGeom>
        </p:spPr>
      </p:pic>
      <p:grpSp>
        <p:nvGrpSpPr>
          <p:cNvPr id="2" name="Group 5">
            <a:extLst>
              <a:ext uri="{FF2B5EF4-FFF2-40B4-BE49-F238E27FC236}">
                <a16:creationId xmlns="" xmlns:a16="http://schemas.microsoft.com/office/drawing/2014/main" id="{121E0E56-1DEC-FA15-D6EB-BE4962B51405}"/>
              </a:ext>
            </a:extLst>
          </p:cNvPr>
          <p:cNvGrpSpPr/>
          <p:nvPr/>
        </p:nvGrpSpPr>
        <p:grpSpPr>
          <a:xfrm>
            <a:off x="16840200" y="0"/>
            <a:ext cx="1447800" cy="10299700"/>
            <a:chOff x="0" y="0"/>
            <a:chExt cx="156431" cy="2870684"/>
          </a:xfrm>
        </p:grpSpPr>
        <p:sp>
          <p:nvSpPr>
            <p:cNvPr id="3" name="Freeform 6">
              <a:extLst>
                <a:ext uri="{FF2B5EF4-FFF2-40B4-BE49-F238E27FC236}">
                  <a16:creationId xmlns="" xmlns:a16="http://schemas.microsoft.com/office/drawing/2014/main" id="{C8F992C3-F388-11EA-1456-DFAB07E51914}"/>
                </a:ext>
              </a:extLst>
            </p:cNvPr>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27DFBE"/>
            </a:solidFill>
          </p:spPr>
          <p:txBody>
            <a:bodyPr/>
            <a:lstStyle/>
            <a:p>
              <a:pPr defTabSz="609630"/>
              <a:endParaRPr lang="ar-EG" sz="1200" dirty="0">
                <a:solidFill>
                  <a:prstClr val="black"/>
                </a:solidFill>
                <a:latin typeface="Calibri"/>
                <a:cs typeface="Arial" panose="020B0604020202020204" pitchFamily="34" charset="0"/>
              </a:endParaRPr>
            </a:p>
          </p:txBody>
        </p:sp>
        <p:sp>
          <p:nvSpPr>
            <p:cNvPr id="4" name="TextBox 7">
              <a:extLst>
                <a:ext uri="{FF2B5EF4-FFF2-40B4-BE49-F238E27FC236}">
                  <a16:creationId xmlns="" xmlns:a16="http://schemas.microsoft.com/office/drawing/2014/main" id="{B0EF5BF2-3D87-66B5-FA02-3AF81142453A}"/>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2224"/>
                </a:lnSpc>
              </a:pPr>
              <a:endParaRPr sz="1200">
                <a:solidFill>
                  <a:prstClr val="black"/>
                </a:solidFill>
                <a:latin typeface="Calibri"/>
              </a:endParaRPr>
            </a:p>
          </p:txBody>
        </p:sp>
      </p:grpSp>
      <p:pic>
        <p:nvPicPr>
          <p:cNvPr id="7" name="صورة 6"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40235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 xmlns:a16="http://schemas.microsoft.com/office/drawing/2014/main" id="{0B2D536C-FC2C-B0AC-D55E-7DDE6B93EF81}"/>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0" y="800100"/>
            <a:ext cx="9093200" cy="9093200"/>
          </a:xfrm>
          <a:prstGeom prst="rect">
            <a:avLst/>
          </a:prstGeom>
        </p:spPr>
      </p:pic>
      <p:sp>
        <p:nvSpPr>
          <p:cNvPr id="7" name="مربع نص 6">
            <a:extLst>
              <a:ext uri="{FF2B5EF4-FFF2-40B4-BE49-F238E27FC236}">
                <a16:creationId xmlns="" xmlns:a16="http://schemas.microsoft.com/office/drawing/2014/main" id="{13CA6B5F-F835-F7D9-3DC5-5550452C7B15}"/>
              </a:ext>
            </a:extLst>
          </p:cNvPr>
          <p:cNvSpPr txBox="1"/>
          <p:nvPr/>
        </p:nvSpPr>
        <p:spPr>
          <a:xfrm>
            <a:off x="762000" y="2655849"/>
            <a:ext cx="9144000" cy="3046988"/>
          </a:xfrm>
          <a:prstGeom prst="rect">
            <a:avLst/>
          </a:prstGeom>
          <a:noFill/>
        </p:spPr>
        <p:txBody>
          <a:bodyPr wrap="square">
            <a:spAutoFit/>
          </a:bodyPr>
          <a:lstStyle/>
          <a:p>
            <a:pPr algn="ctr" rtl="1"/>
            <a:r>
              <a:rPr lang="ar-EG" sz="9600" b="1" dirty="0">
                <a:solidFill>
                  <a:srgbClr val="002060"/>
                </a:solidFill>
              </a:rPr>
              <a:t>ما المقصود بمحل الحق؟ </a:t>
            </a:r>
          </a:p>
        </p:txBody>
      </p:sp>
      <p:sp>
        <p:nvSpPr>
          <p:cNvPr id="3" name="مربع نص 2">
            <a:extLst>
              <a:ext uri="{FF2B5EF4-FFF2-40B4-BE49-F238E27FC236}">
                <a16:creationId xmlns="" xmlns:a16="http://schemas.microsoft.com/office/drawing/2014/main" id="{5D5EFD4C-9E2A-096D-496D-4D36AFAB04C0}"/>
              </a:ext>
            </a:extLst>
          </p:cNvPr>
          <p:cNvSpPr txBox="1"/>
          <p:nvPr/>
        </p:nvSpPr>
        <p:spPr>
          <a:xfrm>
            <a:off x="0" y="7631151"/>
            <a:ext cx="5334000" cy="1862048"/>
          </a:xfrm>
          <a:prstGeom prst="rect">
            <a:avLst/>
          </a:prstGeom>
          <a:solidFill>
            <a:srgbClr val="407AFF"/>
          </a:solidFill>
        </p:spPr>
        <p:txBody>
          <a:bodyPr wrap="square">
            <a:spAutoFit/>
          </a:bodyPr>
          <a:lstStyle/>
          <a:p>
            <a:pPr algn="ctr" rtl="1"/>
            <a:r>
              <a:rPr lang="ar-EG" sz="11500" b="1" dirty="0">
                <a:solidFill>
                  <a:schemeClr val="bg1"/>
                </a:solidFill>
                <a:effectLst>
                  <a:outerShdw blurRad="38100" dist="38100" dir="2700000" algn="tl">
                    <a:srgbClr val="000000">
                      <a:alpha val="43137"/>
                    </a:srgbClr>
                  </a:outerShdw>
                </a:effectLst>
              </a:rPr>
              <a:t>أتحقق</a:t>
            </a:r>
            <a:endParaRPr lang="ar-EG" b="1" dirty="0">
              <a:solidFill>
                <a:schemeClr val="bg1"/>
              </a:solidFill>
              <a:effectLst>
                <a:outerShdw blurRad="38100" dist="38100" dir="2700000" algn="tl">
                  <a:srgbClr val="000000">
                    <a:alpha val="43137"/>
                  </a:srgbClr>
                </a:outerShdw>
              </a:effectLst>
            </a:endParaRPr>
          </a:p>
        </p:txBody>
      </p:sp>
      <p:pic>
        <p:nvPicPr>
          <p:cNvPr id="6" name="صورة 5"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284812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CF113010-FDAA-9832-E7F1-05161633D8F4}"/>
              </a:ext>
            </a:extLst>
          </p:cNvPr>
          <p:cNvPicPr>
            <a:picLocks noChangeAspect="1"/>
          </p:cNvPicPr>
          <p:nvPr/>
        </p:nvPicPr>
        <p:blipFill>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10130263" y="2120900"/>
            <a:ext cx="8128000" cy="8128000"/>
          </a:xfrm>
          <a:prstGeom prst="rect">
            <a:avLst/>
          </a:prstGeom>
        </p:spPr>
      </p:pic>
      <p:sp>
        <p:nvSpPr>
          <p:cNvPr id="9" name="مربع نص 8">
            <a:extLst>
              <a:ext uri="{FF2B5EF4-FFF2-40B4-BE49-F238E27FC236}">
                <a16:creationId xmlns="" xmlns:a16="http://schemas.microsoft.com/office/drawing/2014/main" id="{AAFB2A7F-1FE6-DBA9-7BDC-DB44F15E5691}"/>
              </a:ext>
            </a:extLst>
          </p:cNvPr>
          <p:cNvSpPr txBox="1"/>
          <p:nvPr/>
        </p:nvSpPr>
        <p:spPr>
          <a:xfrm>
            <a:off x="1295400" y="4376362"/>
            <a:ext cx="9144000" cy="3631763"/>
          </a:xfrm>
          <a:prstGeom prst="rect">
            <a:avLst/>
          </a:prstGeom>
          <a:noFill/>
        </p:spPr>
        <p:txBody>
          <a:bodyPr wrap="square">
            <a:spAutoFit/>
          </a:bodyPr>
          <a:lstStyle/>
          <a:p>
            <a:pPr algn="ctr" rtl="1"/>
            <a:r>
              <a:rPr lang="ar-EG" sz="11500" b="1" dirty="0">
                <a:solidFill>
                  <a:srgbClr val="002060"/>
                </a:solidFill>
              </a:rPr>
              <a:t>ما أقسام محل الحق؟ </a:t>
            </a:r>
          </a:p>
        </p:txBody>
      </p:sp>
      <p:sp>
        <p:nvSpPr>
          <p:cNvPr id="2" name="مربع نص 1">
            <a:extLst>
              <a:ext uri="{FF2B5EF4-FFF2-40B4-BE49-F238E27FC236}">
                <a16:creationId xmlns="" xmlns:a16="http://schemas.microsoft.com/office/drawing/2014/main" id="{F0759B2A-B691-927B-373E-DD63F7026D95}"/>
              </a:ext>
            </a:extLst>
          </p:cNvPr>
          <p:cNvSpPr txBox="1"/>
          <p:nvPr/>
        </p:nvSpPr>
        <p:spPr>
          <a:xfrm>
            <a:off x="0" y="1451001"/>
            <a:ext cx="5334000" cy="1862048"/>
          </a:xfrm>
          <a:prstGeom prst="rect">
            <a:avLst/>
          </a:prstGeom>
          <a:solidFill>
            <a:srgbClr val="535F8E"/>
          </a:solidFill>
        </p:spPr>
        <p:txBody>
          <a:bodyPr wrap="square">
            <a:spAutoFit/>
          </a:bodyPr>
          <a:lstStyle/>
          <a:p>
            <a:pPr algn="ctr" rtl="1"/>
            <a:r>
              <a:rPr lang="ar-EG" sz="11500" b="1" dirty="0">
                <a:solidFill>
                  <a:schemeClr val="bg1"/>
                </a:solidFill>
                <a:effectLst>
                  <a:outerShdw blurRad="38100" dist="38100" dir="2700000" algn="tl">
                    <a:srgbClr val="000000">
                      <a:alpha val="43137"/>
                    </a:srgbClr>
                  </a:outerShdw>
                </a:effectLst>
              </a:rPr>
              <a:t>أناقش</a:t>
            </a:r>
            <a:endParaRPr lang="ar-EG" b="1" dirty="0">
              <a:solidFill>
                <a:schemeClr val="bg1"/>
              </a:solidFill>
              <a:effectLst>
                <a:outerShdw blurRad="38100" dist="38100" dir="2700000" algn="tl">
                  <a:srgbClr val="000000">
                    <a:alpha val="43137"/>
                  </a:srgbClr>
                </a:outerShdw>
              </a:effectLst>
            </a:endParaRPr>
          </a:p>
        </p:txBody>
      </p:sp>
      <p:pic>
        <p:nvPicPr>
          <p:cNvPr id="5" name="صورة 4" descr="62b1af9ca1b79.png"/>
          <p:cNvPicPr>
            <a:picLocks noChangeAspect="1"/>
          </p:cNvPicPr>
          <p:nvPr/>
        </p:nvPicPr>
        <p:blipFill>
          <a:blip r:embed="rId3" cstate="print"/>
          <a:stretch>
            <a:fillRect/>
          </a:stretch>
        </p:blipFill>
        <p:spPr>
          <a:xfrm>
            <a:off x="15544800" y="495300"/>
            <a:ext cx="1973634" cy="1102196"/>
          </a:xfrm>
          <a:prstGeom prst="rect">
            <a:avLst/>
          </a:prstGeom>
        </p:spPr>
      </p:pic>
    </p:spTree>
    <p:extLst>
      <p:ext uri="{BB962C8B-B14F-4D97-AF65-F5344CB8AC3E}">
        <p14:creationId xmlns:p14="http://schemas.microsoft.com/office/powerpoint/2010/main" val="358424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96ADE22F-6976-8FDA-E26C-F5FF71AA2619}"/>
              </a:ext>
            </a:extLst>
          </p:cNvPr>
          <p:cNvPicPr>
            <a:picLocks noChangeAspect="1"/>
          </p:cNvPicPr>
          <p:nvPr/>
        </p:nvPicPr>
        <p:blipFill>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rot="20971840">
            <a:off x="731579" y="2395937"/>
            <a:ext cx="6410183" cy="6410183"/>
          </a:xfrm>
          <a:prstGeom prst="rect">
            <a:avLst/>
          </a:prstGeom>
        </p:spPr>
      </p:pic>
      <p:sp>
        <p:nvSpPr>
          <p:cNvPr id="11" name="مربع نص 10">
            <a:extLst>
              <a:ext uri="{FF2B5EF4-FFF2-40B4-BE49-F238E27FC236}">
                <a16:creationId xmlns="" xmlns:a16="http://schemas.microsoft.com/office/drawing/2014/main" id="{B7594BB5-7AF6-6334-A615-C2FD30F87B8A}"/>
              </a:ext>
            </a:extLst>
          </p:cNvPr>
          <p:cNvSpPr txBox="1"/>
          <p:nvPr/>
        </p:nvSpPr>
        <p:spPr>
          <a:xfrm>
            <a:off x="7315200" y="5339933"/>
            <a:ext cx="9333570" cy="3046988"/>
          </a:xfrm>
          <a:prstGeom prst="rect">
            <a:avLst/>
          </a:prstGeom>
          <a:noFill/>
        </p:spPr>
        <p:txBody>
          <a:bodyPr wrap="square">
            <a:spAutoFit/>
          </a:bodyPr>
          <a:lstStyle/>
          <a:p>
            <a:pPr algn="ctr" rtl="1"/>
            <a:r>
              <a:rPr lang="ar-EG" sz="9600" b="1" dirty="0"/>
              <a:t>ما النتائج المستفادة من معرفة محل الحق؟ </a:t>
            </a:r>
          </a:p>
        </p:txBody>
      </p:sp>
      <p:sp>
        <p:nvSpPr>
          <p:cNvPr id="2" name="مربع نص 1">
            <a:extLst>
              <a:ext uri="{FF2B5EF4-FFF2-40B4-BE49-F238E27FC236}">
                <a16:creationId xmlns="" xmlns:a16="http://schemas.microsoft.com/office/drawing/2014/main" id="{39FAB238-2319-D21F-4CB1-5C454FC02431}"/>
              </a:ext>
            </a:extLst>
          </p:cNvPr>
          <p:cNvSpPr txBox="1"/>
          <p:nvPr/>
        </p:nvSpPr>
        <p:spPr>
          <a:xfrm>
            <a:off x="12954000" y="2171700"/>
            <a:ext cx="5334000" cy="1862048"/>
          </a:xfrm>
          <a:prstGeom prst="rect">
            <a:avLst/>
          </a:prstGeom>
          <a:solidFill>
            <a:srgbClr val="EA7E22"/>
          </a:solidFill>
        </p:spPr>
        <p:txBody>
          <a:bodyPr wrap="square">
            <a:spAutoFit/>
          </a:bodyPr>
          <a:lstStyle/>
          <a:p>
            <a:pPr algn="ctr" rtl="1"/>
            <a:r>
              <a:rPr lang="ar-EG" sz="11500" b="1" dirty="0">
                <a:solidFill>
                  <a:schemeClr val="bg1"/>
                </a:solidFill>
                <a:effectLst>
                  <a:outerShdw blurRad="38100" dist="38100" dir="2700000" algn="tl">
                    <a:srgbClr val="000000">
                      <a:alpha val="43137"/>
                    </a:srgbClr>
                  </a:outerShdw>
                </a:effectLst>
              </a:rPr>
              <a:t>أستخلص</a:t>
            </a:r>
            <a:endParaRPr lang="ar-EG" b="1" dirty="0">
              <a:solidFill>
                <a:schemeClr val="bg1"/>
              </a:solidFill>
              <a:effectLst>
                <a:outerShdw blurRad="38100" dist="38100" dir="2700000" algn="tl">
                  <a:srgbClr val="000000">
                    <a:alpha val="43137"/>
                  </a:srgbClr>
                </a:outerShdw>
              </a:effectLst>
            </a:endParaRPr>
          </a:p>
        </p:txBody>
      </p:sp>
      <p:pic>
        <p:nvPicPr>
          <p:cNvPr id="5" name="صورة 4"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205195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C2AF"/>
        </a:solidFill>
        <a:effectLst/>
      </p:bgPr>
    </p:bg>
    <p:spTree>
      <p:nvGrpSpPr>
        <p:cNvPr id="1" name=""/>
        <p:cNvGrpSpPr/>
        <p:nvPr/>
      </p:nvGrpSpPr>
      <p:grpSpPr>
        <a:xfrm>
          <a:off x="0" y="0"/>
          <a:ext cx="0" cy="0"/>
          <a:chOff x="0" y="0"/>
          <a:chExt cx="0" cy="0"/>
        </a:xfrm>
      </p:grpSpPr>
      <p:sp>
        <p:nvSpPr>
          <p:cNvPr id="2" name="Freeform 2"/>
          <p:cNvSpPr/>
          <p:nvPr/>
        </p:nvSpPr>
        <p:spPr>
          <a:xfrm rot="-608162">
            <a:off x="390826" y="-2739986"/>
            <a:ext cx="20812001" cy="14454881"/>
          </a:xfrm>
          <a:custGeom>
            <a:avLst/>
            <a:gdLst/>
            <a:ahLst/>
            <a:cxnLst/>
            <a:rect l="l" t="t" r="r" b="b"/>
            <a:pathLst>
              <a:path w="20812001" h="14454881">
                <a:moveTo>
                  <a:pt x="0" y="0"/>
                </a:moveTo>
                <a:lnTo>
                  <a:pt x="20812001" y="0"/>
                </a:lnTo>
                <a:lnTo>
                  <a:pt x="20812001" y="14454881"/>
                </a:lnTo>
                <a:lnTo>
                  <a:pt x="0" y="14454881"/>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r>
              <a:rPr lang="ar-EG"/>
              <a:t>أهداف الوحدة</a:t>
            </a:r>
          </a:p>
        </p:txBody>
      </p:sp>
      <p:sp>
        <p:nvSpPr>
          <p:cNvPr id="6" name="Freeform 6"/>
          <p:cNvSpPr/>
          <p:nvPr/>
        </p:nvSpPr>
        <p:spPr>
          <a:xfrm>
            <a:off x="16711160" y="3023404"/>
            <a:ext cx="2715562" cy="6160064"/>
          </a:xfrm>
          <a:custGeom>
            <a:avLst/>
            <a:gdLst/>
            <a:ahLst/>
            <a:cxnLst/>
            <a:rect l="l" t="t" r="r" b="b"/>
            <a:pathLst>
              <a:path w="2715562" h="6160064">
                <a:moveTo>
                  <a:pt x="0" y="0"/>
                </a:moveTo>
                <a:lnTo>
                  <a:pt x="2715562" y="0"/>
                </a:lnTo>
                <a:lnTo>
                  <a:pt x="2715562" y="6160064"/>
                </a:lnTo>
                <a:lnTo>
                  <a:pt x="0" y="6160064"/>
                </a:lnTo>
                <a:lnTo>
                  <a:pt x="0" y="0"/>
                </a:lnTo>
                <a:close/>
              </a:path>
            </a:pathLst>
          </a:custGeom>
          <a:blipFill>
            <a:blip r:embed="rId4" cstate="print"/>
            <a:stretch>
              <a:fillRect/>
            </a:stretch>
          </a:blipFill>
        </p:spPr>
        <p:txBody>
          <a:bodyPr/>
          <a:lstStyle/>
          <a:p>
            <a:endParaRPr lang="ar-EG"/>
          </a:p>
        </p:txBody>
      </p:sp>
      <p:sp>
        <p:nvSpPr>
          <p:cNvPr id="7" name="Freeform 7"/>
          <p:cNvSpPr/>
          <p:nvPr/>
        </p:nvSpPr>
        <p:spPr>
          <a:xfrm>
            <a:off x="-1774078" y="6362572"/>
            <a:ext cx="5907980" cy="4866028"/>
          </a:xfrm>
          <a:custGeom>
            <a:avLst/>
            <a:gdLst/>
            <a:ahLst/>
            <a:cxnLst/>
            <a:rect l="l" t="t" r="r" b="b"/>
            <a:pathLst>
              <a:path w="5907980" h="4866028">
                <a:moveTo>
                  <a:pt x="0" y="0"/>
                </a:moveTo>
                <a:lnTo>
                  <a:pt x="5907981" y="0"/>
                </a:lnTo>
                <a:lnTo>
                  <a:pt x="5907981" y="4866028"/>
                </a:lnTo>
                <a:lnTo>
                  <a:pt x="0" y="4866028"/>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txBody>
          <a:bodyPr/>
          <a:lstStyle/>
          <a:p>
            <a:endParaRPr lang="ar-EG"/>
          </a:p>
        </p:txBody>
      </p:sp>
      <p:sp>
        <p:nvSpPr>
          <p:cNvPr id="8" name="Freeform 8"/>
          <p:cNvSpPr/>
          <p:nvPr/>
        </p:nvSpPr>
        <p:spPr>
          <a:xfrm>
            <a:off x="1570079" y="1546988"/>
            <a:ext cx="2952832" cy="2952832"/>
          </a:xfrm>
          <a:custGeom>
            <a:avLst/>
            <a:gdLst/>
            <a:ahLst/>
            <a:cxnLst/>
            <a:rect l="l" t="t" r="r" b="b"/>
            <a:pathLst>
              <a:path w="2952832" h="2952832">
                <a:moveTo>
                  <a:pt x="0" y="0"/>
                </a:moveTo>
                <a:lnTo>
                  <a:pt x="2952832" y="0"/>
                </a:lnTo>
                <a:lnTo>
                  <a:pt x="2952832" y="2952832"/>
                </a:lnTo>
                <a:lnTo>
                  <a:pt x="0" y="2952832"/>
                </a:lnTo>
                <a:lnTo>
                  <a:pt x="0" y="0"/>
                </a:lnTo>
                <a:close/>
              </a:path>
            </a:pathLst>
          </a:custGeom>
          <a:blipFill>
            <a:blip r:embed="rId7" cstate="print">
              <a:extLst>
                <a:ext uri="{96DAC541-7B7A-43D3-8B79-37D633B846F1}">
                  <asvg:svgBlip xmlns="" xmlns:asvg="http://schemas.microsoft.com/office/drawing/2016/SVG/main" r:embed="rId8"/>
                </a:ext>
              </a:extLst>
            </a:blip>
            <a:stretch>
              <a:fillRect/>
            </a:stretch>
          </a:blipFill>
        </p:spPr>
        <p:txBody>
          <a:bodyPr/>
          <a:lstStyle/>
          <a:p>
            <a:endParaRPr lang="ar-EG"/>
          </a:p>
        </p:txBody>
      </p:sp>
      <p:sp>
        <p:nvSpPr>
          <p:cNvPr id="9" name="Freeform 9"/>
          <p:cNvSpPr/>
          <p:nvPr/>
        </p:nvSpPr>
        <p:spPr>
          <a:xfrm>
            <a:off x="14306468" y="-706442"/>
            <a:ext cx="1735142" cy="1735142"/>
          </a:xfrm>
          <a:custGeom>
            <a:avLst/>
            <a:gdLst/>
            <a:ahLst/>
            <a:cxnLst/>
            <a:rect l="l" t="t" r="r" b="b"/>
            <a:pathLst>
              <a:path w="1735142" h="1735142">
                <a:moveTo>
                  <a:pt x="0" y="0"/>
                </a:moveTo>
                <a:lnTo>
                  <a:pt x="1735143" y="0"/>
                </a:lnTo>
                <a:lnTo>
                  <a:pt x="1735143" y="1735142"/>
                </a:lnTo>
                <a:lnTo>
                  <a:pt x="0" y="1735142"/>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txBody>
          <a:bodyPr/>
          <a:lstStyle/>
          <a:p>
            <a:endParaRPr lang="ar-EG"/>
          </a:p>
        </p:txBody>
      </p:sp>
      <p:sp>
        <p:nvSpPr>
          <p:cNvPr id="12" name="مربع نص 11">
            <a:extLst>
              <a:ext uri="{FF2B5EF4-FFF2-40B4-BE49-F238E27FC236}">
                <a16:creationId xmlns="" xmlns:a16="http://schemas.microsoft.com/office/drawing/2014/main" id="{31636DAA-07C0-7874-86AB-AE9601732F8A}"/>
              </a:ext>
            </a:extLst>
          </p:cNvPr>
          <p:cNvSpPr txBox="1"/>
          <p:nvPr/>
        </p:nvSpPr>
        <p:spPr>
          <a:xfrm>
            <a:off x="9118600" y="2177727"/>
            <a:ext cx="5044414" cy="4284643"/>
          </a:xfrm>
          <a:prstGeom prst="ellipse">
            <a:avLst/>
          </a:prstGeom>
          <a:solidFill>
            <a:schemeClr val="bg1"/>
          </a:solidFill>
          <a:ln>
            <a:solidFill>
              <a:schemeClr val="bg1"/>
            </a:solidFill>
          </a:ln>
        </p:spPr>
        <p:txBody>
          <a:bodyPr wrap="square" rtlCol="1">
            <a:spAutoFit/>
          </a:bodyPr>
          <a:lstStyle/>
          <a:p>
            <a:pPr algn="ctr" rtl="1"/>
            <a:r>
              <a:rPr lang="ar-EG" sz="9600" b="1" dirty="0">
                <a:ln w="6600">
                  <a:solidFill>
                    <a:schemeClr val="accent2"/>
                  </a:solidFill>
                  <a:prstDash val="solid"/>
                </a:ln>
                <a:solidFill>
                  <a:srgbClr val="FFFFFF"/>
                </a:solidFill>
                <a:effectLst>
                  <a:outerShdw dist="38100" dir="2700000" algn="tl" rotWithShape="0">
                    <a:schemeClr val="accent2"/>
                  </a:outerShdw>
                </a:effectLst>
              </a:rPr>
              <a:t>أهداف الوحدة</a:t>
            </a:r>
          </a:p>
        </p:txBody>
      </p:sp>
      <p:pic>
        <p:nvPicPr>
          <p:cNvPr id="14" name="صورة 13">
            <a:extLst>
              <a:ext uri="{FF2B5EF4-FFF2-40B4-BE49-F238E27FC236}">
                <a16:creationId xmlns="" xmlns:a16="http://schemas.microsoft.com/office/drawing/2014/main" id="{08A47D2B-DC93-6659-2734-0DFFA8D34EAC}"/>
              </a:ext>
            </a:extLst>
          </p:cNvPr>
          <p:cNvPicPr>
            <a:picLocks noChangeAspect="1"/>
          </p:cNvPicPr>
          <p:nvPr/>
        </p:nvPicPr>
        <p:blipFill>
          <a:blip r:embed="rId11"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2692034" y="3792825"/>
            <a:ext cx="6547377" cy="6547377"/>
          </a:xfrm>
          <a:prstGeom prst="rect">
            <a:avLst/>
          </a:prstGeom>
        </p:spPr>
      </p:pic>
      <p:pic>
        <p:nvPicPr>
          <p:cNvPr id="10" name="صورة 9" descr="62b1af9ca1b79.png"/>
          <p:cNvPicPr>
            <a:picLocks noChangeAspect="1"/>
          </p:cNvPicPr>
          <p:nvPr/>
        </p:nvPicPr>
        <p:blipFill>
          <a:blip r:embed="rId12"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C2AF"/>
        </a:solid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83213A0-482D-EEE1-86F6-827192B7FE6B}"/>
              </a:ext>
            </a:extLst>
          </p:cNvPr>
          <p:cNvGrpSpPr/>
          <p:nvPr/>
        </p:nvGrpSpPr>
        <p:grpSpPr>
          <a:xfrm>
            <a:off x="0" y="-12700"/>
            <a:ext cx="1447800" cy="10299700"/>
            <a:chOff x="0" y="0"/>
            <a:chExt cx="156431" cy="2870684"/>
          </a:xfrm>
        </p:grpSpPr>
        <p:sp>
          <p:nvSpPr>
            <p:cNvPr id="3" name="Freeform 6">
              <a:extLst>
                <a:ext uri="{FF2B5EF4-FFF2-40B4-BE49-F238E27FC236}">
                  <a16:creationId xmlns="" xmlns:a16="http://schemas.microsoft.com/office/drawing/2014/main" id="{B2109181-0DDB-9A1D-15CE-53D03A2E70BD}"/>
                </a:ext>
              </a:extLst>
            </p:cNvPr>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chemeClr val="accent3">
                <a:lumMod val="40000"/>
                <a:lumOff val="60000"/>
              </a:schemeClr>
            </a:solidFill>
          </p:spPr>
          <p:txBody>
            <a:bodyPr/>
            <a:lstStyle/>
            <a:p>
              <a:pPr defTabSz="609630"/>
              <a:endParaRPr lang="ar-EG" sz="1200" dirty="0">
                <a:solidFill>
                  <a:prstClr val="black"/>
                </a:solidFill>
                <a:latin typeface="Calibri"/>
                <a:cs typeface="Arial" panose="020B0604020202020204" pitchFamily="34" charset="0"/>
              </a:endParaRPr>
            </a:p>
          </p:txBody>
        </p:sp>
        <p:sp>
          <p:nvSpPr>
            <p:cNvPr id="4" name="TextBox 7">
              <a:extLst>
                <a:ext uri="{FF2B5EF4-FFF2-40B4-BE49-F238E27FC236}">
                  <a16:creationId xmlns="" xmlns:a16="http://schemas.microsoft.com/office/drawing/2014/main" id="{D2866031-4DCA-F30F-8E1B-F3FC16E716B2}"/>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2224"/>
                </a:lnSpc>
              </a:pPr>
              <a:endParaRPr sz="1200">
                <a:solidFill>
                  <a:prstClr val="black"/>
                </a:solidFill>
                <a:latin typeface="Calibri"/>
              </a:endParaRPr>
            </a:p>
          </p:txBody>
        </p:sp>
      </p:grpSp>
      <p:pic>
        <p:nvPicPr>
          <p:cNvPr id="6" name="صورة 5">
            <a:extLst>
              <a:ext uri="{FF2B5EF4-FFF2-40B4-BE49-F238E27FC236}">
                <a16:creationId xmlns="" xmlns:a16="http://schemas.microsoft.com/office/drawing/2014/main" id="{3EE6D441-55C8-26DC-A3AE-BA615E96A97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500" y="-685800"/>
            <a:ext cx="19748500" cy="11849100"/>
          </a:xfrm>
          <a:prstGeom prst="rect">
            <a:avLst/>
          </a:prstGeom>
        </p:spPr>
      </p:pic>
      <p:sp>
        <p:nvSpPr>
          <p:cNvPr id="17" name="مربع نص 16">
            <a:extLst>
              <a:ext uri="{FF2B5EF4-FFF2-40B4-BE49-F238E27FC236}">
                <a16:creationId xmlns="" xmlns:a16="http://schemas.microsoft.com/office/drawing/2014/main" id="{9C689C4F-3794-F251-F9C2-45A03E835F76}"/>
              </a:ext>
            </a:extLst>
          </p:cNvPr>
          <p:cNvSpPr txBox="1"/>
          <p:nvPr/>
        </p:nvSpPr>
        <p:spPr>
          <a:xfrm>
            <a:off x="2286000" y="1347282"/>
            <a:ext cx="13601700" cy="7478970"/>
          </a:xfrm>
          <a:prstGeom prst="rect">
            <a:avLst/>
          </a:prstGeom>
          <a:noFill/>
          <a:ln>
            <a:noFill/>
          </a:ln>
          <a:effectLst>
            <a:glow rad="228600">
              <a:schemeClr val="accent3">
                <a:satMod val="175000"/>
                <a:alpha val="40000"/>
              </a:schemeClr>
            </a:glow>
          </a:effectLst>
        </p:spPr>
        <p:txBody>
          <a:bodyPr wrap="square">
            <a:spAutoFit/>
          </a:bodyPr>
          <a:lstStyle/>
          <a:p>
            <a:pPr algn="ctr" rtl="1"/>
            <a:r>
              <a:rPr lang="ar-EG" sz="6000" b="1" dirty="0">
                <a:solidFill>
                  <a:srgbClr val="C00000"/>
                </a:solidFill>
              </a:rPr>
              <a:t>يتوقع من المتعلم بعد دراسة الوحدة أن يكون قادرا على:</a:t>
            </a:r>
          </a:p>
          <a:p>
            <a:pPr marL="685800" indent="-685800" algn="r" rtl="1">
              <a:buFont typeface="Wingdings" panose="05000000000000000000" pitchFamily="2" charset="2"/>
              <a:buChar char="Ø"/>
            </a:pPr>
            <a:r>
              <a:rPr lang="ar-EG" sz="6000" b="1" dirty="0"/>
              <a:t> بيان المراد من محل الحق. </a:t>
            </a:r>
          </a:p>
          <a:p>
            <a:pPr marL="685800" indent="-685800" algn="r" rtl="1">
              <a:buFont typeface="Wingdings" panose="05000000000000000000" pitchFamily="2" charset="2"/>
              <a:buChar char="Ø"/>
            </a:pPr>
            <a:r>
              <a:rPr lang="ar-EG" sz="6000" b="1" dirty="0"/>
              <a:t>استيعاب أقسام محل الحق. </a:t>
            </a:r>
          </a:p>
          <a:p>
            <a:pPr marL="685800" indent="-685800" algn="r" rtl="1">
              <a:buFont typeface="Wingdings" panose="05000000000000000000" pitchFamily="2" charset="2"/>
              <a:buChar char="Ø"/>
            </a:pPr>
            <a:r>
              <a:rPr lang="ar-EG" sz="6000" b="1" dirty="0"/>
              <a:t>استنتاج أنواع محل الحق الشخصي، ومحل الحق العيني، ومحل الحق الفكري. </a:t>
            </a:r>
          </a:p>
          <a:p>
            <a:pPr marL="685800" indent="-685800" algn="r" rtl="1">
              <a:buFont typeface="Wingdings" panose="05000000000000000000" pitchFamily="2" charset="2"/>
              <a:buChar char="Ø"/>
            </a:pPr>
            <a:r>
              <a:rPr lang="ar-EG" sz="6000" b="1" dirty="0"/>
              <a:t>استخراج محل الحق فيما يعرض للمتعلم من تطبيقات قانونية مختلفة. </a:t>
            </a:r>
          </a:p>
        </p:txBody>
      </p:sp>
      <p:pic>
        <p:nvPicPr>
          <p:cNvPr id="7" name="صورة 6"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C2AF"/>
        </a:solidFill>
        <a:effectLst/>
      </p:bgPr>
    </p:bg>
    <p:spTree>
      <p:nvGrpSpPr>
        <p:cNvPr id="1" name=""/>
        <p:cNvGrpSpPr/>
        <p:nvPr/>
      </p:nvGrpSpPr>
      <p:grpSpPr>
        <a:xfrm>
          <a:off x="0" y="0"/>
          <a:ext cx="0" cy="0"/>
          <a:chOff x="0" y="0"/>
          <a:chExt cx="0" cy="0"/>
        </a:xfrm>
      </p:grpSpPr>
      <p:sp>
        <p:nvSpPr>
          <p:cNvPr id="2" name="Freeform 2"/>
          <p:cNvSpPr/>
          <p:nvPr/>
        </p:nvSpPr>
        <p:spPr>
          <a:xfrm>
            <a:off x="-6844622" y="-1406324"/>
            <a:ext cx="18584670" cy="17233058"/>
          </a:xfrm>
          <a:custGeom>
            <a:avLst/>
            <a:gdLst/>
            <a:ahLst/>
            <a:cxnLst/>
            <a:rect l="l" t="t" r="r" b="b"/>
            <a:pathLst>
              <a:path w="18584670" h="17233058">
                <a:moveTo>
                  <a:pt x="0" y="0"/>
                </a:moveTo>
                <a:lnTo>
                  <a:pt x="18584670" y="0"/>
                </a:lnTo>
                <a:lnTo>
                  <a:pt x="18584670" y="17233058"/>
                </a:lnTo>
                <a:lnTo>
                  <a:pt x="0" y="17233058"/>
                </a:lnTo>
                <a:lnTo>
                  <a:pt x="0" y="0"/>
                </a:lnTo>
                <a:close/>
              </a:path>
            </a:pathLst>
          </a:custGeom>
          <a:blipFill>
            <a:blip r:embed="rId2" cstate="print">
              <a:alphaModFix amt="42000"/>
              <a:extLst>
                <a:ext uri="{96DAC541-7B7A-43D3-8B79-37D633B846F1}">
                  <asvg:svgBlip xmlns="" xmlns:asvg="http://schemas.microsoft.com/office/drawing/2016/SVG/main" r:embed="rId3"/>
                </a:ext>
              </a:extLst>
            </a:blip>
            <a:stretch>
              <a:fillRect/>
            </a:stretch>
          </a:blipFill>
        </p:spPr>
        <p:txBody>
          <a:bodyPr/>
          <a:lstStyle/>
          <a:p>
            <a:endParaRPr lang="ar-EG"/>
          </a:p>
        </p:txBody>
      </p:sp>
      <p:sp>
        <p:nvSpPr>
          <p:cNvPr id="4" name="Freeform 4"/>
          <p:cNvSpPr/>
          <p:nvPr/>
        </p:nvSpPr>
        <p:spPr>
          <a:xfrm>
            <a:off x="-2741795" y="7205413"/>
            <a:ext cx="4973934" cy="4114800"/>
          </a:xfrm>
          <a:custGeom>
            <a:avLst/>
            <a:gdLst/>
            <a:ahLst/>
            <a:cxnLst/>
            <a:rect l="l" t="t" r="r" b="b"/>
            <a:pathLst>
              <a:path w="4973934" h="4114800">
                <a:moveTo>
                  <a:pt x="0" y="0"/>
                </a:moveTo>
                <a:lnTo>
                  <a:pt x="4973934" y="0"/>
                </a:lnTo>
                <a:lnTo>
                  <a:pt x="4973934" y="4114800"/>
                </a:lnTo>
                <a:lnTo>
                  <a:pt x="0" y="4114800"/>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txBody>
          <a:bodyPr/>
          <a:lstStyle/>
          <a:p>
            <a:endParaRPr lang="ar-EG"/>
          </a:p>
        </p:txBody>
      </p:sp>
      <p:sp>
        <p:nvSpPr>
          <p:cNvPr id="7" name="Freeform 7"/>
          <p:cNvSpPr/>
          <p:nvPr/>
        </p:nvSpPr>
        <p:spPr>
          <a:xfrm>
            <a:off x="2188432" y="6207893"/>
            <a:ext cx="6955568" cy="2364980"/>
          </a:xfrm>
          <a:custGeom>
            <a:avLst/>
            <a:gdLst/>
            <a:ahLst/>
            <a:cxnLst/>
            <a:rect l="l" t="t" r="r" b="b"/>
            <a:pathLst>
              <a:path w="6271569" h="1536534">
                <a:moveTo>
                  <a:pt x="0" y="0"/>
                </a:moveTo>
                <a:lnTo>
                  <a:pt x="6271569" y="0"/>
                </a:lnTo>
                <a:lnTo>
                  <a:pt x="6271569" y="1536535"/>
                </a:lnTo>
                <a:lnTo>
                  <a:pt x="0" y="1536535"/>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txBody>
          <a:bodyPr/>
          <a:lstStyle/>
          <a:p>
            <a:endParaRPr lang="ar-EG"/>
          </a:p>
        </p:txBody>
      </p:sp>
      <p:sp>
        <p:nvSpPr>
          <p:cNvPr id="8" name="Freeform 8"/>
          <p:cNvSpPr/>
          <p:nvPr/>
        </p:nvSpPr>
        <p:spPr>
          <a:xfrm>
            <a:off x="9902288" y="4463630"/>
            <a:ext cx="6271569" cy="2131193"/>
          </a:xfrm>
          <a:custGeom>
            <a:avLst/>
            <a:gdLst/>
            <a:ahLst/>
            <a:cxnLst/>
            <a:rect l="l" t="t" r="r" b="b"/>
            <a:pathLst>
              <a:path w="6271569" h="1536534">
                <a:moveTo>
                  <a:pt x="0" y="0"/>
                </a:moveTo>
                <a:lnTo>
                  <a:pt x="6271569" y="0"/>
                </a:lnTo>
                <a:lnTo>
                  <a:pt x="6271569" y="1536534"/>
                </a:lnTo>
                <a:lnTo>
                  <a:pt x="0" y="1536534"/>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txBody>
          <a:bodyPr anchor="ctr"/>
          <a:lstStyle/>
          <a:p>
            <a:pPr algn="ctr" rtl="1"/>
            <a:r>
              <a:rPr lang="ar-EG" sz="7200" b="1" dirty="0">
                <a:solidFill>
                  <a:srgbClr val="0070C0"/>
                </a:solidFill>
              </a:rPr>
              <a:t>الدرس الثالث والثلاثون</a:t>
            </a:r>
          </a:p>
        </p:txBody>
      </p:sp>
      <p:sp>
        <p:nvSpPr>
          <p:cNvPr id="10" name="TextBox 10"/>
          <p:cNvSpPr txBox="1"/>
          <p:nvPr/>
        </p:nvSpPr>
        <p:spPr>
          <a:xfrm>
            <a:off x="1789943" y="6238608"/>
            <a:ext cx="7357072" cy="2123658"/>
          </a:xfrm>
          <a:prstGeom prst="rect">
            <a:avLst/>
          </a:prstGeom>
        </p:spPr>
        <p:txBody>
          <a:bodyPr wrap="square" lIns="0" tIns="0" rIns="0" bIns="0" rtlCol="0" anchor="ctr">
            <a:spAutoFit/>
          </a:bodyPr>
          <a:lstStyle/>
          <a:p>
            <a:pPr algn="ctr" rtl="1"/>
            <a:r>
              <a:rPr lang="ar-EG" sz="13800" b="1" dirty="0">
                <a:solidFill>
                  <a:srgbClr val="664840"/>
                </a:solidFill>
                <a:latin typeface="Open Sans Bold"/>
              </a:rPr>
              <a:t>محل الحق</a:t>
            </a:r>
            <a:endParaRPr lang="en-US" sz="13800" b="1" dirty="0">
              <a:solidFill>
                <a:srgbClr val="664840"/>
              </a:solidFill>
              <a:latin typeface="Open Sans Bold"/>
            </a:endParaRPr>
          </a:p>
        </p:txBody>
      </p:sp>
      <p:sp>
        <p:nvSpPr>
          <p:cNvPr id="14" name="Freeform 14"/>
          <p:cNvSpPr/>
          <p:nvPr/>
        </p:nvSpPr>
        <p:spPr>
          <a:xfrm>
            <a:off x="527953" y="603913"/>
            <a:ext cx="1704187" cy="1704187"/>
          </a:xfrm>
          <a:custGeom>
            <a:avLst/>
            <a:gdLst/>
            <a:ahLst/>
            <a:cxnLst/>
            <a:rect l="l" t="t" r="r" b="b"/>
            <a:pathLst>
              <a:path w="1704187" h="1704187">
                <a:moveTo>
                  <a:pt x="0" y="0"/>
                </a:moveTo>
                <a:lnTo>
                  <a:pt x="1704186" y="0"/>
                </a:lnTo>
                <a:lnTo>
                  <a:pt x="1704186" y="1704187"/>
                </a:lnTo>
                <a:lnTo>
                  <a:pt x="0" y="1704187"/>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txBody>
          <a:bodyPr/>
          <a:lstStyle/>
          <a:p>
            <a:endParaRPr lang="ar-EG"/>
          </a:p>
        </p:txBody>
      </p:sp>
      <p:sp>
        <p:nvSpPr>
          <p:cNvPr id="15" name="Freeform 15"/>
          <p:cNvSpPr/>
          <p:nvPr/>
        </p:nvSpPr>
        <p:spPr>
          <a:xfrm>
            <a:off x="15840863" y="2000932"/>
            <a:ext cx="3084677" cy="3084677"/>
          </a:xfrm>
          <a:custGeom>
            <a:avLst/>
            <a:gdLst/>
            <a:ahLst/>
            <a:cxnLst/>
            <a:rect l="l" t="t" r="r" b="b"/>
            <a:pathLst>
              <a:path w="3084677" h="3084677">
                <a:moveTo>
                  <a:pt x="0" y="0"/>
                </a:moveTo>
                <a:lnTo>
                  <a:pt x="3084677" y="0"/>
                </a:lnTo>
                <a:lnTo>
                  <a:pt x="3084677" y="3084677"/>
                </a:lnTo>
                <a:lnTo>
                  <a:pt x="0" y="3084677"/>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txBody>
          <a:bodyPr/>
          <a:lstStyle/>
          <a:p>
            <a:endParaRPr lang="ar-EG"/>
          </a:p>
        </p:txBody>
      </p:sp>
      <p:pic>
        <p:nvPicPr>
          <p:cNvPr id="19" name="صورة 18">
            <a:extLst>
              <a:ext uri="{FF2B5EF4-FFF2-40B4-BE49-F238E27FC236}">
                <a16:creationId xmlns="" xmlns:a16="http://schemas.microsoft.com/office/drawing/2014/main" id="{AA5D616A-44D5-BF0C-6018-EB982D8E212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02133" y="480072"/>
            <a:ext cx="5941867" cy="5255189"/>
          </a:xfrm>
          <a:prstGeom prst="rect">
            <a:avLst/>
          </a:prstGeom>
        </p:spPr>
      </p:pic>
      <p:pic>
        <p:nvPicPr>
          <p:cNvPr id="11" name="صورة 10" descr="62b1af9ca1b79.png"/>
          <p:cNvPicPr>
            <a:picLocks noChangeAspect="1"/>
          </p:cNvPicPr>
          <p:nvPr/>
        </p:nvPicPr>
        <p:blipFill>
          <a:blip r:embed="rId13"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C2AF"/>
        </a:solidFill>
        <a:effectLst/>
      </p:bgPr>
    </p:bg>
    <p:spTree>
      <p:nvGrpSpPr>
        <p:cNvPr id="1" name=""/>
        <p:cNvGrpSpPr/>
        <p:nvPr/>
      </p:nvGrpSpPr>
      <p:grpSpPr>
        <a:xfrm>
          <a:off x="0" y="0"/>
          <a:ext cx="0" cy="0"/>
          <a:chOff x="0" y="0"/>
          <a:chExt cx="0" cy="0"/>
        </a:xfrm>
      </p:grpSpPr>
      <p:sp>
        <p:nvSpPr>
          <p:cNvPr id="2" name="Freeform 2"/>
          <p:cNvSpPr/>
          <p:nvPr/>
        </p:nvSpPr>
        <p:spPr>
          <a:xfrm>
            <a:off x="-10668000" y="-2886790"/>
            <a:ext cx="18460436" cy="16060579"/>
          </a:xfrm>
          <a:custGeom>
            <a:avLst/>
            <a:gdLst/>
            <a:ahLst/>
            <a:cxnLst/>
            <a:rect l="l" t="t" r="r" b="b"/>
            <a:pathLst>
              <a:path w="18460436" h="16060579">
                <a:moveTo>
                  <a:pt x="0" y="0"/>
                </a:moveTo>
                <a:lnTo>
                  <a:pt x="18460436" y="0"/>
                </a:lnTo>
                <a:lnTo>
                  <a:pt x="18460436" y="16060579"/>
                </a:lnTo>
                <a:lnTo>
                  <a:pt x="0" y="16060579"/>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ar-EG"/>
          </a:p>
        </p:txBody>
      </p:sp>
      <p:sp>
        <p:nvSpPr>
          <p:cNvPr id="5" name="Freeform 5"/>
          <p:cNvSpPr/>
          <p:nvPr/>
        </p:nvSpPr>
        <p:spPr>
          <a:xfrm>
            <a:off x="8229600" y="2781300"/>
            <a:ext cx="5257784" cy="4267200"/>
          </a:xfrm>
          <a:custGeom>
            <a:avLst/>
            <a:gdLst/>
            <a:ahLst/>
            <a:cxnLst/>
            <a:rect l="l" t="t" r="r" b="b"/>
            <a:pathLst>
              <a:path w="6520088" h="9744696">
                <a:moveTo>
                  <a:pt x="0" y="0"/>
                </a:moveTo>
                <a:lnTo>
                  <a:pt x="6520087" y="0"/>
                </a:lnTo>
                <a:lnTo>
                  <a:pt x="6520087" y="9744696"/>
                </a:lnTo>
                <a:lnTo>
                  <a:pt x="0" y="9744696"/>
                </a:lnTo>
                <a:lnTo>
                  <a:pt x="0" y="0"/>
                </a:lnTo>
                <a:close/>
              </a:path>
            </a:pathLst>
          </a:custGeom>
          <a:blipFill>
            <a:blip r:embed="rId4" cstate="print">
              <a:extLst>
                <a:ext uri="{96DAC541-7B7A-43D3-8B79-37D633B846F1}">
                  <asvg:svgBlip xmlns="" xmlns:asvg="http://schemas.microsoft.com/office/drawing/2016/SVG/main" r:embed="rId5"/>
                </a:ext>
              </a:extLst>
            </a:blip>
            <a:stretch>
              <a:fillRect b="-43046"/>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r>
              <a:rPr lang="ar-EG" sz="16600" b="1" dirty="0">
                <a:solidFill>
                  <a:srgbClr val="002060"/>
                </a:solidFill>
                <a:effectLst>
                  <a:glow rad="228600">
                    <a:schemeClr val="accent6">
                      <a:satMod val="175000"/>
                      <a:alpha val="40000"/>
                    </a:schemeClr>
                  </a:glow>
                </a:effectLst>
              </a:rPr>
              <a:t>تمهيد</a:t>
            </a:r>
          </a:p>
        </p:txBody>
      </p:sp>
      <p:sp>
        <p:nvSpPr>
          <p:cNvPr id="6" name="Freeform 6"/>
          <p:cNvSpPr/>
          <p:nvPr/>
        </p:nvSpPr>
        <p:spPr>
          <a:xfrm flipH="1">
            <a:off x="15089372" y="7715530"/>
            <a:ext cx="5275385" cy="4114800"/>
          </a:xfrm>
          <a:custGeom>
            <a:avLst/>
            <a:gdLst/>
            <a:ahLst/>
            <a:cxnLst/>
            <a:rect l="l" t="t" r="r" b="b"/>
            <a:pathLst>
              <a:path w="5275385" h="4114800">
                <a:moveTo>
                  <a:pt x="5275385" y="0"/>
                </a:moveTo>
                <a:lnTo>
                  <a:pt x="0" y="0"/>
                </a:lnTo>
                <a:lnTo>
                  <a:pt x="0" y="4114800"/>
                </a:lnTo>
                <a:lnTo>
                  <a:pt x="5275385" y="4114800"/>
                </a:lnTo>
                <a:lnTo>
                  <a:pt x="5275385"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txBody>
          <a:bodyPr/>
          <a:lstStyle/>
          <a:p>
            <a:endParaRPr lang="ar-EG"/>
          </a:p>
        </p:txBody>
      </p:sp>
      <p:sp>
        <p:nvSpPr>
          <p:cNvPr id="9" name="Freeform 9"/>
          <p:cNvSpPr/>
          <p:nvPr/>
        </p:nvSpPr>
        <p:spPr>
          <a:xfrm>
            <a:off x="16164241" y="-210706"/>
            <a:ext cx="1873018" cy="1539280"/>
          </a:xfrm>
          <a:custGeom>
            <a:avLst/>
            <a:gdLst/>
            <a:ahLst/>
            <a:cxnLst/>
            <a:rect l="l" t="t" r="r" b="b"/>
            <a:pathLst>
              <a:path w="1873018" h="1539280">
                <a:moveTo>
                  <a:pt x="0" y="0"/>
                </a:moveTo>
                <a:lnTo>
                  <a:pt x="1873019" y="0"/>
                </a:lnTo>
                <a:lnTo>
                  <a:pt x="1873019" y="1539280"/>
                </a:lnTo>
                <a:lnTo>
                  <a:pt x="0" y="1539280"/>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txBody>
          <a:bodyPr/>
          <a:lstStyle/>
          <a:p>
            <a:endParaRPr lang="ar-EG"/>
          </a:p>
        </p:txBody>
      </p:sp>
      <p:sp>
        <p:nvSpPr>
          <p:cNvPr id="10" name="Freeform 10"/>
          <p:cNvSpPr/>
          <p:nvPr/>
        </p:nvSpPr>
        <p:spPr>
          <a:xfrm>
            <a:off x="5824903" y="8606534"/>
            <a:ext cx="1586156" cy="1303531"/>
          </a:xfrm>
          <a:custGeom>
            <a:avLst/>
            <a:gdLst/>
            <a:ahLst/>
            <a:cxnLst/>
            <a:rect l="l" t="t" r="r" b="b"/>
            <a:pathLst>
              <a:path w="1586156" h="1303531">
                <a:moveTo>
                  <a:pt x="0" y="0"/>
                </a:moveTo>
                <a:lnTo>
                  <a:pt x="1586155" y="0"/>
                </a:lnTo>
                <a:lnTo>
                  <a:pt x="1586155" y="1303532"/>
                </a:lnTo>
                <a:lnTo>
                  <a:pt x="0" y="1303532"/>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txBody>
          <a:bodyPr/>
          <a:lstStyle/>
          <a:p>
            <a:endParaRPr lang="ar-EG"/>
          </a:p>
        </p:txBody>
      </p:sp>
      <p:pic>
        <p:nvPicPr>
          <p:cNvPr id="12" name="صورة 11">
            <a:extLst>
              <a:ext uri="{FF2B5EF4-FFF2-40B4-BE49-F238E27FC236}">
                <a16:creationId xmlns="" xmlns:a16="http://schemas.microsoft.com/office/drawing/2014/main" id="{0506B0C4-B963-C612-B58A-05A100D89BB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51461" y="2781300"/>
            <a:ext cx="6488824" cy="61522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C2AF"/>
        </a:solidFill>
        <a:effectLst/>
      </p:bgPr>
    </p:bg>
    <p:spTree>
      <p:nvGrpSpPr>
        <p:cNvPr id="1" name=""/>
        <p:cNvGrpSpPr/>
        <p:nvPr/>
      </p:nvGrpSpPr>
      <p:grpSpPr>
        <a:xfrm>
          <a:off x="0" y="0"/>
          <a:ext cx="0" cy="0"/>
          <a:chOff x="0" y="0"/>
          <a:chExt cx="0" cy="0"/>
        </a:xfrm>
      </p:grpSpPr>
      <p:sp>
        <p:nvSpPr>
          <p:cNvPr id="2" name="Freeform 2"/>
          <p:cNvSpPr/>
          <p:nvPr/>
        </p:nvSpPr>
        <p:spPr>
          <a:xfrm flipH="1">
            <a:off x="7530373" y="-672365"/>
            <a:ext cx="15232276" cy="13099757"/>
          </a:xfrm>
          <a:custGeom>
            <a:avLst/>
            <a:gdLst/>
            <a:ahLst/>
            <a:cxnLst/>
            <a:rect l="l" t="t" r="r" b="b"/>
            <a:pathLst>
              <a:path w="15232276" h="13099757">
                <a:moveTo>
                  <a:pt x="15232276" y="0"/>
                </a:moveTo>
                <a:lnTo>
                  <a:pt x="0" y="0"/>
                </a:lnTo>
                <a:lnTo>
                  <a:pt x="0" y="13099757"/>
                </a:lnTo>
                <a:lnTo>
                  <a:pt x="15232276" y="13099757"/>
                </a:lnTo>
                <a:lnTo>
                  <a:pt x="15232276"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ar-EG"/>
          </a:p>
        </p:txBody>
      </p:sp>
      <p:sp>
        <p:nvSpPr>
          <p:cNvPr id="3" name="Freeform 3"/>
          <p:cNvSpPr/>
          <p:nvPr/>
        </p:nvSpPr>
        <p:spPr>
          <a:xfrm>
            <a:off x="1997863" y="952500"/>
            <a:ext cx="13925993" cy="8710076"/>
          </a:xfrm>
          <a:custGeom>
            <a:avLst/>
            <a:gdLst/>
            <a:ahLst/>
            <a:cxnLst/>
            <a:rect l="l" t="t" r="r" b="b"/>
            <a:pathLst>
              <a:path w="13925993" h="8710076">
                <a:moveTo>
                  <a:pt x="0" y="0"/>
                </a:moveTo>
                <a:lnTo>
                  <a:pt x="13925994" y="0"/>
                </a:lnTo>
                <a:lnTo>
                  <a:pt x="13925994" y="8710076"/>
                </a:lnTo>
                <a:lnTo>
                  <a:pt x="0" y="8710076"/>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txBody>
          <a:bodyPr anchor="ctr"/>
          <a:lstStyle/>
          <a:p>
            <a:pPr algn="ctr" rtl="1"/>
            <a:r>
              <a:rPr lang="ar-EG" sz="6000" b="1" dirty="0"/>
              <a:t>ســبق بيان أقسام الحقوق وهي: الحقوق المالية، والحقوق غير المالية، والحقوق الفكرية. وأن الحقوق المالية نوعان، هما: حقوق شــخصية وحقوق عينية، وهذه الحقوق ال بد أن ترد دائما على شــيء أو عمل محدد، يطلق عليه محل الحق. </a:t>
            </a:r>
          </a:p>
        </p:txBody>
      </p:sp>
      <p:sp>
        <p:nvSpPr>
          <p:cNvPr id="4" name="Freeform 4"/>
          <p:cNvSpPr/>
          <p:nvPr/>
        </p:nvSpPr>
        <p:spPr>
          <a:xfrm>
            <a:off x="15619868" y="1738167"/>
            <a:ext cx="2490157" cy="3432547"/>
          </a:xfrm>
          <a:custGeom>
            <a:avLst/>
            <a:gdLst/>
            <a:ahLst/>
            <a:cxnLst/>
            <a:rect l="l" t="t" r="r" b="b"/>
            <a:pathLst>
              <a:path w="2490157" h="3432547">
                <a:moveTo>
                  <a:pt x="0" y="0"/>
                </a:moveTo>
                <a:lnTo>
                  <a:pt x="2490157" y="0"/>
                </a:lnTo>
                <a:lnTo>
                  <a:pt x="2490157" y="3432547"/>
                </a:lnTo>
                <a:lnTo>
                  <a:pt x="0" y="3432547"/>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txBody>
          <a:bodyPr/>
          <a:lstStyle/>
          <a:p>
            <a:endParaRPr lang="ar-EG"/>
          </a:p>
        </p:txBody>
      </p:sp>
      <p:sp>
        <p:nvSpPr>
          <p:cNvPr id="7" name="Freeform 7"/>
          <p:cNvSpPr/>
          <p:nvPr/>
        </p:nvSpPr>
        <p:spPr>
          <a:xfrm>
            <a:off x="13734492" y="8136509"/>
            <a:ext cx="3770753" cy="4114800"/>
          </a:xfrm>
          <a:custGeom>
            <a:avLst/>
            <a:gdLst/>
            <a:ahLst/>
            <a:cxnLst/>
            <a:rect l="l" t="t" r="r" b="b"/>
            <a:pathLst>
              <a:path w="3770753" h="4114800">
                <a:moveTo>
                  <a:pt x="0" y="0"/>
                </a:moveTo>
                <a:lnTo>
                  <a:pt x="3770753" y="0"/>
                </a:lnTo>
                <a:lnTo>
                  <a:pt x="3770753" y="4114800"/>
                </a:lnTo>
                <a:lnTo>
                  <a:pt x="0" y="4114800"/>
                </a:lnTo>
                <a:lnTo>
                  <a:pt x="0" y="0"/>
                </a:lnTo>
                <a:close/>
              </a:path>
            </a:pathLst>
          </a:custGeom>
          <a:blipFill>
            <a:blip r:embed="rId8" cstate="print"/>
            <a:stretch>
              <a:fillRect/>
            </a:stretch>
          </a:blipFill>
        </p:spPr>
        <p:txBody>
          <a:bodyPr/>
          <a:lstStyle/>
          <a:p>
            <a:endParaRPr lang="ar-EG"/>
          </a:p>
        </p:txBody>
      </p:sp>
      <p:pic>
        <p:nvPicPr>
          <p:cNvPr id="6" name="صورة 5" descr="62b1af9ca1b79.png"/>
          <p:cNvPicPr>
            <a:picLocks noChangeAspect="1"/>
          </p:cNvPicPr>
          <p:nvPr/>
        </p:nvPicPr>
        <p:blipFill>
          <a:blip r:embed="rId9"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1C2AF"/>
        </a:solidFill>
        <a:effectLst/>
      </p:bgPr>
    </p:bg>
    <p:spTree>
      <p:nvGrpSpPr>
        <p:cNvPr id="1" name=""/>
        <p:cNvGrpSpPr/>
        <p:nvPr/>
      </p:nvGrpSpPr>
      <p:grpSpPr>
        <a:xfrm>
          <a:off x="0" y="0"/>
          <a:ext cx="0" cy="0"/>
          <a:chOff x="0" y="0"/>
          <a:chExt cx="0" cy="0"/>
        </a:xfrm>
      </p:grpSpPr>
      <p:sp>
        <p:nvSpPr>
          <p:cNvPr id="2" name="Freeform 2"/>
          <p:cNvSpPr/>
          <p:nvPr/>
        </p:nvSpPr>
        <p:spPr>
          <a:xfrm rot="-821271">
            <a:off x="-3213486" y="-2081724"/>
            <a:ext cx="22227323" cy="15437886"/>
          </a:xfrm>
          <a:custGeom>
            <a:avLst/>
            <a:gdLst/>
            <a:ahLst/>
            <a:cxnLst/>
            <a:rect l="l" t="t" r="r" b="b"/>
            <a:pathLst>
              <a:path w="22227323" h="15437886">
                <a:moveTo>
                  <a:pt x="0" y="0"/>
                </a:moveTo>
                <a:lnTo>
                  <a:pt x="22227323" y="0"/>
                </a:lnTo>
                <a:lnTo>
                  <a:pt x="22227323" y="15437886"/>
                </a:lnTo>
                <a:lnTo>
                  <a:pt x="0" y="15437886"/>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ar-EG"/>
          </a:p>
        </p:txBody>
      </p:sp>
      <p:sp>
        <p:nvSpPr>
          <p:cNvPr id="3" name="Freeform 3"/>
          <p:cNvSpPr/>
          <p:nvPr/>
        </p:nvSpPr>
        <p:spPr>
          <a:xfrm>
            <a:off x="4836533" y="2157019"/>
            <a:ext cx="9641193" cy="2246398"/>
          </a:xfrm>
          <a:custGeom>
            <a:avLst/>
            <a:gdLst/>
            <a:ahLst/>
            <a:cxnLst/>
            <a:rect l="l" t="t" r="r" b="b"/>
            <a:pathLst>
              <a:path w="9641193" h="2246398">
                <a:moveTo>
                  <a:pt x="0" y="0"/>
                </a:moveTo>
                <a:lnTo>
                  <a:pt x="9641194" y="0"/>
                </a:lnTo>
                <a:lnTo>
                  <a:pt x="9641194" y="2246398"/>
                </a:lnTo>
                <a:lnTo>
                  <a:pt x="0" y="224639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txBody>
          <a:bodyPr/>
          <a:lstStyle/>
          <a:p>
            <a:endParaRPr lang="ar-EG"/>
          </a:p>
        </p:txBody>
      </p:sp>
      <p:sp>
        <p:nvSpPr>
          <p:cNvPr id="5" name="Freeform 5"/>
          <p:cNvSpPr/>
          <p:nvPr/>
        </p:nvSpPr>
        <p:spPr>
          <a:xfrm>
            <a:off x="15745909" y="1260957"/>
            <a:ext cx="1209909" cy="994325"/>
          </a:xfrm>
          <a:custGeom>
            <a:avLst/>
            <a:gdLst/>
            <a:ahLst/>
            <a:cxnLst/>
            <a:rect l="l" t="t" r="r" b="b"/>
            <a:pathLst>
              <a:path w="1209909" h="994325">
                <a:moveTo>
                  <a:pt x="0" y="0"/>
                </a:moveTo>
                <a:lnTo>
                  <a:pt x="1209909" y="0"/>
                </a:lnTo>
                <a:lnTo>
                  <a:pt x="1209909" y="994325"/>
                </a:lnTo>
                <a:lnTo>
                  <a:pt x="0" y="994325"/>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txBody>
          <a:bodyPr/>
          <a:lstStyle/>
          <a:p>
            <a:endParaRPr lang="ar-EG"/>
          </a:p>
        </p:txBody>
      </p:sp>
      <p:sp>
        <p:nvSpPr>
          <p:cNvPr id="6" name="Freeform 6"/>
          <p:cNvSpPr/>
          <p:nvPr/>
        </p:nvSpPr>
        <p:spPr>
          <a:xfrm>
            <a:off x="615519" y="1745035"/>
            <a:ext cx="2952832" cy="2952832"/>
          </a:xfrm>
          <a:custGeom>
            <a:avLst/>
            <a:gdLst/>
            <a:ahLst/>
            <a:cxnLst/>
            <a:rect l="l" t="t" r="r" b="b"/>
            <a:pathLst>
              <a:path w="2952832" h="2952832">
                <a:moveTo>
                  <a:pt x="0" y="0"/>
                </a:moveTo>
                <a:lnTo>
                  <a:pt x="2952832" y="0"/>
                </a:lnTo>
                <a:lnTo>
                  <a:pt x="2952832" y="2952832"/>
                </a:lnTo>
                <a:lnTo>
                  <a:pt x="0" y="2952832"/>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txBody>
          <a:bodyPr/>
          <a:lstStyle/>
          <a:p>
            <a:endParaRPr lang="ar-EG"/>
          </a:p>
        </p:txBody>
      </p:sp>
      <p:sp>
        <p:nvSpPr>
          <p:cNvPr id="9" name="TextBox 9"/>
          <p:cNvSpPr txBox="1"/>
          <p:nvPr/>
        </p:nvSpPr>
        <p:spPr>
          <a:xfrm>
            <a:off x="4953000" y="2640409"/>
            <a:ext cx="9749603" cy="1436291"/>
          </a:xfrm>
          <a:prstGeom prst="rect">
            <a:avLst/>
          </a:prstGeom>
        </p:spPr>
        <p:txBody>
          <a:bodyPr lIns="0" tIns="0" rIns="0" bIns="0" rtlCol="0" anchor="t">
            <a:spAutoFit/>
          </a:bodyPr>
          <a:lstStyle/>
          <a:p>
            <a:pPr algn="ctr">
              <a:lnSpc>
                <a:spcPts val="11200"/>
              </a:lnSpc>
            </a:pPr>
            <a:r>
              <a:rPr lang="ar-EG" sz="9600" b="1" dirty="0">
                <a:solidFill>
                  <a:srgbClr val="002060"/>
                </a:solidFill>
                <a:latin typeface="Atma Bold"/>
              </a:rPr>
              <a:t>ماهية محل الحق</a:t>
            </a:r>
            <a:endParaRPr lang="en-US" sz="9600" b="1" dirty="0">
              <a:solidFill>
                <a:srgbClr val="002060"/>
              </a:solidFill>
              <a:latin typeface="Atma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3A4CB6C9-F417-07C8-571D-A663D0EDFF5D}"/>
              </a:ext>
            </a:extLst>
          </p:cNvPr>
          <p:cNvSpPr txBox="1"/>
          <p:nvPr/>
        </p:nvSpPr>
        <p:spPr>
          <a:xfrm>
            <a:off x="2438400" y="1866900"/>
            <a:ext cx="13639800" cy="7540526"/>
          </a:xfrm>
          <a:prstGeom prst="rect">
            <a:avLst/>
          </a:prstGeom>
          <a:noFill/>
        </p:spPr>
        <p:txBody>
          <a:bodyPr wrap="square">
            <a:spAutoFit/>
          </a:bodyPr>
          <a:lstStyle/>
          <a:p>
            <a:pPr algn="ctr" rtl="1"/>
            <a:r>
              <a:rPr lang="ar-EG" sz="4400" b="1" dirty="0">
                <a:solidFill>
                  <a:srgbClr val="002060"/>
                </a:solidFill>
              </a:rPr>
              <a:t>المقصــود بمحل الحق هو الموضوع الذي تدور وتعتمد عليه كل الســلطات التي يمنحها الحق لصاحبه؛ بحيث يكون له وحده الاستئثار به وبسلطاته، والتمتع بمنافعه أو استغاله استغالا ماديا يعود عليه بالنفع بشكل أو بآخر. وفي هذا الســياق، فإن محل الحق قد يكون شــيئا وقد يكون عملاً، فإذا كان عملاً فإنه يتنوع فقد يكون أداء معينا، أو عملاً؛ ســواء أكان عملاً إيجابياً أم ســلبياً يمارس من قبل المدين لمصلحة مالك الحق (الدائن)، كما هو الحال فيما يتعلق بالحقوق الشخصية. وقد يكون محل الحق شيئاً مادياً، كما هو الحال في الحقوق العينية التي تقرر حقوقاً على شيء معين ً لصالح شخص آخر غير مالك هذا الشيء. وقد يكون محل الحق شيئاً فكرياً، كما هو الحال في الحقوق الفكرية. وينقسم محل الحق إلى ثالثة أقسام، هي: محل الحق الشخصي، ومحل الحق العيني، ومحل الحق الفكري. </a:t>
            </a:r>
          </a:p>
        </p:txBody>
      </p:sp>
    </p:spTree>
    <p:extLst>
      <p:ext uri="{BB962C8B-B14F-4D97-AF65-F5344CB8AC3E}">
        <p14:creationId xmlns:p14="http://schemas.microsoft.com/office/powerpoint/2010/main" val="12848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a:extLst>
              <a:ext uri="{FF2B5EF4-FFF2-40B4-BE49-F238E27FC236}">
                <a16:creationId xmlns="" xmlns:a16="http://schemas.microsoft.com/office/drawing/2014/main" id="{919F29DD-6D7E-BB01-C5E7-FF82DBAF6B6E}"/>
              </a:ext>
            </a:extLst>
          </p:cNvPr>
          <p:cNvGraphicFramePr/>
          <p:nvPr>
            <p:extLst>
              <p:ext uri="{D42A27DB-BD31-4B8C-83A1-F6EECF244321}">
                <p14:modId xmlns:p14="http://schemas.microsoft.com/office/powerpoint/2010/main" val="1839544870"/>
              </p:ext>
            </p:extLst>
          </p:nvPr>
        </p:nvGraphicFramePr>
        <p:xfrm>
          <a:off x="1219200" y="0"/>
          <a:ext cx="15392400" cy="9639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5">
            <a:extLst>
              <a:ext uri="{FF2B5EF4-FFF2-40B4-BE49-F238E27FC236}">
                <a16:creationId xmlns="" xmlns:a16="http://schemas.microsoft.com/office/drawing/2014/main" id="{1D7A643E-2668-F241-292C-9E6ACDC09260}"/>
              </a:ext>
            </a:extLst>
          </p:cNvPr>
          <p:cNvGrpSpPr/>
          <p:nvPr/>
        </p:nvGrpSpPr>
        <p:grpSpPr>
          <a:xfrm>
            <a:off x="0" y="-12700"/>
            <a:ext cx="1447800" cy="10299700"/>
            <a:chOff x="0" y="0"/>
            <a:chExt cx="156431" cy="2870684"/>
          </a:xfrm>
        </p:grpSpPr>
        <p:sp>
          <p:nvSpPr>
            <p:cNvPr id="3" name="Freeform 6">
              <a:extLst>
                <a:ext uri="{FF2B5EF4-FFF2-40B4-BE49-F238E27FC236}">
                  <a16:creationId xmlns="" xmlns:a16="http://schemas.microsoft.com/office/drawing/2014/main" id="{81667137-9B07-5BC0-120D-A6734DCBFD2D}"/>
                </a:ext>
              </a:extLst>
            </p:cNvPr>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chemeClr val="accent2">
                <a:lumMod val="20000"/>
                <a:lumOff val="80000"/>
              </a:schemeClr>
            </a:solidFill>
          </p:spPr>
          <p:txBody>
            <a:bodyPr/>
            <a:lstStyle/>
            <a:p>
              <a:pPr defTabSz="609630"/>
              <a:endParaRPr lang="ar-EG" sz="1200" dirty="0">
                <a:solidFill>
                  <a:prstClr val="black"/>
                </a:solidFill>
                <a:latin typeface="Calibri"/>
                <a:cs typeface="Arial" panose="020B0604020202020204" pitchFamily="34" charset="0"/>
              </a:endParaRPr>
            </a:p>
          </p:txBody>
        </p:sp>
        <p:sp>
          <p:nvSpPr>
            <p:cNvPr id="5" name="TextBox 7">
              <a:extLst>
                <a:ext uri="{FF2B5EF4-FFF2-40B4-BE49-F238E27FC236}">
                  <a16:creationId xmlns="" xmlns:a16="http://schemas.microsoft.com/office/drawing/2014/main" id="{0F120B05-3EF9-3859-B210-BC60F3D5BD1D}"/>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2224"/>
                </a:lnSpc>
              </a:pPr>
              <a:endParaRPr sz="1200">
                <a:solidFill>
                  <a:prstClr val="black"/>
                </a:solidFill>
                <a:latin typeface="Calibri"/>
              </a:endParaRPr>
            </a:p>
          </p:txBody>
        </p:sp>
      </p:grpSp>
      <p:grpSp>
        <p:nvGrpSpPr>
          <p:cNvPr id="6" name="Group 5">
            <a:extLst>
              <a:ext uri="{FF2B5EF4-FFF2-40B4-BE49-F238E27FC236}">
                <a16:creationId xmlns="" xmlns:a16="http://schemas.microsoft.com/office/drawing/2014/main" id="{327BAC65-1380-9D85-5251-0DC0CB0F0D06}"/>
              </a:ext>
            </a:extLst>
          </p:cNvPr>
          <p:cNvGrpSpPr/>
          <p:nvPr/>
        </p:nvGrpSpPr>
        <p:grpSpPr>
          <a:xfrm>
            <a:off x="16840200" y="0"/>
            <a:ext cx="1447800" cy="10299700"/>
            <a:chOff x="0" y="0"/>
            <a:chExt cx="156431" cy="2870684"/>
          </a:xfrm>
        </p:grpSpPr>
        <p:sp>
          <p:nvSpPr>
            <p:cNvPr id="7" name="Freeform 6">
              <a:extLst>
                <a:ext uri="{FF2B5EF4-FFF2-40B4-BE49-F238E27FC236}">
                  <a16:creationId xmlns="" xmlns:a16="http://schemas.microsoft.com/office/drawing/2014/main" id="{D0955D17-0D0C-B055-65E9-DF973D5F8E8D}"/>
                </a:ext>
              </a:extLst>
            </p:cNvPr>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chemeClr val="accent2">
                <a:lumMod val="20000"/>
                <a:lumOff val="80000"/>
              </a:schemeClr>
            </a:solidFill>
          </p:spPr>
          <p:txBody>
            <a:bodyPr/>
            <a:lstStyle/>
            <a:p>
              <a:pPr defTabSz="609630"/>
              <a:endParaRPr lang="ar-EG" sz="1200" dirty="0">
                <a:solidFill>
                  <a:prstClr val="black"/>
                </a:solidFill>
                <a:latin typeface="Calibri"/>
                <a:cs typeface="Arial" panose="020B0604020202020204" pitchFamily="34" charset="0"/>
              </a:endParaRPr>
            </a:p>
          </p:txBody>
        </p:sp>
        <p:sp>
          <p:nvSpPr>
            <p:cNvPr id="8" name="TextBox 7">
              <a:extLst>
                <a:ext uri="{FF2B5EF4-FFF2-40B4-BE49-F238E27FC236}">
                  <a16:creationId xmlns="" xmlns:a16="http://schemas.microsoft.com/office/drawing/2014/main" id="{C1F65338-040D-4597-E381-5661E90C43D8}"/>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2224"/>
                </a:lnSpc>
              </a:pPr>
              <a:endParaRPr sz="1200">
                <a:solidFill>
                  <a:prstClr val="black"/>
                </a:solidFill>
                <a:latin typeface="Calibri"/>
              </a:endParaRPr>
            </a:p>
          </p:txBody>
        </p:sp>
      </p:grpSp>
      <p:pic>
        <p:nvPicPr>
          <p:cNvPr id="9" name="صورة 8" descr="62b1af9ca1b79.png"/>
          <p:cNvPicPr>
            <a:picLocks noChangeAspect="1"/>
          </p:cNvPicPr>
          <p:nvPr/>
        </p:nvPicPr>
        <p:blipFill>
          <a:blip r:embed="rId7"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193518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graphicEl>
                                              <a:dgm id="{32CB6541-D055-4FF2-9678-263A1305662E}"/>
                                            </p:graphicEl>
                                          </p:spTgt>
                                        </p:tgtEl>
                                        <p:attrNameLst>
                                          <p:attrName>style.visibility</p:attrName>
                                        </p:attrNameLst>
                                      </p:cBhvr>
                                      <p:to>
                                        <p:strVal val="visible"/>
                                      </p:to>
                                    </p:set>
                                    <p:animEffect transition="in" filter="randombar(horizontal)">
                                      <p:cBhvr>
                                        <p:cTn id="7" dur="500"/>
                                        <p:tgtEl>
                                          <p:spTgt spid="4">
                                            <p:graphicEl>
                                              <a:dgm id="{32CB6541-D055-4FF2-9678-263A1305662E}"/>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graphicEl>
                                              <a:dgm id="{482848BC-6EC5-47A1-82FB-F3BF376C5C22}"/>
                                            </p:graphicEl>
                                          </p:spTgt>
                                        </p:tgtEl>
                                        <p:attrNameLst>
                                          <p:attrName>style.visibility</p:attrName>
                                        </p:attrNameLst>
                                      </p:cBhvr>
                                      <p:to>
                                        <p:strVal val="visible"/>
                                      </p:to>
                                    </p:set>
                                    <p:animEffect transition="in" filter="randombar(horizontal)">
                                      <p:cBhvr>
                                        <p:cTn id="10" dur="500"/>
                                        <p:tgtEl>
                                          <p:spTgt spid="4">
                                            <p:graphicEl>
                                              <a:dgm id="{482848BC-6EC5-47A1-82FB-F3BF376C5C22}"/>
                                            </p:graphic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graphicEl>
                                              <a:dgm id="{8127D1D7-8BB9-4D4F-93CD-4DDEFD6993E7}"/>
                                            </p:graphicEl>
                                          </p:spTgt>
                                        </p:tgtEl>
                                        <p:attrNameLst>
                                          <p:attrName>style.visibility</p:attrName>
                                        </p:attrNameLst>
                                      </p:cBhvr>
                                      <p:to>
                                        <p:strVal val="visible"/>
                                      </p:to>
                                    </p:set>
                                    <p:animEffect transition="in" filter="randombar(horizontal)">
                                      <p:cBhvr>
                                        <p:cTn id="13" dur="500"/>
                                        <p:tgtEl>
                                          <p:spTgt spid="4">
                                            <p:graphicEl>
                                              <a:dgm id="{8127D1D7-8BB9-4D4F-93CD-4DDEFD6993E7}"/>
                                            </p:graphic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graphicEl>
                                              <a:dgm id="{5BF1BC55-F425-49ED-AA6D-C989AC1CB0B5}"/>
                                            </p:graphicEl>
                                          </p:spTgt>
                                        </p:tgtEl>
                                        <p:attrNameLst>
                                          <p:attrName>style.visibility</p:attrName>
                                        </p:attrNameLst>
                                      </p:cBhvr>
                                      <p:to>
                                        <p:strVal val="visible"/>
                                      </p:to>
                                    </p:set>
                                    <p:animEffect transition="in" filter="randombar(horizontal)">
                                      <p:cBhvr>
                                        <p:cTn id="16" dur="500"/>
                                        <p:tgtEl>
                                          <p:spTgt spid="4">
                                            <p:graphicEl>
                                              <a:dgm id="{5BF1BC55-F425-49ED-AA6D-C989AC1CB0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334</Words>
  <Application>Microsoft Office PowerPoint</Application>
  <PresentationFormat>مخصص</PresentationFormat>
  <Paragraphs>39</Paragraphs>
  <Slides>16</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2</vt:i4>
      </vt:variant>
      <vt:variant>
        <vt:lpstr>عناوين الشرائح</vt:lpstr>
      </vt:variant>
      <vt:variant>
        <vt:i4>16</vt:i4>
      </vt:variant>
    </vt:vector>
  </HeadingPairs>
  <TitlesOfParts>
    <vt:vector size="26" baseType="lpstr">
      <vt:lpstr>Arial</vt:lpstr>
      <vt:lpstr>Calibri Light</vt:lpstr>
      <vt:lpstr>Wingdings</vt:lpstr>
      <vt:lpstr>Times New Roman</vt:lpstr>
      <vt:lpstr>PT Bold Heading</vt:lpstr>
      <vt:lpstr>Calibri</vt:lpstr>
      <vt:lpstr>Open Sans Bold</vt:lpstr>
      <vt:lpstr>Atma Bold</vt:lpstr>
      <vt:lpstr>Office Theme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shady alaraby</dc:creator>
  <cp:lastModifiedBy>hp</cp:lastModifiedBy>
  <cp:revision>6</cp:revision>
  <dcterms:created xsi:type="dcterms:W3CDTF">2006-08-16T00:00:00Z</dcterms:created>
  <dcterms:modified xsi:type="dcterms:W3CDTF">2023-12-09T16:06:42Z</dcterms:modified>
  <dc:identifier>DAFutJfz3lM</dc:identifier>
</cp:coreProperties>
</file>