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4" r:id="rId20"/>
    <p:sldId id="275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C08762-CF2E-4F72-A635-CEE3CFE76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5898BF7-9CB6-4704-BA21-E603DE906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184765-ABB4-4F2C-A03A-E1AB1C30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5FE6-9123-46D3-81F1-BAD60416704A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E3C74E-F76F-4B45-A9AB-0937B7AC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B11D0E-F471-42A1-B354-7B597FD2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B57-C066-49BF-B1DE-6EF5205A97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161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068680-0DFB-41CD-90EA-00921F1A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2CCFC4-FD0C-40AE-8220-847CB44D1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155EDE-9A35-4826-8FA0-3DC14AF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5FE6-9123-46D3-81F1-BAD60416704A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4F2F3C-39F4-4870-ABA9-11BB041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23B1A4-B306-4938-8990-9B1037B3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B57-C066-49BF-B1DE-6EF5205A97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188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CB9DB1A-D4AB-4633-8850-E95E9124A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ECB6C4-F5B7-4C26-941E-9548CB9F6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0ACE1A-B925-40D6-9DCD-F309C8BF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5FE6-9123-46D3-81F1-BAD60416704A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26AC04-9DB0-478D-8589-82C549A3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8D0F38-3CEF-404D-9A10-EC2521F9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B57-C066-49BF-B1DE-6EF5205A97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551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D4520A-AF85-41D3-96CF-301D3029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1DAB10-22C2-4CFA-8A9B-E972D0C24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DD24D9-67D8-4588-A5CD-35B38C17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5FE6-9123-46D3-81F1-BAD60416704A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22B18D-70DD-4814-BA46-DB12F5FA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512C1A-AF03-4804-97B0-D2D7D2FF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B57-C066-49BF-B1DE-6EF5205A97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288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DBC41-10AA-4071-9E8D-966CB390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78515A-B85F-4D63-AF17-FA57FAAAB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F28E8D-378E-47E3-9BC1-70D36766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5FE6-9123-46D3-81F1-BAD60416704A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C6E994-110F-41F5-B9DB-C89FF142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E9C271-1825-4890-9871-78428C2E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B57-C066-49BF-B1DE-6EF5205A97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586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A147F-A3B3-4B7B-AF3D-40B76337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647EE1-DDF9-4E16-980C-529DA7C59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C3F87A-97D4-425E-A2C9-995AFB9DC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F2F0A8-0C80-4A66-827C-F7D8878F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5FE6-9123-46D3-81F1-BAD60416704A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C6DC29-34B6-4387-8301-67E28445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1FED97-DF5F-4218-9543-00B0987F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B57-C066-49BF-B1DE-6EF5205A97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558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1C2EA-E017-4B67-AB6D-8677F8A8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CAD8FE-D6FE-47DE-BDC4-30B18360B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28678F-D5D4-4AF8-8F30-CD8268E6A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B5EA5E-0DEE-425C-A399-922BE6AAD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2D0BD9-AFCA-4495-889B-5D100E2F5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0040B-98AD-4688-B494-C42AD7AC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5FE6-9123-46D3-81F1-BAD60416704A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85D148-C1AA-4611-A52B-6027576FD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C85753-C129-4791-9606-E84C97E06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B57-C066-49BF-B1DE-6EF5205A97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544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EEBB6E-EE48-479C-955C-F9A07FD4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7129133-82FC-4578-AA37-A9E2B545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5FE6-9123-46D3-81F1-BAD60416704A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983F24-43A6-4EEC-A38A-D4882E0C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582E4D-EA8E-4CC4-9643-52A93CB4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B57-C066-49BF-B1DE-6EF5205A97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447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2191FE-FE5B-4ECD-9B11-296ACAF7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5FE6-9123-46D3-81F1-BAD60416704A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01A9263-DDE3-4D42-99D4-51650854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7DD3DC-480B-4DCC-86BD-05FA8685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B57-C066-49BF-B1DE-6EF5205A97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80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3313DB-AE78-4E2A-8680-514C80AA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7A2061-939F-47CE-976E-E999A53FC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6E9D61-1D59-4732-94F1-241BA82A0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4839AD-3979-4F6F-8A0B-3D7247CB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5FE6-9123-46D3-81F1-BAD60416704A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1C7492-8B70-40DA-81CA-F2FB1292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12E522-165E-4BA3-8259-CCFB2596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B57-C066-49BF-B1DE-6EF5205A97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81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E3D9B-8242-4D8C-889E-7A351603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731899-DDB9-4CC7-A235-C58892F0F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92AC75-9326-4B98-A00F-459932B81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E4C8-3C78-4285-ACA1-6A9DC69FC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5FE6-9123-46D3-81F1-BAD60416704A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1E63E0-A74E-4495-AE20-28F23802B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D2F599-6DC7-4A73-9BD9-4C3B6CBE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7B57-C066-49BF-B1DE-6EF5205A97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923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49DF0B-7596-4A97-A029-59A4B1302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596D87-6F97-4DAB-9D5F-77057047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E2FB21-DB7D-4648-8E4E-FBBAC0B45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35FE6-9123-46D3-81F1-BAD60416704A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03143F-BA69-4E34-8899-B109BFFBA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0EB743-8D9C-4AF7-92AA-A22CC0CF8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C7B57-C066-49BF-B1DE-6EF5205A97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76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jdo.de/wp/2011/05/more-white-desktop-wallpaper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heodi.org/blog/natural-history-museum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NoCost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art/collection/search/46167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ngall.com/discount-pn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etivist.org/debate/should-kids-have-homework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www.adventuresofalondonkiwi.com/2018/02/natural-history-museum-london.html" TargetMode="External"/><Relationship Id="rId7" Type="http://schemas.openxmlformats.org/officeDocument/2006/relationships/hyperlink" Target="https://en.wikipedia.org/wiki/Museum_of_Contemporary_Art_Denve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hyperlink" Target="https://www.flickr.com/photos/uncle-leo/6200742380/in/pool-vintage_electronics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://www.flickr.com/photos/miskan/4742712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C475749F-F487-4EFB-ABC7-C1359590E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AF3469-8CDB-45DF-BB71-7BB06B6A3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0028" y="1033670"/>
            <a:ext cx="4614407" cy="4399721"/>
          </a:xfrm>
        </p:spPr>
        <p:txBody>
          <a:bodyPr>
            <a:normAutofit/>
          </a:bodyPr>
          <a:lstStyle/>
          <a:p>
            <a:r>
              <a:rPr lang="en-US" sz="6600" dirty="0">
                <a:highlight>
                  <a:srgbClr val="808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Unit</a:t>
            </a:r>
            <a:r>
              <a:rPr lang="en-US" sz="4400" dirty="0">
                <a:highlight>
                  <a:srgbClr val="808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600" dirty="0">
                <a:highlight>
                  <a:srgbClr val="808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What was it like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ar-SA" sz="4400" dirty="0">
              <a:latin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9E463E-230F-42FA-802C-F9FF85D113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0831" r="14947" b="-2"/>
          <a:stretch/>
        </p:blipFill>
        <p:spPr>
          <a:xfrm>
            <a:off x="5538033" y="793315"/>
            <a:ext cx="2888477" cy="252994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8" name="Picture 7" descr="A picture containing building, church&#10;&#10;Description automatically generated">
            <a:extLst>
              <a:ext uri="{FF2B5EF4-FFF2-40B4-BE49-F238E27FC236}">
                <a16:creationId xmlns:a16="http://schemas.microsoft.com/office/drawing/2014/main" xmlns="" id="{EBF66EEB-D03F-4BB8-ABF3-C644B0CA6A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9305" r="15955" b="-1"/>
          <a:stretch/>
        </p:blipFill>
        <p:spPr>
          <a:xfrm>
            <a:off x="-2191" y="10"/>
            <a:ext cx="7678763" cy="6857990"/>
          </a:xfrm>
          <a:custGeom>
            <a:avLst/>
            <a:gdLst/>
            <a:ahLst/>
            <a:cxnLst/>
            <a:rect l="l" t="t" r="r" b="b"/>
            <a:pathLst>
              <a:path w="7678763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318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E28677-283F-4A23-9392-C44B75EAC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18" t="40415" r="32070" b="16376"/>
          <a:stretch/>
        </p:blipFill>
        <p:spPr>
          <a:xfrm>
            <a:off x="0" y="0"/>
            <a:ext cx="10344296" cy="589721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C41C23CD-7446-4E33-9055-6901CBCF6399}"/>
              </a:ext>
            </a:extLst>
          </p:cNvPr>
          <p:cNvSpPr/>
          <p:nvPr/>
        </p:nvSpPr>
        <p:spPr>
          <a:xfrm>
            <a:off x="7023651" y="4094921"/>
            <a:ext cx="5115340" cy="2478157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Where can you see </a:t>
            </a:r>
            <a:r>
              <a:rPr lang="en-US" sz="3200" u="sng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calligraphy</a:t>
            </a:r>
            <a:r>
              <a:rPr lang="en-US" sz="32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ar-SA" sz="3200" dirty="0">
              <a:solidFill>
                <a:sysClr val="windowText" lastClr="000000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xmlns="" id="{8CB5C857-5CBF-43EC-BD20-C092BCB81C1D}"/>
              </a:ext>
            </a:extLst>
          </p:cNvPr>
          <p:cNvSpPr/>
          <p:nvPr/>
        </p:nvSpPr>
        <p:spPr>
          <a:xfrm>
            <a:off x="4363765" y="377689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1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xmlns="" id="{7E7FFE09-4CDE-4470-8B1A-DEC9961F579C}"/>
              </a:ext>
            </a:extLst>
          </p:cNvPr>
          <p:cNvSpPr/>
          <p:nvPr/>
        </p:nvSpPr>
        <p:spPr>
          <a:xfrm>
            <a:off x="9535913" y="86141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2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xmlns="" id="{3189789D-5445-4828-BF6E-01D95E007E0D}"/>
              </a:ext>
            </a:extLst>
          </p:cNvPr>
          <p:cNvSpPr/>
          <p:nvPr/>
        </p:nvSpPr>
        <p:spPr>
          <a:xfrm>
            <a:off x="3976625" y="2845904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3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xmlns="" id="{70EBB1EB-9A84-44E4-8F09-9B0A8C957401}"/>
              </a:ext>
            </a:extLst>
          </p:cNvPr>
          <p:cNvSpPr/>
          <p:nvPr/>
        </p:nvSpPr>
        <p:spPr>
          <a:xfrm>
            <a:off x="10148339" y="2948607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4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4CDD58F-8FF3-447D-9ACC-88DFAC25EEE3}"/>
              </a:ext>
            </a:extLst>
          </p:cNvPr>
          <p:cNvSpPr/>
          <p:nvPr/>
        </p:nvSpPr>
        <p:spPr>
          <a:xfrm>
            <a:off x="53009" y="2724977"/>
            <a:ext cx="5175948" cy="354992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82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E28677-283F-4A23-9392-C44B75EAC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18" t="40415" r="32070" b="16376"/>
          <a:stretch/>
        </p:blipFill>
        <p:spPr>
          <a:xfrm>
            <a:off x="0" y="-1"/>
            <a:ext cx="10344296" cy="589721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C41C23CD-7446-4E33-9055-6901CBCF6399}"/>
              </a:ext>
            </a:extLst>
          </p:cNvPr>
          <p:cNvSpPr/>
          <p:nvPr/>
        </p:nvSpPr>
        <p:spPr>
          <a:xfrm>
            <a:off x="0" y="4002154"/>
            <a:ext cx="5115340" cy="2478157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Where can you learn about space?</a:t>
            </a:r>
            <a:endParaRPr lang="ar-SA" sz="3200" dirty="0">
              <a:solidFill>
                <a:sysClr val="windowText" lastClr="000000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xmlns="" id="{8CB5C857-5CBF-43EC-BD20-C092BCB81C1D}"/>
              </a:ext>
            </a:extLst>
          </p:cNvPr>
          <p:cNvSpPr/>
          <p:nvPr/>
        </p:nvSpPr>
        <p:spPr>
          <a:xfrm>
            <a:off x="4363765" y="377689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1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xmlns="" id="{7E7FFE09-4CDE-4470-8B1A-DEC9961F579C}"/>
              </a:ext>
            </a:extLst>
          </p:cNvPr>
          <p:cNvSpPr/>
          <p:nvPr/>
        </p:nvSpPr>
        <p:spPr>
          <a:xfrm>
            <a:off x="9535913" y="92768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2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xmlns="" id="{3189789D-5445-4828-BF6E-01D95E007E0D}"/>
              </a:ext>
            </a:extLst>
          </p:cNvPr>
          <p:cNvSpPr/>
          <p:nvPr/>
        </p:nvSpPr>
        <p:spPr>
          <a:xfrm>
            <a:off x="3976625" y="2845904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3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xmlns="" id="{70EBB1EB-9A84-44E4-8F09-9B0A8C957401}"/>
              </a:ext>
            </a:extLst>
          </p:cNvPr>
          <p:cNvSpPr/>
          <p:nvPr/>
        </p:nvSpPr>
        <p:spPr>
          <a:xfrm>
            <a:off x="10148339" y="2948607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4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4CDD58F-8FF3-447D-9ACC-88DFAC25EEE3}"/>
              </a:ext>
            </a:extLst>
          </p:cNvPr>
          <p:cNvSpPr/>
          <p:nvPr/>
        </p:nvSpPr>
        <p:spPr>
          <a:xfrm>
            <a:off x="5172148" y="2845904"/>
            <a:ext cx="5883965" cy="314408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755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D137BD-1405-4FAE-8553-021B345D60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39" t="26848" r="37283" b="16312"/>
          <a:stretch/>
        </p:blipFill>
        <p:spPr>
          <a:xfrm>
            <a:off x="0" y="9939"/>
            <a:ext cx="12192000" cy="6848061"/>
          </a:xfrm>
          <a:prstGeom prst="rect">
            <a:avLst/>
          </a:prstGeom>
        </p:spPr>
      </p:pic>
      <p:pic>
        <p:nvPicPr>
          <p:cNvPr id="3" name="SG Bk 3 F-SA__18_2-08">
            <a:hlinkClick r:id="" action="ppaction://media"/>
            <a:extLst>
              <a:ext uri="{FF2B5EF4-FFF2-40B4-BE49-F238E27FC236}">
                <a16:creationId xmlns:a16="http://schemas.microsoft.com/office/drawing/2014/main" xmlns="" id="{3DE8A8DC-EA44-4539-9DA4-6CEFE4700C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33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043" y="2824394"/>
            <a:ext cx="1209210" cy="1209210"/>
          </a:xfrm>
          <a:prstGeom prst="rect">
            <a:avLst/>
          </a:prstGeom>
        </p:spPr>
      </p:pic>
      <p:sp>
        <p:nvSpPr>
          <p:cNvPr id="4" name="Heptagon 3">
            <a:extLst>
              <a:ext uri="{FF2B5EF4-FFF2-40B4-BE49-F238E27FC236}">
                <a16:creationId xmlns:a16="http://schemas.microsoft.com/office/drawing/2014/main" xmlns="" id="{CEBCE763-09A6-43B4-9699-949EC7D150FD}"/>
              </a:ext>
            </a:extLst>
          </p:cNvPr>
          <p:cNvSpPr/>
          <p:nvPr/>
        </p:nvSpPr>
        <p:spPr>
          <a:xfrm>
            <a:off x="8908773" y="1861927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2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xmlns="" id="{2E216E87-0A2C-4507-8C83-15CEACA50638}"/>
              </a:ext>
            </a:extLst>
          </p:cNvPr>
          <p:cNvSpPr/>
          <p:nvPr/>
        </p:nvSpPr>
        <p:spPr>
          <a:xfrm>
            <a:off x="4128051" y="1861927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1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xmlns="" id="{3BEBB2DD-EB22-4C09-95E9-3EF1E650D22F}"/>
              </a:ext>
            </a:extLst>
          </p:cNvPr>
          <p:cNvSpPr/>
          <p:nvPr/>
        </p:nvSpPr>
        <p:spPr>
          <a:xfrm>
            <a:off x="4532243" y="5324060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3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0" name="Heptagon 9">
            <a:extLst>
              <a:ext uri="{FF2B5EF4-FFF2-40B4-BE49-F238E27FC236}">
                <a16:creationId xmlns:a16="http://schemas.microsoft.com/office/drawing/2014/main" xmlns="" id="{B0F08DC4-2B67-49FB-A134-A401734D197B}"/>
              </a:ext>
            </a:extLst>
          </p:cNvPr>
          <p:cNvSpPr/>
          <p:nvPr/>
        </p:nvSpPr>
        <p:spPr>
          <a:xfrm>
            <a:off x="9468677" y="5406885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4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2594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D137BD-1405-4FAE-8553-021B345D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9" t="26848" r="37283" b="16312"/>
          <a:stretch/>
        </p:blipFill>
        <p:spPr>
          <a:xfrm>
            <a:off x="0" y="9939"/>
            <a:ext cx="12192000" cy="6848061"/>
          </a:xfrm>
          <a:prstGeom prst="rect">
            <a:avLst/>
          </a:prstGeom>
        </p:spPr>
      </p:pic>
      <p:sp>
        <p:nvSpPr>
          <p:cNvPr id="4" name="Heptagon 3">
            <a:extLst>
              <a:ext uri="{FF2B5EF4-FFF2-40B4-BE49-F238E27FC236}">
                <a16:creationId xmlns:a16="http://schemas.microsoft.com/office/drawing/2014/main" xmlns="" id="{CEBCE763-09A6-43B4-9699-949EC7D150FD}"/>
              </a:ext>
            </a:extLst>
          </p:cNvPr>
          <p:cNvSpPr/>
          <p:nvPr/>
        </p:nvSpPr>
        <p:spPr>
          <a:xfrm>
            <a:off x="8908773" y="1861927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2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xmlns="" id="{2E216E87-0A2C-4507-8C83-15CEACA50638}"/>
              </a:ext>
            </a:extLst>
          </p:cNvPr>
          <p:cNvSpPr/>
          <p:nvPr/>
        </p:nvSpPr>
        <p:spPr>
          <a:xfrm>
            <a:off x="4128051" y="1861927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1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xmlns="" id="{3BEBB2DD-EB22-4C09-95E9-3EF1E650D22F}"/>
              </a:ext>
            </a:extLst>
          </p:cNvPr>
          <p:cNvSpPr/>
          <p:nvPr/>
        </p:nvSpPr>
        <p:spPr>
          <a:xfrm>
            <a:off x="4532243" y="5324060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3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0" name="Heptagon 9">
            <a:extLst>
              <a:ext uri="{FF2B5EF4-FFF2-40B4-BE49-F238E27FC236}">
                <a16:creationId xmlns:a16="http://schemas.microsoft.com/office/drawing/2014/main" xmlns="" id="{B0F08DC4-2B67-49FB-A134-A401734D197B}"/>
              </a:ext>
            </a:extLst>
          </p:cNvPr>
          <p:cNvSpPr/>
          <p:nvPr/>
        </p:nvSpPr>
        <p:spPr>
          <a:xfrm>
            <a:off x="9468677" y="5406885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4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xmlns="" id="{2405D63F-F0B0-4389-9260-CE32FEEACF38}"/>
              </a:ext>
            </a:extLst>
          </p:cNvPr>
          <p:cNvSpPr/>
          <p:nvPr/>
        </p:nvSpPr>
        <p:spPr>
          <a:xfrm>
            <a:off x="0" y="3220275"/>
            <a:ext cx="5486400" cy="2478157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Which museum has  no information about price?</a:t>
            </a:r>
          </a:p>
        </p:txBody>
      </p:sp>
      <p:pic>
        <p:nvPicPr>
          <p:cNvPr id="5" name="Picture 4" descr="A picture containing night sky&#10;&#10;Description automatically generated">
            <a:extLst>
              <a:ext uri="{FF2B5EF4-FFF2-40B4-BE49-F238E27FC236}">
                <a16:creationId xmlns:a16="http://schemas.microsoft.com/office/drawing/2014/main" xmlns="" id="{1B8D2C89-69ED-469E-B89B-D4291E232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061792" y="4724397"/>
            <a:ext cx="470451" cy="47045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3362F4E-21C0-47F3-857C-9A732CED8F89}"/>
              </a:ext>
            </a:extLst>
          </p:cNvPr>
          <p:cNvSpPr/>
          <p:nvPr/>
        </p:nvSpPr>
        <p:spPr>
          <a:xfrm>
            <a:off x="6970644" y="3220275"/>
            <a:ext cx="5042452" cy="35466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450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58F7BE-64EC-42BF-8B50-4676CF8F67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69" t="23988" r="47731" b="12803"/>
          <a:stretch/>
        </p:blipFill>
        <p:spPr>
          <a:xfrm>
            <a:off x="182878" y="106017"/>
            <a:ext cx="10312844" cy="6652592"/>
          </a:xfrm>
          <a:prstGeom prst="rect">
            <a:avLst/>
          </a:prstGeom>
        </p:spPr>
      </p:pic>
      <p:pic>
        <p:nvPicPr>
          <p:cNvPr id="5" name="SG Bk 3 F-SA__18_2-08">
            <a:hlinkClick r:id="" action="ppaction://media"/>
            <a:extLst>
              <a:ext uri="{FF2B5EF4-FFF2-40B4-BE49-F238E27FC236}">
                <a16:creationId xmlns:a16="http://schemas.microsoft.com/office/drawing/2014/main" xmlns="" id="{3EFA4DC7-FF11-451C-819B-DBE2BFD44F6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388" end="1071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2069" y="5658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A84F71-DA14-4C89-B046-C1BAF4261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69" t="23988" r="47731" b="12803"/>
          <a:stretch/>
        </p:blipFill>
        <p:spPr>
          <a:xfrm>
            <a:off x="53009" y="-225083"/>
            <a:ext cx="9200272" cy="6631435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8C67AA63-FDCA-4E5A-94B2-AA9A535B0481}"/>
              </a:ext>
            </a:extLst>
          </p:cNvPr>
          <p:cNvSpPr/>
          <p:nvPr/>
        </p:nvSpPr>
        <p:spPr>
          <a:xfrm>
            <a:off x="8454683" y="542140"/>
            <a:ext cx="3585834" cy="1708692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Which exhibit has old cars?</a:t>
            </a:r>
            <a:endParaRPr lang="ar-SA" sz="2800" dirty="0">
              <a:solidFill>
                <a:sysClr val="windowText" lastClr="000000"/>
              </a:solidFill>
              <a:latin typeface="Aharoni" panose="02010803020104030203" pitchFamily="2" charset="-79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1FEF2A5-7F66-4299-92E0-94CF3C49F37D}"/>
              </a:ext>
            </a:extLst>
          </p:cNvPr>
          <p:cNvSpPr/>
          <p:nvPr/>
        </p:nvSpPr>
        <p:spPr>
          <a:xfrm>
            <a:off x="3366051" y="1126435"/>
            <a:ext cx="2729949" cy="2438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31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A84F71-DA14-4C89-B046-C1BAF4261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69" t="23988" r="47731" b="12803"/>
          <a:stretch/>
        </p:blipFill>
        <p:spPr>
          <a:xfrm>
            <a:off x="0" y="-315575"/>
            <a:ext cx="9200272" cy="6631435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8C67AA63-FDCA-4E5A-94B2-AA9A535B0481}"/>
              </a:ext>
            </a:extLst>
          </p:cNvPr>
          <p:cNvSpPr/>
          <p:nvPr/>
        </p:nvSpPr>
        <p:spPr>
          <a:xfrm>
            <a:off x="8454683" y="542140"/>
            <a:ext cx="3585834" cy="1708692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Which exhibit has electronics?</a:t>
            </a:r>
            <a:endParaRPr lang="ar-SA" sz="2800" dirty="0">
              <a:solidFill>
                <a:sysClr val="windowText" lastClr="000000"/>
              </a:solidFill>
              <a:latin typeface="Aharoni" panose="02010803020104030203" pitchFamily="2" charset="-79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1FEF2A5-7F66-4299-92E0-94CF3C49F37D}"/>
              </a:ext>
            </a:extLst>
          </p:cNvPr>
          <p:cNvSpPr/>
          <p:nvPr/>
        </p:nvSpPr>
        <p:spPr>
          <a:xfrm>
            <a:off x="609599" y="3604591"/>
            <a:ext cx="2729949" cy="25179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81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E540C9-B235-47D7-B4C8-15A0B5CE7F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45" t="27683" r="26732" b="49999"/>
          <a:stretch/>
        </p:blipFill>
        <p:spPr>
          <a:xfrm>
            <a:off x="465763" y="51551"/>
            <a:ext cx="6692348" cy="3541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518225-4783-49F5-9124-7BB9D33196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16" t="50000" r="27192" b="24706"/>
          <a:stretch/>
        </p:blipFill>
        <p:spPr>
          <a:xfrm>
            <a:off x="2137882" y="3593195"/>
            <a:ext cx="4660483" cy="2941479"/>
          </a:xfrm>
          <a:prstGeom prst="rect">
            <a:avLst/>
          </a:prstGeom>
        </p:spPr>
      </p:pic>
      <p:pic>
        <p:nvPicPr>
          <p:cNvPr id="6" name="SG Bk 3 F-SA__18_2-08">
            <a:hlinkClick r:id="" action="ppaction://media"/>
            <a:extLst>
              <a:ext uri="{FF2B5EF4-FFF2-40B4-BE49-F238E27FC236}">
                <a16:creationId xmlns:a16="http://schemas.microsoft.com/office/drawing/2014/main" xmlns="" id="{3B528803-06DD-4E6D-8DAB-CD6C2713FE8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0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63340" y="420757"/>
            <a:ext cx="1709530" cy="170953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C9270305-7D65-4B60-BD1B-686D5B11174A}"/>
              </a:ext>
            </a:extLst>
          </p:cNvPr>
          <p:cNvSpPr/>
          <p:nvPr/>
        </p:nvSpPr>
        <p:spPr>
          <a:xfrm>
            <a:off x="7197867" y="2357687"/>
            <a:ext cx="4715022" cy="1708692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did one of the boys do on the weekend?</a:t>
            </a:r>
            <a:endParaRPr lang="ar-SA" sz="2800" dirty="0">
              <a:solidFill>
                <a:sysClr val="windowText" lastClr="000000"/>
              </a:solidFill>
              <a:latin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C81CC0-9E76-4C35-AC6D-65CF80DD091C}"/>
              </a:ext>
            </a:extLst>
          </p:cNvPr>
          <p:cNvSpPr txBox="1"/>
          <p:nvPr/>
        </p:nvSpPr>
        <p:spPr>
          <a:xfrm>
            <a:off x="7158111" y="4519545"/>
            <a:ext cx="500932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 went to the Science Museum.</a:t>
            </a:r>
            <a:endParaRPr lang="ar-SA" sz="4000" dirty="0">
              <a:solidFill>
                <a:srgbClr val="00206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77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E540C9-B235-47D7-B4C8-15A0B5CE7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45" t="27683" r="26732" b="49999"/>
          <a:stretch/>
        </p:blipFill>
        <p:spPr>
          <a:xfrm>
            <a:off x="465763" y="51551"/>
            <a:ext cx="6692348" cy="3541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518225-4783-49F5-9124-7BB9D3319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16" t="50000" r="27192" b="24706"/>
          <a:stretch/>
        </p:blipFill>
        <p:spPr>
          <a:xfrm>
            <a:off x="2137882" y="3593195"/>
            <a:ext cx="4660483" cy="294147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C9270305-7D65-4B60-BD1B-686D5B11174A}"/>
              </a:ext>
            </a:extLst>
          </p:cNvPr>
          <p:cNvSpPr/>
          <p:nvPr/>
        </p:nvSpPr>
        <p:spPr>
          <a:xfrm>
            <a:off x="7158111" y="1390278"/>
            <a:ext cx="4715022" cy="1708692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Did he like it?</a:t>
            </a:r>
            <a:endParaRPr lang="ar-SA" sz="3600" dirty="0">
              <a:solidFill>
                <a:sysClr val="windowText" lastClr="000000"/>
              </a:solidFill>
              <a:latin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C81CC0-9E76-4C35-AC6D-65CF80DD091C}"/>
              </a:ext>
            </a:extLst>
          </p:cNvPr>
          <p:cNvSpPr txBox="1"/>
          <p:nvPr/>
        </p:nvSpPr>
        <p:spPr>
          <a:xfrm>
            <a:off x="7010961" y="3729811"/>
            <a:ext cx="50093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Yes, he did</a:t>
            </a:r>
            <a:endParaRPr lang="ar-SA" sz="4000" dirty="0">
              <a:solidFill>
                <a:srgbClr val="00206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262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5E7609-4D4C-4716-AB80-7E785A6F5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0000" r="15654" b="32710"/>
          <a:stretch/>
        </p:blipFill>
        <p:spPr>
          <a:xfrm>
            <a:off x="280741" y="1547445"/>
            <a:ext cx="11630518" cy="329184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5AFD11D0-4AD0-4391-957E-14631A71084E}"/>
              </a:ext>
            </a:extLst>
          </p:cNvPr>
          <p:cNvCxnSpPr>
            <a:cxnSpLocks/>
          </p:cNvCxnSpPr>
          <p:nvPr/>
        </p:nvCxnSpPr>
        <p:spPr>
          <a:xfrm>
            <a:off x="5512904" y="3975652"/>
            <a:ext cx="262393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51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irror, pier glass, furniture, table&#10;&#10;Description automatically generated">
            <a:extLst>
              <a:ext uri="{FF2B5EF4-FFF2-40B4-BE49-F238E27FC236}">
                <a16:creationId xmlns:a16="http://schemas.microsoft.com/office/drawing/2014/main" xmlns="" id="{10A4C957-5FAA-411D-A833-BDAFEDEEB8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5400000">
            <a:off x="2516170" y="-2516169"/>
            <a:ext cx="7159663" cy="12192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C4254A-9910-4A6B-8A13-0D8D01700270}"/>
              </a:ext>
            </a:extLst>
          </p:cNvPr>
          <p:cNvSpPr txBox="1"/>
          <p:nvPr/>
        </p:nvSpPr>
        <p:spPr>
          <a:xfrm>
            <a:off x="1788153" y="1805815"/>
            <a:ext cx="809707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Know some new words related to Museum exhibits.</a:t>
            </a:r>
            <a:endParaRPr lang="ar-SA" sz="2800" dirty="0">
              <a:latin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06ABC4-1E25-4476-98E1-B96DF44F47A2}"/>
              </a:ext>
            </a:extLst>
          </p:cNvPr>
          <p:cNvSpPr txBox="1"/>
          <p:nvPr/>
        </p:nvSpPr>
        <p:spPr>
          <a:xfrm>
            <a:off x="1788152" y="3216331"/>
            <a:ext cx="809707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Discuss some questions about Museum exhibits.</a:t>
            </a:r>
            <a:endParaRPr lang="ar-SA" sz="2800" dirty="0">
              <a:latin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6C15DD-6008-47D8-8CE5-FEE58F58F6FB}"/>
              </a:ext>
            </a:extLst>
          </p:cNvPr>
          <p:cNvSpPr txBox="1"/>
          <p:nvPr/>
        </p:nvSpPr>
        <p:spPr>
          <a:xfrm>
            <a:off x="1788152" y="4482740"/>
            <a:ext cx="80970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Practice the conversation in pairs.</a:t>
            </a:r>
            <a:endParaRPr lang="ar-SA" sz="2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318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E90EB45-EEE9-4563-8179-65EF62AE0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BADD74-B55F-42E8-85FE-B8175C704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1" t="31719" r="58564" b="56921"/>
          <a:stretch/>
        </p:blipFill>
        <p:spPr>
          <a:xfrm>
            <a:off x="4372355" y="630875"/>
            <a:ext cx="7176177" cy="23655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D0EF74-AD1E-4FD9-914D-8EC9058EB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&#10;&#10;Description automatically generated">
            <a:extLst>
              <a:ext uri="{FF2B5EF4-FFF2-40B4-BE49-F238E27FC236}">
                <a16:creationId xmlns:a16="http://schemas.microsoft.com/office/drawing/2014/main" xmlns="" id="{2AA12250-D53D-4BDF-AA78-35749841E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43467" y="480060"/>
            <a:ext cx="3480856" cy="34808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423F51E-D4C5-4EC2-9FF6-62533897F276}"/>
              </a:ext>
            </a:extLst>
          </p:cNvPr>
          <p:cNvSpPr/>
          <p:nvPr/>
        </p:nvSpPr>
        <p:spPr>
          <a:xfrm>
            <a:off x="2272748" y="3861583"/>
            <a:ext cx="764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World of Miró,</a:t>
            </a:r>
          </a:p>
          <a:p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Art of the Pen: Arabic Calligraphy</a:t>
            </a:r>
            <a:b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Natural History Museum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004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56FD25-5B21-4515-B8A4-7B1F0F2BA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55" t="45474" r="58044" b="35548"/>
          <a:stretch/>
        </p:blipFill>
        <p:spPr>
          <a:xfrm>
            <a:off x="0" y="2107107"/>
            <a:ext cx="6502921" cy="3213716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88128B6-B024-462F-8A0B-03CCE94326ED}"/>
              </a:ext>
            </a:extLst>
          </p:cNvPr>
          <p:cNvSpPr/>
          <p:nvPr/>
        </p:nvSpPr>
        <p:spPr>
          <a:xfrm>
            <a:off x="5071463" y="3099158"/>
            <a:ext cx="5880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 the Museum of Natural History</a:t>
            </a:r>
            <a:endParaRPr lang="ar-SA" sz="2800" dirty="0">
              <a:solidFill>
                <a:srgbClr val="0070C0"/>
              </a:solidFill>
              <a:latin typeface="Aharoni" panose="02010803020104030203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D7CFC13-3636-4B1F-BADB-DAD8E731B37F}"/>
              </a:ext>
            </a:extLst>
          </p:cNvPr>
          <p:cNvSpPr/>
          <p:nvPr/>
        </p:nvSpPr>
        <p:spPr>
          <a:xfrm>
            <a:off x="6262286" y="3527884"/>
            <a:ext cx="5634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at the Islamic Heritage Museum</a:t>
            </a:r>
            <a:endParaRPr lang="ar-SA" sz="2800" dirty="0">
              <a:solidFill>
                <a:srgbClr val="0070C0"/>
              </a:solidFill>
              <a:latin typeface="Aharoni" panose="02010803020104030203" pitchFamily="2" charset="-79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F628BE-D7DC-4EBC-8B5D-B578370E06C2}"/>
              </a:ext>
            </a:extLst>
          </p:cNvPr>
          <p:cNvSpPr/>
          <p:nvPr/>
        </p:nvSpPr>
        <p:spPr>
          <a:xfrm>
            <a:off x="5927356" y="3960020"/>
            <a:ext cx="57534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 went to the Science Museum.</a:t>
            </a:r>
          </a:p>
          <a:p>
            <a:endParaRPr lang="ar-SA" sz="3200" dirty="0">
              <a:solidFill>
                <a:srgbClr val="0070C0"/>
              </a:solidFill>
              <a:latin typeface="Aharoni" panose="02010803020104030203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EE6FA47-86C3-42F6-8171-ABFCDA9A1737}"/>
              </a:ext>
            </a:extLst>
          </p:cNvPr>
          <p:cNvSpPr/>
          <p:nvPr/>
        </p:nvSpPr>
        <p:spPr>
          <a:xfrm>
            <a:off x="5896564" y="4457317"/>
            <a:ext cx="2880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was amazing.</a:t>
            </a:r>
            <a:endParaRPr lang="ar-SA" sz="2800" dirty="0">
              <a:solidFill>
                <a:srgbClr val="0070C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1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C7AEA4-F146-44B3-BB7D-FE4F958E0B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54" t="34249" r="32385" b="29015"/>
          <a:stretch/>
        </p:blipFill>
        <p:spPr>
          <a:xfrm>
            <a:off x="745587" y="450166"/>
            <a:ext cx="6654020" cy="5618252"/>
          </a:xfrm>
          <a:prstGeom prst="rect">
            <a:avLst/>
          </a:prstGeom>
        </p:spPr>
      </p:pic>
      <p:pic>
        <p:nvPicPr>
          <p:cNvPr id="3" name="SG Bk 3 F-SA__18_2-09">
            <a:hlinkClick r:id="" action="ppaction://media"/>
            <a:extLst>
              <a:ext uri="{FF2B5EF4-FFF2-40B4-BE49-F238E27FC236}">
                <a16:creationId xmlns:a16="http://schemas.microsoft.com/office/drawing/2014/main" xmlns="" id="{17B0B082-26F7-4536-A3C9-37102539EE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98301" y="450166"/>
            <a:ext cx="2311791" cy="231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6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D9FC6AC-4A12-4825-8ABE-0732B8EF4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0C44DE-BC55-4848-9A49-00A65A5E9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270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E7FE48-6D62-4BF6-B103-23339E1D5D8E}"/>
              </a:ext>
            </a:extLst>
          </p:cNvPr>
          <p:cNvSpPr/>
          <p:nvPr/>
        </p:nvSpPr>
        <p:spPr>
          <a:xfrm>
            <a:off x="2718685" y="343405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page </a:t>
            </a:r>
            <a:r>
              <a:rPr lang="en-US" sz="6600" b="1" dirty="0"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111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2102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E28677-283F-4A23-9392-C44B75EAC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4" t="22961" r="28576" b="10750"/>
          <a:stretch/>
        </p:blipFill>
        <p:spPr>
          <a:xfrm>
            <a:off x="745587" y="328557"/>
            <a:ext cx="6738425" cy="6200886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C41C23CD-7446-4E33-9055-6901CBCF6399}"/>
              </a:ext>
            </a:extLst>
          </p:cNvPr>
          <p:cNvSpPr/>
          <p:nvPr/>
        </p:nvSpPr>
        <p:spPr>
          <a:xfrm>
            <a:off x="7076660" y="185530"/>
            <a:ext cx="5115340" cy="2478157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can you see in this picture? </a:t>
            </a:r>
            <a:endParaRPr lang="ar-SA" sz="3200" dirty="0">
              <a:solidFill>
                <a:sysClr val="windowText" lastClr="000000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337486-07F3-4BE0-9DDA-21983E40C921}"/>
              </a:ext>
            </a:extLst>
          </p:cNvPr>
          <p:cNvSpPr txBox="1"/>
          <p:nvPr/>
        </p:nvSpPr>
        <p:spPr>
          <a:xfrm>
            <a:off x="7447721" y="3075057"/>
            <a:ext cx="437321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It’s a web page. </a:t>
            </a:r>
            <a:endParaRPr lang="ar-SA" sz="4000" dirty="0">
              <a:solidFill>
                <a:srgbClr val="00206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931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E28677-283F-4A23-9392-C44B75EAC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4" t="22961" r="28576" b="10750"/>
          <a:stretch/>
        </p:blipFill>
        <p:spPr>
          <a:xfrm>
            <a:off x="745587" y="315305"/>
            <a:ext cx="6738425" cy="6200886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C41C23CD-7446-4E33-9055-6901CBCF6399}"/>
              </a:ext>
            </a:extLst>
          </p:cNvPr>
          <p:cNvSpPr/>
          <p:nvPr/>
        </p:nvSpPr>
        <p:spPr>
          <a:xfrm>
            <a:off x="7563379" y="762919"/>
            <a:ext cx="4549254" cy="1650814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the subject of the web page? </a:t>
            </a:r>
            <a:endParaRPr lang="ar-SA" sz="3200" dirty="0">
              <a:solidFill>
                <a:sysClr val="windowText" lastClr="000000"/>
              </a:solidFill>
              <a:latin typeface="Aharoni" panose="02010803020104030203" pitchFamily="2" charset="-79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4F69723-4CC3-481E-975E-7A88F2FF7E1F}"/>
              </a:ext>
            </a:extLst>
          </p:cNvPr>
          <p:cNvSpPr/>
          <p:nvPr/>
        </p:nvSpPr>
        <p:spPr>
          <a:xfrm>
            <a:off x="1807189" y="1842051"/>
            <a:ext cx="5353878" cy="4359965"/>
          </a:xfrm>
          <a:prstGeom prst="round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CB717A-A471-4186-8F2A-ED0EF853AE3D}"/>
              </a:ext>
            </a:extLst>
          </p:cNvPr>
          <p:cNvSpPr txBox="1"/>
          <p:nvPr/>
        </p:nvSpPr>
        <p:spPr>
          <a:xfrm>
            <a:off x="7161067" y="2861347"/>
            <a:ext cx="50093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u="sng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Museum</a:t>
            </a:r>
            <a:r>
              <a:rPr lang="en-US" sz="4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u="sng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Exhibits</a:t>
            </a:r>
            <a:r>
              <a:rPr lang="en-US" sz="4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ar-SA" sz="4000" dirty="0">
              <a:solidFill>
                <a:srgbClr val="002060"/>
              </a:solidFill>
              <a:latin typeface="Aharoni" panose="02010803020104030203" pitchFamily="2" charset="-79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86FCB0CC-62F1-4743-9505-11BF7D61E65B}"/>
              </a:ext>
            </a:extLst>
          </p:cNvPr>
          <p:cNvSpPr/>
          <p:nvPr/>
        </p:nvSpPr>
        <p:spPr>
          <a:xfrm>
            <a:off x="5181600" y="4427255"/>
            <a:ext cx="7010400" cy="1337448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What’s the meaning of “museum &amp; exhibits”? </a:t>
            </a:r>
            <a:endParaRPr lang="ar-SA" sz="3200" dirty="0">
              <a:solidFill>
                <a:sysClr val="windowText" lastClr="00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341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E28677-283F-4A23-9392-C44B75EAC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4" t="22961" r="28576" b="10750"/>
          <a:stretch/>
        </p:blipFill>
        <p:spPr>
          <a:xfrm>
            <a:off x="745587" y="328557"/>
            <a:ext cx="6738425" cy="6200886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C41C23CD-7446-4E33-9055-6901CBCF6399}"/>
              </a:ext>
            </a:extLst>
          </p:cNvPr>
          <p:cNvSpPr/>
          <p:nvPr/>
        </p:nvSpPr>
        <p:spPr>
          <a:xfrm>
            <a:off x="7076660" y="185530"/>
            <a:ext cx="5115340" cy="2478157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the title of the web page? </a:t>
            </a:r>
            <a:endParaRPr lang="ar-SA" sz="3200" dirty="0">
              <a:solidFill>
                <a:sysClr val="windowText" lastClr="000000"/>
              </a:solidFill>
              <a:latin typeface="Aharoni" panose="02010803020104030203" pitchFamily="2" charset="-79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4F69723-4CC3-481E-975E-7A88F2FF7E1F}"/>
              </a:ext>
            </a:extLst>
          </p:cNvPr>
          <p:cNvSpPr/>
          <p:nvPr/>
        </p:nvSpPr>
        <p:spPr>
          <a:xfrm>
            <a:off x="1590261" y="980661"/>
            <a:ext cx="5353878" cy="596348"/>
          </a:xfrm>
          <a:prstGeom prst="round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CB717A-A471-4186-8F2A-ED0EF853AE3D}"/>
              </a:ext>
            </a:extLst>
          </p:cNvPr>
          <p:cNvSpPr txBox="1"/>
          <p:nvPr/>
        </p:nvSpPr>
        <p:spPr>
          <a:xfrm>
            <a:off x="7129669" y="3088310"/>
            <a:ext cx="500932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“What’s On?” Museum </a:t>
            </a:r>
            <a:r>
              <a:rPr lang="en-US" sz="4000" u="sng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Guide</a:t>
            </a:r>
            <a:r>
              <a:rPr lang="en-US" sz="4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ar-SA" sz="4000" dirty="0">
              <a:solidFill>
                <a:srgbClr val="002060"/>
              </a:solidFill>
              <a:latin typeface="Aharoni" panose="02010803020104030203" pitchFamily="2" charset="-79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A4EA17CD-635E-4CD3-B03E-5C1E3134C828}"/>
              </a:ext>
            </a:extLst>
          </p:cNvPr>
          <p:cNvSpPr/>
          <p:nvPr/>
        </p:nvSpPr>
        <p:spPr>
          <a:xfrm>
            <a:off x="5181600" y="5021656"/>
            <a:ext cx="7010400" cy="1337448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What’s the meaning of “GUIDE”? </a:t>
            </a:r>
            <a:endParaRPr lang="ar-SA" sz="3200" dirty="0">
              <a:solidFill>
                <a:sysClr val="windowText" lastClr="00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46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E28677-283F-4A23-9392-C44B75EAC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4" t="22961" r="28576" b="10750"/>
          <a:stretch/>
        </p:blipFill>
        <p:spPr>
          <a:xfrm>
            <a:off x="745587" y="328557"/>
            <a:ext cx="6738425" cy="6200886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C41C23CD-7446-4E33-9055-6901CBCF6399}"/>
              </a:ext>
            </a:extLst>
          </p:cNvPr>
          <p:cNvSpPr/>
          <p:nvPr/>
        </p:nvSpPr>
        <p:spPr>
          <a:xfrm>
            <a:off x="7076660" y="185530"/>
            <a:ext cx="5115340" cy="2478157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does “What’s On” mean? </a:t>
            </a:r>
            <a:endParaRPr lang="ar-SA" sz="3200" dirty="0">
              <a:solidFill>
                <a:sysClr val="windowText" lastClr="000000"/>
              </a:solidFill>
              <a:latin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CB717A-A471-4186-8F2A-ED0EF853AE3D}"/>
              </a:ext>
            </a:extLst>
          </p:cNvPr>
          <p:cNvSpPr txBox="1"/>
          <p:nvPr/>
        </p:nvSpPr>
        <p:spPr>
          <a:xfrm>
            <a:off x="7129669" y="3088310"/>
            <a:ext cx="50093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happening? </a:t>
            </a:r>
            <a:endParaRPr lang="ar-SA" sz="4000" dirty="0">
              <a:solidFill>
                <a:srgbClr val="00206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14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E28677-283F-4A23-9392-C44B75EAC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18" t="40415" r="32070" b="16376"/>
          <a:stretch/>
        </p:blipFill>
        <p:spPr>
          <a:xfrm>
            <a:off x="0" y="-1"/>
            <a:ext cx="10344296" cy="589721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C41C23CD-7446-4E33-9055-6901CBCF6399}"/>
              </a:ext>
            </a:extLst>
          </p:cNvPr>
          <p:cNvSpPr/>
          <p:nvPr/>
        </p:nvSpPr>
        <p:spPr>
          <a:xfrm>
            <a:off x="7023651" y="4094921"/>
            <a:ext cx="5115340" cy="2478157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are the four types of museums?</a:t>
            </a:r>
            <a:endParaRPr lang="ar-SA" sz="3200" dirty="0">
              <a:solidFill>
                <a:sysClr val="windowText" lastClr="000000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xmlns="" id="{8CB5C857-5CBF-43EC-BD20-C092BCB81C1D}"/>
              </a:ext>
            </a:extLst>
          </p:cNvPr>
          <p:cNvSpPr/>
          <p:nvPr/>
        </p:nvSpPr>
        <p:spPr>
          <a:xfrm>
            <a:off x="4363765" y="377689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1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xmlns="" id="{7E7FFE09-4CDE-4470-8B1A-DEC9961F579C}"/>
              </a:ext>
            </a:extLst>
          </p:cNvPr>
          <p:cNvSpPr/>
          <p:nvPr/>
        </p:nvSpPr>
        <p:spPr>
          <a:xfrm>
            <a:off x="9535913" y="92768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2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xmlns="" id="{3189789D-5445-4828-BF6E-01D95E007E0D}"/>
              </a:ext>
            </a:extLst>
          </p:cNvPr>
          <p:cNvSpPr/>
          <p:nvPr/>
        </p:nvSpPr>
        <p:spPr>
          <a:xfrm>
            <a:off x="3976625" y="2845904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3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xmlns="" id="{70EBB1EB-9A84-44E4-8F09-9B0A8C957401}"/>
              </a:ext>
            </a:extLst>
          </p:cNvPr>
          <p:cNvSpPr/>
          <p:nvPr/>
        </p:nvSpPr>
        <p:spPr>
          <a:xfrm>
            <a:off x="10148339" y="2948607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4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747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building, altar, colonnade&#10;&#10;Description automatically generated">
            <a:extLst>
              <a:ext uri="{FF2B5EF4-FFF2-40B4-BE49-F238E27FC236}">
                <a16:creationId xmlns:a16="http://schemas.microsoft.com/office/drawing/2014/main" xmlns="" id="{1C4FBB7E-CA4D-47D9-B517-7B637D498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4722" r="-2" b="17506"/>
          <a:stretch/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21" name="Picture 20" descr="A picture containing indoor, floor, ceiling&#10;&#10;Description automatically generated">
            <a:extLst>
              <a:ext uri="{FF2B5EF4-FFF2-40B4-BE49-F238E27FC236}">
                <a16:creationId xmlns:a16="http://schemas.microsoft.com/office/drawing/2014/main" xmlns="" id="{D7F356FD-9DE7-4D25-AAF8-A3E3FC1428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15344" r="-3" b="8503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D89181-BF6C-4209-B534-F39A53758E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/>
          <a:stretch/>
        </p:blipFill>
        <p:spPr>
          <a:xfrm>
            <a:off x="5194852" y="3511295"/>
            <a:ext cx="6997148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3D60C80-A2A8-47CD-A142-DA8E9ACCE2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/>
          <a:stretch/>
        </p:blipFill>
        <p:spPr>
          <a:xfrm>
            <a:off x="0" y="3511295"/>
            <a:ext cx="643831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D354EF0-4278-422C-ADDC-B4AB1553204D}"/>
              </a:ext>
            </a:extLst>
          </p:cNvPr>
          <p:cNvSpPr txBox="1"/>
          <p:nvPr/>
        </p:nvSpPr>
        <p:spPr>
          <a:xfrm>
            <a:off x="-979540" y="6272982"/>
            <a:ext cx="69043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Islamic heritage Museum</a:t>
            </a:r>
            <a:endParaRPr lang="ar-SA" sz="3200" dirty="0">
              <a:highlight>
                <a:srgbClr val="FFFF00"/>
              </a:highlight>
              <a:latin typeface="Aharoni" panose="02010803020104030203" pitchFamily="2" charset="-79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91AE469-9790-462F-82A4-10CBF7AB1752}"/>
              </a:ext>
            </a:extLst>
          </p:cNvPr>
          <p:cNvSpPr txBox="1"/>
          <p:nvPr/>
        </p:nvSpPr>
        <p:spPr>
          <a:xfrm>
            <a:off x="6096000" y="6103206"/>
            <a:ext cx="69043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Contemporary art Museum</a:t>
            </a:r>
            <a:endParaRPr lang="ar-SA" sz="3200" dirty="0">
              <a:highlight>
                <a:srgbClr val="FFFF00"/>
              </a:highlight>
              <a:latin typeface="Aharoni" panose="02010803020104030203" pitchFamily="2" charset="-79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A319A7F-825D-43BF-B5DD-52397CDCB789}"/>
              </a:ext>
            </a:extLst>
          </p:cNvPr>
          <p:cNvSpPr txBox="1"/>
          <p:nvPr/>
        </p:nvSpPr>
        <p:spPr>
          <a:xfrm>
            <a:off x="5859797" y="2732161"/>
            <a:ext cx="69043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Natural history Museum</a:t>
            </a:r>
            <a:endParaRPr lang="ar-SA" sz="3200" dirty="0">
              <a:highlight>
                <a:srgbClr val="FFFF00"/>
              </a:highlight>
              <a:latin typeface="Aharoni" panose="02010803020104030203" pitchFamily="2" charset="-79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7201E4A-E79B-48EE-83B2-D50425560B3B}"/>
              </a:ext>
            </a:extLst>
          </p:cNvPr>
          <p:cNvSpPr txBox="1"/>
          <p:nvPr/>
        </p:nvSpPr>
        <p:spPr>
          <a:xfrm>
            <a:off x="-315756" y="-56003"/>
            <a:ext cx="69043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Science and technology Museum</a:t>
            </a:r>
            <a:endParaRPr lang="ar-SA" sz="3200" dirty="0">
              <a:highlight>
                <a:srgbClr val="FFFF00"/>
              </a:highlight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52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E28677-283F-4A23-9392-C44B75EAC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18" t="40415" r="32070" b="16376"/>
          <a:stretch/>
        </p:blipFill>
        <p:spPr>
          <a:xfrm>
            <a:off x="0" y="-1"/>
            <a:ext cx="10344296" cy="5897217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C41C23CD-7446-4E33-9055-6901CBCF6399}"/>
              </a:ext>
            </a:extLst>
          </p:cNvPr>
          <p:cNvSpPr/>
          <p:nvPr/>
        </p:nvSpPr>
        <p:spPr>
          <a:xfrm>
            <a:off x="7023651" y="4094921"/>
            <a:ext cx="5115340" cy="2478157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Where can you see dinosaurs?</a:t>
            </a:r>
            <a:endParaRPr lang="ar-SA" sz="3200" dirty="0">
              <a:solidFill>
                <a:sysClr val="windowText" lastClr="000000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xmlns="" id="{8CB5C857-5CBF-43EC-BD20-C092BCB81C1D}"/>
              </a:ext>
            </a:extLst>
          </p:cNvPr>
          <p:cNvSpPr/>
          <p:nvPr/>
        </p:nvSpPr>
        <p:spPr>
          <a:xfrm>
            <a:off x="4363765" y="377689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1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xmlns="" id="{7E7FFE09-4CDE-4470-8B1A-DEC9961F579C}"/>
              </a:ext>
            </a:extLst>
          </p:cNvPr>
          <p:cNvSpPr/>
          <p:nvPr/>
        </p:nvSpPr>
        <p:spPr>
          <a:xfrm>
            <a:off x="9535913" y="92768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2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xmlns="" id="{3189789D-5445-4828-BF6E-01D95E007E0D}"/>
              </a:ext>
            </a:extLst>
          </p:cNvPr>
          <p:cNvSpPr/>
          <p:nvPr/>
        </p:nvSpPr>
        <p:spPr>
          <a:xfrm>
            <a:off x="3976625" y="2845904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3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xmlns="" id="{70EBB1EB-9A84-44E4-8F09-9B0A8C957401}"/>
              </a:ext>
            </a:extLst>
          </p:cNvPr>
          <p:cNvSpPr/>
          <p:nvPr/>
        </p:nvSpPr>
        <p:spPr>
          <a:xfrm>
            <a:off x="10148339" y="2948607"/>
            <a:ext cx="808383" cy="583095"/>
          </a:xfrm>
          <a:prstGeom prst="hep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</a:rPr>
              <a:t>4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4CDD58F-8FF3-447D-9ACC-88DFAC25EEE3}"/>
              </a:ext>
            </a:extLst>
          </p:cNvPr>
          <p:cNvSpPr/>
          <p:nvPr/>
        </p:nvSpPr>
        <p:spPr>
          <a:xfrm>
            <a:off x="5172148" y="106016"/>
            <a:ext cx="5784574" cy="27398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08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242</Words>
  <Application>Microsoft Office PowerPoint</Application>
  <PresentationFormat>ملء الشاشة</PresentationFormat>
  <Paragraphs>60</Paragraphs>
  <Slides>23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ProximaNova-Light</vt:lpstr>
      <vt:lpstr>Times New Roman</vt:lpstr>
      <vt:lpstr>Office Theme</vt:lpstr>
      <vt:lpstr>Unit 6  What was it like?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 What was it like?</dc:title>
  <dc:creator>نورا العتيبي</dc:creator>
  <cp:lastModifiedBy>hp</cp:lastModifiedBy>
  <cp:revision>5</cp:revision>
  <dcterms:created xsi:type="dcterms:W3CDTF">2020-11-03T14:48:44Z</dcterms:created>
  <dcterms:modified xsi:type="dcterms:W3CDTF">2022-12-06T21:39:53Z</dcterms:modified>
</cp:coreProperties>
</file>