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3" r:id="rId8"/>
    <p:sldId id="270" r:id="rId9"/>
    <p:sldId id="279" r:id="rId10"/>
    <p:sldId id="262" r:id="rId11"/>
    <p:sldId id="272" r:id="rId12"/>
    <p:sldId id="274" r:id="rId13"/>
    <p:sldId id="275" r:id="rId14"/>
    <p:sldId id="264" r:id="rId15"/>
    <p:sldId id="284" r:id="rId16"/>
    <p:sldId id="280" r:id="rId17"/>
    <p:sldId id="281" r:id="rId18"/>
    <p:sldId id="261" r:id="rId19"/>
    <p:sldId id="277" r:id="rId20"/>
    <p:sldId id="278" r:id="rId21"/>
    <p:sldId id="265" r:id="rId22"/>
    <p:sldId id="271" r:id="rId23"/>
    <p:sldId id="268" r:id="rId24"/>
    <p:sldId id="282" r:id="rId25"/>
    <p:sldId id="269" r:id="rId26"/>
    <p:sldId id="266" r:id="rId27"/>
    <p:sldId id="267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F0"/>
    <a:srgbClr val="397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7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B8B6751-7D76-4126-9FD3-ABB5ABE20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E5AE2DC2-5043-4500-AF24-889C4825B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F484A7A1-163A-4B51-B79C-808C8C839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085E2FC-1E5C-4731-9A7E-8D8DEC2C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098BE7F-B545-4488-81D6-8B153729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57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5D00EA3-11F8-4DA7-A4DA-44F7E6C0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7A4F2272-9535-41EB-923A-56119E3EA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05E6F97-528F-4421-B02D-BA995495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76A0709-D747-47C5-8CE9-2053B4B7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223AB8C8-4436-478B-B4DE-529956C2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79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C08E4ECE-9173-49F2-8D84-346D66265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D7293B07-4E7B-46B1-A434-2D26E4D37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9F44163F-1A25-4B89-969D-93C36881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3550A36-0A6A-4277-8403-B835BFFC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5A3887B-5DFE-4B63-AB7C-61EE6AD7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38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5C1A04C-5329-4074-B6A1-499B7DCFF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4B52D23-501D-4C7C-A2AC-6B72AAE5E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591E5A2-6623-44A9-87B6-B0B0E4D0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34DCEDB-1F2C-4D42-8D27-22CCB9E8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86F755D-2862-4DCF-9F00-91AB1CA1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69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E343B53-9E69-4399-8109-0B37CDC8E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B930D3A7-F2A9-40A1-8629-BF1E561A3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C7B8FF7-3F63-48E4-93A6-0E967F52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3F2BD7E-6714-4D86-AAF3-62F07773C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4210641-C06E-428B-BFA9-AA9E3348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5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C6FCF8E-0266-41D5-9F29-18CCCD52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D558F0B-9846-46EB-83E5-104A72E4E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546983D5-BBB8-4C02-93D3-78BF96F34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C8F099E9-E35F-402D-B362-7583F4CA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F2C5881-2004-494C-907E-25A45CF4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C07360B8-2F5D-4F81-8A42-C7A73BF6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6876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74E5470-ABB9-43A0-A338-F55F7D10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2A70C19E-C42B-47B6-8C52-5C3D225B0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A566964-9AF7-4F4C-94DA-14774FE9B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4F46EB36-3687-4BFC-A2A8-9944E3AB4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B0E1DAA3-6CE6-46C9-9543-BDF4CE767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7C793001-B6DD-4F7D-972E-6363BEC4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704D8AC6-4AC0-4680-9158-B01A98D7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0DC83EC9-8806-48F6-809D-3EFFB1DA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919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457D2F1-1F82-4FE3-BA94-A04A0C6D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855AE6A3-F314-4986-830E-E007420F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BFA1388E-4053-4CE9-BE26-7287C6A3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C059B691-C48C-4B43-B91B-9CA9DF44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969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27034867-672A-49C2-8C29-BED45573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CB7022A7-5C41-4C60-8B7E-7E355D86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1FD8C14C-F5E3-41E6-8614-27CCAC06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088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CA3BD3C-ADBA-4B69-BC6C-AD3403F3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4342C99-8CB0-4A9D-A507-DD0663D2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34FB4AEA-EE40-44F7-8385-02D5D449B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26768954-B578-4BFF-88B5-0EF18C2A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7918248A-EBCC-43C0-8B09-555D366CE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1063762F-BA03-4FE2-B50C-5851B76D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32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505C5F6-94C6-45D3-AF8B-E5FE859B3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CA4CB2B3-2BBC-486A-9502-1E2EBF44F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0F550E54-BA81-491A-95E7-CA060513B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ABA4C6D5-5064-4D89-8B37-35CAD17AF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32493F11-C099-481D-9AC4-29FB3521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B89EA689-AB38-4B4E-8EC2-8D68CAA0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030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EB98CEB0-8D9E-45C5-BE8E-7824D748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E961C400-395E-4356-A440-CBF9905B1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13EA82D-494B-4F4C-9CC5-36C5613B0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CFB8-39D8-4199-8B88-2F8895945F9A}" type="datetimeFigureOut">
              <a:rPr lang="ar-SA" smtClean="0"/>
              <a:t>16/05/44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E7382213-D2FE-4CBE-B0D2-2071149D4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4AF84F9D-4334-4534-B1AB-D6AD79F0B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678F9-B185-428A-BC7B-4425C035C71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068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Feelings_and_emotions/How_do_you_feel_mr240301j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26285016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CBB01DE-3649-4952-9991-110522C80C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2CCBD636-40BE-49E9-B478-B2B6DBDD4C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جرس تلفون قديم Old Phone   للتحميل الرابط بالأسفل  Download _⬇️_ (320 kbps)">
            <a:hlinkClick r:id="" action="ppaction://media"/>
            <a:extLst>
              <a:ext uri="{FF2B5EF4-FFF2-40B4-BE49-F238E27FC236}">
                <a16:creationId xmlns:a16="http://schemas.microsoft.com/office/drawing/2014/main" xmlns="" id="{F5D7CAA8-FDE8-4387-9F13-788B0381B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83" end="47973.9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8888"/>
            <a:ext cx="406400" cy="406400"/>
          </a:xfrm>
          <a:prstGeom prst="rect">
            <a:avLst/>
          </a:prstGeom>
        </p:spPr>
      </p:pic>
      <p:pic>
        <p:nvPicPr>
          <p:cNvPr id="5" name="Picture 2" descr="11,171 BEST Pop Art Telephone IMAGES, STOCK PHOTOS &amp;amp; VECTORS | Adobe Stock">
            <a:extLst>
              <a:ext uri="{FF2B5EF4-FFF2-40B4-BE49-F238E27FC236}">
                <a16:creationId xmlns:a16="http://schemas.microsoft.com/office/drawing/2014/main" xmlns="" id="{AF4C9CE3-D025-4A97-A749-3C1B3780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ff the hook GIF on GIFER - by Samur">
            <a:extLst>
              <a:ext uri="{FF2B5EF4-FFF2-40B4-BE49-F238E27FC236}">
                <a16:creationId xmlns:a16="http://schemas.microsoft.com/office/drawing/2014/main" xmlns="" id="{9BAC3E82-8B1A-4AE1-B41E-328485424E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9" y="4203700"/>
            <a:ext cx="1680766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9522AD40-ADD0-476F-8DF8-C3298F8A3333}"/>
              </a:ext>
            </a:extLst>
          </p:cNvPr>
          <p:cNvSpPr txBox="1"/>
          <p:nvPr/>
        </p:nvSpPr>
        <p:spPr>
          <a:xfrm rot="19763753">
            <a:off x="5248275" y="3238500"/>
            <a:ext cx="30765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riiiiiing</a:t>
            </a:r>
            <a:endParaRPr lang="ar-SA" sz="4400" dirty="0">
              <a:latin typeface="Aharoni" panose="02010803020104030203" pitchFamily="2" charset="-79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254017DD-214C-4B47-8F16-9A491F7BEC25}"/>
              </a:ext>
            </a:extLst>
          </p:cNvPr>
          <p:cNvSpPr txBox="1"/>
          <p:nvPr/>
        </p:nvSpPr>
        <p:spPr>
          <a:xfrm rot="667145">
            <a:off x="5291337" y="4675573"/>
            <a:ext cx="30765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latin typeface="Algerian" panose="04020705040A02060702" pitchFamily="82" charset="0"/>
                <a:cs typeface="Aharoni" panose="02010803020104030203" pitchFamily="2" charset="-79"/>
              </a:rPr>
              <a:t>riiiiiing</a:t>
            </a:r>
            <a:endParaRPr lang="ar-SA" sz="4400" dirty="0">
              <a:latin typeface="Algerian" panose="04020705040A02060702" pitchFamily="8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B548E398-5B57-48B4-8CBF-1F4713506B34}"/>
              </a:ext>
            </a:extLst>
          </p:cNvPr>
          <p:cNvSpPr txBox="1"/>
          <p:nvPr/>
        </p:nvSpPr>
        <p:spPr>
          <a:xfrm rot="667145">
            <a:off x="6949247" y="3457638"/>
            <a:ext cx="30765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latin typeface="Andalus" panose="02020603050405020304" pitchFamily="18" charset="-78"/>
                <a:cs typeface="Andalus" panose="02020603050405020304" pitchFamily="18" charset="-78"/>
              </a:rPr>
              <a:t>ring</a:t>
            </a:r>
            <a:endParaRPr lang="ar-SA" sz="4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FAA89D38-2206-4133-88AB-CE7F26FB80E8}"/>
              </a:ext>
            </a:extLst>
          </p:cNvPr>
          <p:cNvSpPr txBox="1"/>
          <p:nvPr/>
        </p:nvSpPr>
        <p:spPr>
          <a:xfrm rot="20932958">
            <a:off x="4950381" y="4068948"/>
            <a:ext cx="307657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latin typeface="Bradley Hand ITC" panose="03070402050302030203" pitchFamily="66" charset="0"/>
                <a:cs typeface="Andalus" panose="02020603050405020304" pitchFamily="18" charset="-78"/>
              </a:rPr>
              <a:t>riiiiing</a:t>
            </a:r>
            <a:endParaRPr lang="ar-SA" sz="4400" dirty="0">
              <a:latin typeface="Bradley Hand ITC" panose="03070402050302030203" pitchFamily="66" charset="0"/>
              <a:cs typeface="Andalus" panose="02020603050405020304" pitchFamily="18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7A5600D5-783B-4B59-AEEE-DE986D93A5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0" b="14500"/>
          <a:stretch/>
        </p:blipFill>
        <p:spPr>
          <a:xfrm>
            <a:off x="11353800" y="6307137"/>
            <a:ext cx="562841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4B6D3D0-1147-4D9D-819F-51F9613B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6FD18F46-73A4-4927-A1C5-0E6D6252B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D604915-D97E-43EC-9F67-79BA7FE4D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01128B7-F03A-4A80-AC43-CF8C8AF1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06" t="34861" r="37812" b="6667"/>
          <a:stretch/>
        </p:blipFill>
        <p:spPr>
          <a:xfrm>
            <a:off x="2895601" y="669115"/>
            <a:ext cx="4229100" cy="5395308"/>
          </a:xfrm>
          <a:prstGeom prst="rect">
            <a:avLst/>
          </a:prstGeom>
        </p:spPr>
      </p:pic>
      <p:pic>
        <p:nvPicPr>
          <p:cNvPr id="6" name="Picture 2" descr="Free Download - Green Brush Stroke Png - (680x302) Png Clipart Download">
            <a:extLst>
              <a:ext uri="{FF2B5EF4-FFF2-40B4-BE49-F238E27FC236}">
                <a16:creationId xmlns:a16="http://schemas.microsoft.com/office/drawing/2014/main" xmlns="" id="{21FDE600-FCD6-4577-9EFC-A8BB50C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0" y="2711933"/>
            <a:ext cx="3252796" cy="11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C24CA81-8F25-4B4D-B6E1-FF4948440B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87" t="34306" r="38125" b="7963"/>
          <a:stretch/>
        </p:blipFill>
        <p:spPr>
          <a:xfrm>
            <a:off x="7124701" y="647648"/>
            <a:ext cx="4229099" cy="5562703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A39F5F5C-3721-40C0-BB3E-B8F59DF6690B}"/>
              </a:ext>
            </a:extLst>
          </p:cNvPr>
          <p:cNvSpPr txBox="1"/>
          <p:nvPr/>
        </p:nvSpPr>
        <p:spPr>
          <a:xfrm>
            <a:off x="147645" y="3022220"/>
            <a:ext cx="29241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@ page 56+58</a:t>
            </a:r>
            <a:endParaRPr lang="ar-SA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4B1B6053-3FD6-4B43-A399-2EF800751C4B}"/>
              </a:ext>
            </a:extLst>
          </p:cNvPr>
          <p:cNvSpPr/>
          <p:nvPr/>
        </p:nvSpPr>
        <p:spPr>
          <a:xfrm>
            <a:off x="5737642" y="3431418"/>
            <a:ext cx="5712606" cy="6477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 you think any of these people are happy?</a:t>
            </a:r>
            <a:endParaRPr lang="ar-SA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C0945318-908B-4EC6-B0C5-AE9AA06F686D}"/>
              </a:ext>
            </a:extLst>
          </p:cNvPr>
          <p:cNvSpPr/>
          <p:nvPr/>
        </p:nvSpPr>
        <p:spPr>
          <a:xfrm>
            <a:off x="4406485" y="4310563"/>
            <a:ext cx="4105275" cy="76120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do you think they feel?</a:t>
            </a:r>
            <a:endParaRPr lang="ar-SA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7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4B6D3D0-1147-4D9D-819F-51F9613B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D604915-D97E-43EC-9F67-79BA7FE4D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501128B7-F03A-4A80-AC43-CF8C8AF18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6406" t="34861" r="37812" b="6667"/>
          <a:stretch/>
        </p:blipFill>
        <p:spPr>
          <a:xfrm>
            <a:off x="2895601" y="669115"/>
            <a:ext cx="4229100" cy="5395308"/>
          </a:xfrm>
          <a:prstGeom prst="rect">
            <a:avLst/>
          </a:prstGeom>
        </p:spPr>
      </p:pic>
      <p:pic>
        <p:nvPicPr>
          <p:cNvPr id="6" name="Picture 2" descr="Free Download - Green Brush Stroke Png - (680x302) Png Clipart Download">
            <a:extLst>
              <a:ext uri="{FF2B5EF4-FFF2-40B4-BE49-F238E27FC236}">
                <a16:creationId xmlns:a16="http://schemas.microsoft.com/office/drawing/2014/main" xmlns="" id="{21FDE600-FCD6-4577-9EFC-A8BB50C9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0" y="2711933"/>
            <a:ext cx="3252796" cy="11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6C24CA81-8F25-4B4D-B6E1-FF4948440B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7187" t="34306" r="38125" b="7963"/>
          <a:stretch/>
        </p:blipFill>
        <p:spPr>
          <a:xfrm>
            <a:off x="7124701" y="647648"/>
            <a:ext cx="4229099" cy="5562703"/>
          </a:xfrm>
          <a:prstGeom prst="rect">
            <a:avLst/>
          </a:prstGeom>
        </p:spPr>
      </p:pic>
      <p:pic>
        <p:nvPicPr>
          <p:cNvPr id="14" name="عنصر نائب للمحتوى 13">
            <a:extLst>
              <a:ext uri="{FF2B5EF4-FFF2-40B4-BE49-F238E27FC236}">
                <a16:creationId xmlns:a16="http://schemas.microsoft.com/office/drawing/2014/main" xmlns="" id="{CDAB125C-81C6-4E4D-85B5-8BDA406DC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5" y="4168279"/>
            <a:ext cx="983195" cy="946646"/>
          </a:xfr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A39F5F5C-3721-40C0-BB3E-B8F59DF6690B}"/>
              </a:ext>
            </a:extLst>
          </p:cNvPr>
          <p:cNvSpPr txBox="1"/>
          <p:nvPr/>
        </p:nvSpPr>
        <p:spPr>
          <a:xfrm>
            <a:off x="-109510" y="3024485"/>
            <a:ext cx="29241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Listen </a:t>
            </a:r>
            <a:endParaRPr lang="ar-SA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036A5FCC-0080-4266-A3B2-015A2FEBE7E1}"/>
              </a:ext>
            </a:extLst>
          </p:cNvPr>
          <p:cNvSpPr/>
          <p:nvPr/>
        </p:nvSpPr>
        <p:spPr>
          <a:xfrm>
            <a:off x="4419862" y="2647632"/>
            <a:ext cx="5562600" cy="719137"/>
          </a:xfrm>
          <a:prstGeom prst="roundRect">
            <a:avLst/>
          </a:prstGeom>
          <a:solidFill>
            <a:srgbClr val="397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happened?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359FCBC6-5742-4F9E-BA2F-BE9411CEBA8B}"/>
              </a:ext>
            </a:extLst>
          </p:cNvPr>
          <p:cNvSpPr/>
          <p:nvPr/>
        </p:nvSpPr>
        <p:spPr>
          <a:xfrm>
            <a:off x="5395912" y="3666021"/>
            <a:ext cx="5562600" cy="719137"/>
          </a:xfrm>
          <a:prstGeom prst="roundRect">
            <a:avLst/>
          </a:prstGeom>
          <a:solidFill>
            <a:srgbClr val="397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Does the accident look very serious?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44BA0406-6BAB-4131-8E5E-90D0C3C106C6}"/>
              </a:ext>
            </a:extLst>
          </p:cNvPr>
          <p:cNvSpPr/>
          <p:nvPr/>
        </p:nvSpPr>
        <p:spPr>
          <a:xfrm>
            <a:off x="2819140" y="4863687"/>
            <a:ext cx="5562600" cy="719137"/>
          </a:xfrm>
          <a:prstGeom prst="roundRect">
            <a:avLst/>
          </a:prstGeom>
          <a:solidFill>
            <a:srgbClr val="397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Do you think anyone was hurt?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5" name="SG Bk 3 F-SA_2020_2-14">
            <a:hlinkClick r:id="" action="ppaction://media"/>
            <a:extLst>
              <a:ext uri="{FF2B5EF4-FFF2-40B4-BE49-F238E27FC236}">
                <a16:creationId xmlns:a16="http://schemas.microsoft.com/office/drawing/2014/main" xmlns="" id="{29285E44-6C4E-4F3F-A3B6-1BCB751F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997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3652" y="4375931"/>
            <a:ext cx="660008" cy="66000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xmlns="" id="{7151F607-31EA-470C-993B-EDA1B5C595F6}"/>
              </a:ext>
            </a:extLst>
          </p:cNvPr>
          <p:cNvSpPr/>
          <p:nvPr/>
        </p:nvSpPr>
        <p:spPr>
          <a:xfrm>
            <a:off x="2814648" y="4863687"/>
            <a:ext cx="5562600" cy="719137"/>
          </a:xfrm>
          <a:prstGeom prst="roundRect">
            <a:avLst/>
          </a:prstGeom>
          <a:solidFill>
            <a:srgbClr val="397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Do you think anyone was hurt?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xmlns="" id="{FBE04A69-1B88-4A97-8948-477A08689A52}"/>
              </a:ext>
            </a:extLst>
          </p:cNvPr>
          <p:cNvSpPr/>
          <p:nvPr/>
        </p:nvSpPr>
        <p:spPr>
          <a:xfrm>
            <a:off x="4783946" y="5881740"/>
            <a:ext cx="5562600" cy="719137"/>
          </a:xfrm>
          <a:prstGeom prst="roundRect">
            <a:avLst/>
          </a:prstGeom>
          <a:solidFill>
            <a:srgbClr val="3974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accidents often happen?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47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5" grpId="0" animBg="1"/>
      <p:bldP spid="10" grpId="0" animBg="1"/>
      <p:bldP spid="12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17A6427-B169-4198-9F6D-330C75C5C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43124C1-537E-4BC1-8E4B-D434FAC4E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5" t="32514" r="24297" b="6805"/>
          <a:stretch/>
        </p:blipFill>
        <p:spPr>
          <a:xfrm>
            <a:off x="3009899" y="2032000"/>
            <a:ext cx="7067551" cy="477986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62CB9D0E-89F9-472D-AF35-E3576FAE1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94" t="28750" r="24687" b="38611"/>
          <a:stretch/>
        </p:blipFill>
        <p:spPr>
          <a:xfrm>
            <a:off x="6610350" y="706437"/>
            <a:ext cx="3400425" cy="223837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3F80FD00-ECAD-4D1C-9273-3E2E99855CDA}"/>
              </a:ext>
            </a:extLst>
          </p:cNvPr>
          <p:cNvSpPr/>
          <p:nvPr/>
        </p:nvSpPr>
        <p:spPr>
          <a:xfrm>
            <a:off x="2914650" y="2686050"/>
            <a:ext cx="60198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Did the car driver stop at the stop sign? 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4383E85A-B3C5-486A-A93A-41C348F19CBF}"/>
              </a:ext>
            </a:extLst>
          </p:cNvPr>
          <p:cNvSpPr/>
          <p:nvPr/>
        </p:nvSpPr>
        <p:spPr>
          <a:xfrm>
            <a:off x="5024437" y="3821113"/>
            <a:ext cx="60198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Did the SUV driver see the car coming?</a:t>
            </a: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9E268C1F-2F3F-4174-B1A9-13E310FD376A}"/>
              </a:ext>
            </a:extLst>
          </p:cNvPr>
          <p:cNvSpPr/>
          <p:nvPr/>
        </p:nvSpPr>
        <p:spPr>
          <a:xfrm>
            <a:off x="1371599" y="4956176"/>
            <a:ext cx="60198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Was the car driver on his cell phone?</a:t>
            </a: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D2DA95E-F0EC-4FB5-9CC1-96E26E6BB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1922"/>
            <a:ext cx="1601986" cy="29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CAC1FAC6-FB2B-48EE-B62D-89925EF66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877F9A5-CC8A-4F36-9EBF-2B12BCD7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223">
            <a:off x="7275417" y="879475"/>
            <a:ext cx="2181224" cy="218122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C981B5E7-BBB1-4EA7-9E75-C6D57A637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75" t="51528" r="18906" b="8056"/>
          <a:stretch/>
        </p:blipFill>
        <p:spPr>
          <a:xfrm>
            <a:off x="3260890" y="2752724"/>
            <a:ext cx="7454735" cy="406241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F7D6C9DC-3DD0-4C37-827E-C2EA498314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9" t="33705" r="65312" b="8056"/>
          <a:stretch/>
        </p:blipFill>
        <p:spPr>
          <a:xfrm>
            <a:off x="1163072" y="2486024"/>
            <a:ext cx="2288318" cy="4171951"/>
          </a:xfrm>
          <a:prstGeom prst="rect">
            <a:avLst/>
          </a:prstGeom>
        </p:spPr>
      </p:pic>
      <p:pic>
        <p:nvPicPr>
          <p:cNvPr id="11" name="SG Bk 3 F-SA_2020_2-14">
            <a:hlinkClick r:id="" action="ppaction://media"/>
            <a:extLst>
              <a:ext uri="{FF2B5EF4-FFF2-40B4-BE49-F238E27FC236}">
                <a16:creationId xmlns:a16="http://schemas.microsoft.com/office/drawing/2014/main" xmlns="" id="{C7749CF8-67D1-432E-B3E5-A0A7D78EA2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4650" y="869950"/>
            <a:ext cx="833602" cy="83360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عنصر نائب للمحتوى 13">
            <a:extLst>
              <a:ext uri="{FF2B5EF4-FFF2-40B4-BE49-F238E27FC236}">
                <a16:creationId xmlns:a16="http://schemas.microsoft.com/office/drawing/2014/main" xmlns="" id="{85B0DA39-47EA-469E-BDF9-A1FADA77F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45" y="903039"/>
            <a:ext cx="983195" cy="946646"/>
          </a:xfrm>
        </p:spPr>
      </p:pic>
    </p:spTree>
    <p:extLst>
      <p:ext uri="{BB962C8B-B14F-4D97-AF65-F5344CB8AC3E}">
        <p14:creationId xmlns:p14="http://schemas.microsoft.com/office/powerpoint/2010/main" val="38817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3E82F2B-EEC7-46D2-BD99-04F18257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EC1822D-9650-435B-8CCF-ED5E715C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BCC08B2-F1B3-4912-903D-97611DDF2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944451C-BB56-4FB5-A600-9501671DC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26620" r="26640" b="7362"/>
          <a:stretch/>
        </p:blipFill>
        <p:spPr>
          <a:xfrm>
            <a:off x="3067050" y="387374"/>
            <a:ext cx="7743825" cy="5965801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xmlns="" id="{F502CF45-7F8A-47F6-910E-48DE1AA9D978}"/>
              </a:ext>
            </a:extLst>
          </p:cNvPr>
          <p:cNvSpPr/>
          <p:nvPr/>
        </p:nvSpPr>
        <p:spPr>
          <a:xfrm>
            <a:off x="981074" y="2257426"/>
            <a:ext cx="2714625" cy="1608932"/>
          </a:xfrm>
          <a:prstGeom prst="cloudCallout">
            <a:avLst>
              <a:gd name="adj1" fmla="val -16954"/>
              <a:gd name="adj2" fmla="val 8370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 do the pictures show?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8C828CB0-1772-45E7-91A2-B6C8D68E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634394D5-DC1E-4783-A293-9930A6CFBFFF}"/>
              </a:ext>
            </a:extLst>
          </p:cNvPr>
          <p:cNvSpPr/>
          <p:nvPr/>
        </p:nvSpPr>
        <p:spPr>
          <a:xfrm>
            <a:off x="8961779" y="1181099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scared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9A21A24C-A69C-4E0F-8D95-AEF0C7135E5D}"/>
              </a:ext>
            </a:extLst>
          </p:cNvPr>
          <p:cNvSpPr/>
          <p:nvPr/>
        </p:nvSpPr>
        <p:spPr>
          <a:xfrm>
            <a:off x="8941595" y="3924299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angry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xmlns="" id="{9A341258-5A1B-4872-B065-CBEA36BF577E}"/>
              </a:ext>
            </a:extLst>
          </p:cNvPr>
          <p:cNvSpPr/>
          <p:nvPr/>
        </p:nvSpPr>
        <p:spPr>
          <a:xfrm>
            <a:off x="3238499" y="1190623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sleepy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xmlns="" id="{A57AEB20-A42A-40D4-B3A4-C77AB41CBE50}"/>
              </a:ext>
            </a:extLst>
          </p:cNvPr>
          <p:cNvSpPr/>
          <p:nvPr/>
        </p:nvSpPr>
        <p:spPr>
          <a:xfrm>
            <a:off x="6095999" y="1223962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happy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xmlns="" id="{A97281D5-15B5-4BE0-BB91-7843DECDED80}"/>
              </a:ext>
            </a:extLst>
          </p:cNvPr>
          <p:cNvSpPr/>
          <p:nvPr/>
        </p:nvSpPr>
        <p:spPr>
          <a:xfrm>
            <a:off x="3250405" y="3924299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sad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xmlns="" id="{156A0633-121E-4346-8FC4-65D6A1D89CC6}"/>
              </a:ext>
            </a:extLst>
          </p:cNvPr>
          <p:cNvSpPr/>
          <p:nvPr/>
        </p:nvSpPr>
        <p:spPr>
          <a:xfrm>
            <a:off x="6119810" y="4010025"/>
            <a:ext cx="1971675" cy="22383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surprised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30A163B6-06FE-4E63-B496-FF0ECE5A82DE}"/>
              </a:ext>
            </a:extLst>
          </p:cNvPr>
          <p:cNvSpPr/>
          <p:nvPr/>
        </p:nvSpPr>
        <p:spPr>
          <a:xfrm>
            <a:off x="8984344" y="1171574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1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22B8ED1F-0BC5-45D0-B605-A253D9D9EBEF}"/>
              </a:ext>
            </a:extLst>
          </p:cNvPr>
          <p:cNvSpPr/>
          <p:nvPr/>
        </p:nvSpPr>
        <p:spPr>
          <a:xfrm>
            <a:off x="6096000" y="4010025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5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92CAC504-8D7B-4F5B-A9BD-030519BE5DCD}"/>
              </a:ext>
            </a:extLst>
          </p:cNvPr>
          <p:cNvSpPr/>
          <p:nvPr/>
        </p:nvSpPr>
        <p:spPr>
          <a:xfrm>
            <a:off x="3238500" y="3895725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6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98C5E271-E70D-46A8-B8DF-F8C9773DC261}"/>
              </a:ext>
            </a:extLst>
          </p:cNvPr>
          <p:cNvSpPr/>
          <p:nvPr/>
        </p:nvSpPr>
        <p:spPr>
          <a:xfrm>
            <a:off x="3238500" y="1190625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3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4ED81387-EE8D-48D7-A113-61A54D012C50}"/>
              </a:ext>
            </a:extLst>
          </p:cNvPr>
          <p:cNvSpPr/>
          <p:nvPr/>
        </p:nvSpPr>
        <p:spPr>
          <a:xfrm>
            <a:off x="6096000" y="1228725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2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BA427CDD-1E13-4CE4-8634-5BD7656E3722}"/>
              </a:ext>
            </a:extLst>
          </p:cNvPr>
          <p:cNvSpPr/>
          <p:nvPr/>
        </p:nvSpPr>
        <p:spPr>
          <a:xfrm>
            <a:off x="8961779" y="3924299"/>
            <a:ext cx="1971675" cy="2238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4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pic>
        <p:nvPicPr>
          <p:cNvPr id="6152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C4186585-D5F3-40E8-A1F8-ADDF0C1F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521" y="1507326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0058F492-B4F2-4D6B-A6F7-0BE195A3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95" y="1507327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D7A31C4A-EFA3-4AE3-BD44-05D16F66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876" y="1507328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AD5E561B-706D-4AD5-8189-E665D46AC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46" y="4266005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9D1FADAA-F4EE-4C06-8270-546932F98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3" y="4145752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ointing clipart finger sign, Picture #1932426 pointing clipart finger sign">
            <a:extLst>
              <a:ext uri="{FF2B5EF4-FFF2-40B4-BE49-F238E27FC236}">
                <a16:creationId xmlns:a16="http://schemas.microsoft.com/office/drawing/2014/main" xmlns="" id="{993EF870-A22F-4F68-ACAF-1A3AADB4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31" y="4156463"/>
            <a:ext cx="930957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ct It Out - Posts | Facebook">
            <a:extLst>
              <a:ext uri="{FF2B5EF4-FFF2-40B4-BE49-F238E27FC236}">
                <a16:creationId xmlns:a16="http://schemas.microsoft.com/office/drawing/2014/main" xmlns="" id="{E4ABEABB-11B5-4FED-87FD-6E2DBB93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7" y="728657"/>
            <a:ext cx="226695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7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3E82F2B-EEC7-46D2-BD99-04F18257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4EC1822D-9650-435B-8CCF-ED5E715C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BCC08B2-F1B3-4912-903D-97611DDF2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944451C-BB56-4FB5-A600-9501671DC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5156" t="26620" r="26640" b="7362"/>
          <a:stretch/>
        </p:blipFill>
        <p:spPr>
          <a:xfrm>
            <a:off x="3412326" y="384187"/>
            <a:ext cx="7743825" cy="5965801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EA523E6C-B609-4E77-9B40-29028A6D7B42}"/>
              </a:ext>
            </a:extLst>
          </p:cNvPr>
          <p:cNvSpPr/>
          <p:nvPr/>
        </p:nvSpPr>
        <p:spPr>
          <a:xfrm>
            <a:off x="2709860" y="745517"/>
            <a:ext cx="4357686" cy="7270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 is the witness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relieved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C13A178A-DC5B-4216-B0A5-7A9CA6C3842A}"/>
              </a:ext>
            </a:extLst>
          </p:cNvPr>
          <p:cNvSpPr/>
          <p:nvPr/>
        </p:nvSpPr>
        <p:spPr>
          <a:xfrm>
            <a:off x="5938835" y="2544564"/>
            <a:ext cx="3757611" cy="7270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 is the car driver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worried</a:t>
            </a:r>
            <a:r>
              <a:rPr lang="en-US" dirty="0">
                <a:latin typeface="Comic Sans MS" panose="030F0702030302020204" pitchFamily="66" charset="0"/>
              </a:rPr>
              <a:t>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9A5AE899-019D-4BD1-8031-0215DD40730B}"/>
              </a:ext>
            </a:extLst>
          </p:cNvPr>
          <p:cNvSpPr/>
          <p:nvPr/>
        </p:nvSpPr>
        <p:spPr>
          <a:xfrm>
            <a:off x="1952619" y="3459150"/>
            <a:ext cx="5529265" cy="72707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 didn’t the SUV driver see the car coming?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06C0BCB6-C0FC-481C-AA47-5BD310B484CB}"/>
              </a:ext>
            </a:extLst>
          </p:cNvPr>
          <p:cNvSpPr/>
          <p:nvPr/>
        </p:nvSpPr>
        <p:spPr>
          <a:xfrm>
            <a:off x="4126702" y="4722800"/>
            <a:ext cx="7029449" cy="72707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 is the passenger always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nervous </a:t>
            </a:r>
            <a:r>
              <a:rPr lang="en-US" dirty="0">
                <a:latin typeface="Comic Sans MS" panose="030F0702030302020204" pitchFamily="66" charset="0"/>
              </a:rPr>
              <a:t>when he rides with the car driver?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xmlns="" id="{8A8771B1-155A-43B6-921A-45C2E8A620B9}"/>
              </a:ext>
            </a:extLst>
          </p:cNvPr>
          <p:cNvSpPr/>
          <p:nvPr/>
        </p:nvSpPr>
        <p:spPr>
          <a:xfrm>
            <a:off x="2531267" y="5708650"/>
            <a:ext cx="7743825" cy="7270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 isn’t the police officer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surprised</a:t>
            </a:r>
            <a:r>
              <a:rPr lang="en-US" dirty="0">
                <a:latin typeface="Comic Sans MS" panose="030F0702030302020204" pitchFamily="66" charset="0"/>
              </a:rPr>
              <a:t> there was another accident?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8A6985B-322C-4676-8D48-E730538B5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xmlns="" id="{05204648-48BF-4E28-ADE4-03FF2974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83" y="2142099"/>
            <a:ext cx="3083884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cksadventurepack GIFs - Find &amp;amp; Share on GIPHY">
            <a:extLst>
              <a:ext uri="{FF2B5EF4-FFF2-40B4-BE49-F238E27FC236}">
                <a16:creationId xmlns:a16="http://schemas.microsoft.com/office/drawing/2014/main" xmlns="" id="{9FFB1A56-5746-4087-A26D-5A0D51228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249">
            <a:off x="1447800" y="2506686"/>
            <a:ext cx="3083884" cy="20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07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69110C0-B94F-4F3E-9CB0-F0A74874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FD8EA65-EDCB-450D-ADAF-91C8AD47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4F84697-1030-4356-8A00-2BAA4F0D9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194" r="23594" b="9931"/>
          <a:stretch/>
        </p:blipFill>
        <p:spPr>
          <a:xfrm>
            <a:off x="0" y="-38100"/>
            <a:ext cx="12192000" cy="69342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036BC51-570E-4DC6-988E-B01346F2A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4" t="48472" r="45294" b="31266"/>
          <a:stretch/>
        </p:blipFill>
        <p:spPr>
          <a:xfrm>
            <a:off x="2695575" y="1254125"/>
            <a:ext cx="7124700" cy="327025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BDBC4FA9-5BBD-4542-9D11-A444E124DBDA}"/>
              </a:ext>
            </a:extLst>
          </p:cNvPr>
          <p:cNvSpPr/>
          <p:nvPr/>
        </p:nvSpPr>
        <p:spPr>
          <a:xfrm>
            <a:off x="3781425" y="2632075"/>
            <a:ext cx="4000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786CF89-A852-4F5B-BDA2-02BC6ADF30A2}"/>
              </a:ext>
            </a:extLst>
          </p:cNvPr>
          <p:cNvSpPr/>
          <p:nvPr/>
        </p:nvSpPr>
        <p:spPr>
          <a:xfrm>
            <a:off x="3781425" y="2971800"/>
            <a:ext cx="4000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1799C160-5063-4EBF-91C0-7406C5AEC3C7}"/>
              </a:ext>
            </a:extLst>
          </p:cNvPr>
          <p:cNvSpPr/>
          <p:nvPr/>
        </p:nvSpPr>
        <p:spPr>
          <a:xfrm>
            <a:off x="3781425" y="3419475"/>
            <a:ext cx="4000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20F7B2BB-1A0E-468B-8E07-FD12C7BA8532}"/>
              </a:ext>
            </a:extLst>
          </p:cNvPr>
          <p:cNvSpPr/>
          <p:nvPr/>
        </p:nvSpPr>
        <p:spPr>
          <a:xfrm>
            <a:off x="3781425" y="3930650"/>
            <a:ext cx="40005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Best 1 Minute Timer GIFs | Gfycat">
            <a:extLst>
              <a:ext uri="{FF2B5EF4-FFF2-40B4-BE49-F238E27FC236}">
                <a16:creationId xmlns:a16="http://schemas.microsoft.com/office/drawing/2014/main" xmlns="" id="{15A508E8-D86C-4687-8DE7-18DDD63BF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74" y="391517"/>
            <a:ext cx="2549525" cy="14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69110C0-B94F-4F3E-9CB0-F0A74874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7FD8EA65-EDCB-450D-ADAF-91C8AD47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64F84697-1030-4356-8A00-2BAA4F0D9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194" r="23594" b="9931"/>
          <a:stretch/>
        </p:blipFill>
        <p:spPr>
          <a:xfrm>
            <a:off x="0" y="66675"/>
            <a:ext cx="12192000" cy="69342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036BC51-570E-4DC6-988E-B01346F2A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5" t="75573" r="45533" b="7963"/>
          <a:stretch/>
        </p:blipFill>
        <p:spPr>
          <a:xfrm>
            <a:off x="1362075" y="1825625"/>
            <a:ext cx="6324600" cy="243522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CBEEC80C-ACF9-4076-AA98-06AD03962ED4}"/>
              </a:ext>
            </a:extLst>
          </p:cNvPr>
          <p:cNvSpPr/>
          <p:nvPr/>
        </p:nvSpPr>
        <p:spPr>
          <a:xfrm>
            <a:off x="5517356" y="1746247"/>
            <a:ext cx="504825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It happened at around 3:15 in the afternoon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EF5B05CA-EB9A-46D1-879F-A4EB30A2EF7E}"/>
              </a:ext>
            </a:extLst>
          </p:cNvPr>
          <p:cNvSpPr/>
          <p:nvPr/>
        </p:nvSpPr>
        <p:spPr>
          <a:xfrm>
            <a:off x="5595938" y="2214958"/>
            <a:ext cx="504825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No, it didn’t.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7FD9EA27-4498-4467-B6A4-1F4411C506CC}"/>
              </a:ext>
            </a:extLst>
          </p:cNvPr>
          <p:cNvSpPr/>
          <p:nvPr/>
        </p:nvSpPr>
        <p:spPr>
          <a:xfrm>
            <a:off x="4591050" y="2587624"/>
            <a:ext cx="504825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No, there weren’t.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5EF623A9-366F-4756-9ED3-040F863052C8}"/>
              </a:ext>
            </a:extLst>
          </p:cNvPr>
          <p:cNvSpPr/>
          <p:nvPr/>
        </p:nvSpPr>
        <p:spPr>
          <a:xfrm>
            <a:off x="5162550" y="2936081"/>
            <a:ext cx="504825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No, it wasn’t.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34CB472D-471A-4BA4-8585-E76759E0E560}"/>
              </a:ext>
            </a:extLst>
          </p:cNvPr>
          <p:cNvSpPr/>
          <p:nvPr/>
        </p:nvSpPr>
        <p:spPr>
          <a:xfrm>
            <a:off x="3143250" y="3890962"/>
            <a:ext cx="5048250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Three accidents happened this week.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1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B79F5F2-872B-4069-9FD7-51EA1A5B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FDFE8F3-38A1-4BC7-A777-0DD7B9EE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A1BAFDA-3088-4DFD-9C92-58DE2B6A0E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333" r="23828" b="993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AF95D937-897F-48EF-9DD2-066DAB59DE8D}"/>
              </a:ext>
            </a:extLst>
          </p:cNvPr>
          <p:cNvSpPr/>
          <p:nvPr/>
        </p:nvSpPr>
        <p:spPr>
          <a:xfrm>
            <a:off x="3533775" y="4001294"/>
            <a:ext cx="3990975" cy="779922"/>
          </a:xfrm>
          <a:prstGeom prst="roundRect">
            <a:avLst/>
          </a:prstGeom>
          <a:solidFill>
            <a:srgbClr val="326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Listen and discuses </a:t>
            </a:r>
            <a:endParaRPr lang="ar-SA" sz="3200" dirty="0">
              <a:latin typeface="Forte" panose="03060902040502070203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190A95E5-5F91-4BF4-A77B-AB8D9A7DF564}"/>
              </a:ext>
            </a:extLst>
          </p:cNvPr>
          <p:cNvSpPr txBox="1"/>
          <p:nvPr/>
        </p:nvSpPr>
        <p:spPr>
          <a:xfrm>
            <a:off x="-828674" y="173544"/>
            <a:ext cx="207645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Forte" panose="03060902040502070203" pitchFamily="66" charset="0"/>
              </a:rPr>
              <a:t>U</a:t>
            </a:r>
            <a:r>
              <a:rPr lang="en-US" dirty="0">
                <a:solidFill>
                  <a:srgbClr val="FF0000"/>
                </a:solidFill>
                <a:latin typeface="Forte" panose="03060902040502070203" pitchFamily="66" charset="0"/>
              </a:rPr>
              <a:t>nit :</a:t>
            </a:r>
            <a:endParaRPr lang="ar-SA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D8985F42-BC4A-416C-AB4A-507DA852F272}"/>
              </a:ext>
            </a:extLst>
          </p:cNvPr>
          <p:cNvSpPr txBox="1"/>
          <p:nvPr/>
        </p:nvSpPr>
        <p:spPr>
          <a:xfrm>
            <a:off x="900113" y="186244"/>
            <a:ext cx="6381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326293"/>
                </a:solidFill>
                <a:latin typeface="Forte" panose="03060902040502070203" pitchFamily="66" charset="0"/>
              </a:rPr>
              <a:t>7</a:t>
            </a:r>
            <a:endParaRPr lang="ar-SA" sz="3200" dirty="0">
              <a:solidFill>
                <a:srgbClr val="326293"/>
              </a:solidFill>
              <a:latin typeface="Forte" panose="03060902040502070203" pitchFamily="66" charset="0"/>
            </a:endParaRPr>
          </a:p>
        </p:txBody>
      </p:sp>
      <p:pic>
        <p:nvPicPr>
          <p:cNvPr id="8" name="Picture 2" descr="What Happened. Hand Written Lettering Phrase. Vector Illustration. Isolated  on White Background Stock Illustration - Illustration of background,  happen: 183703019">
            <a:extLst>
              <a:ext uri="{FF2B5EF4-FFF2-40B4-BE49-F238E27FC236}">
                <a16:creationId xmlns:a16="http://schemas.microsoft.com/office/drawing/2014/main" xmlns="" id="{DCD2280B-3023-43F0-B8A4-CE0FF62B2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3611" r="18194" b="24584"/>
          <a:stretch/>
        </p:blipFill>
        <p:spPr bwMode="auto">
          <a:xfrm rot="20900584">
            <a:off x="3400424" y="476747"/>
            <a:ext cx="4057648" cy="24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xmlns="" id="{4EE47621-E0C7-4378-9713-AB38680C7D21}"/>
              </a:ext>
            </a:extLst>
          </p:cNvPr>
          <p:cNvSpPr/>
          <p:nvPr/>
        </p:nvSpPr>
        <p:spPr>
          <a:xfrm>
            <a:off x="3533774" y="5239544"/>
            <a:ext cx="3990975" cy="779922"/>
          </a:xfrm>
          <a:prstGeom prst="roundRect">
            <a:avLst/>
          </a:prstGeom>
          <a:solidFill>
            <a:srgbClr val="326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Forte" panose="03060902040502070203" pitchFamily="66" charset="0"/>
              </a:rPr>
              <a:t>By ET Asma Almjlad</a:t>
            </a:r>
            <a:endParaRPr lang="ar-SA" sz="2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5EEB85F-09AC-4809-BB67-A296D28B6A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0EC869F-C7EB-4288-8FA6-571C3107D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765" t="48472" r="26094" b="7963"/>
          <a:stretch/>
        </p:blipFill>
        <p:spPr>
          <a:xfrm>
            <a:off x="3219449" y="837640"/>
            <a:ext cx="4048126" cy="5182719"/>
          </a:xfrm>
          <a:prstGeom prst="rect">
            <a:avLst/>
          </a:prstGeom>
        </p:spPr>
      </p:pic>
      <p:pic>
        <p:nvPicPr>
          <p:cNvPr id="6" name="SG Bk 3 F-SA_2020_2-15">
            <a:hlinkClick r:id="" action="ppaction://media"/>
            <a:extLst>
              <a:ext uri="{FF2B5EF4-FFF2-40B4-BE49-F238E27FC236}">
                <a16:creationId xmlns:a16="http://schemas.microsoft.com/office/drawing/2014/main" xmlns="" id="{9E37AB81-34BD-431B-B902-CCBF579D5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50" y="1352550"/>
            <a:ext cx="603250" cy="60325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1CD12587-BB79-45AD-ACCD-DC3F089CC9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885" y="2667000"/>
            <a:ext cx="2809776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C1CAE2C-89FE-4417-B9E5-748A74BD1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B9BEC63-06AA-4FC2-88D1-38CA1B36B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01B1A48-55E0-4A8E-8AB6-4EAD337EE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193" r="23595" b="11528"/>
          <a:stretch/>
        </p:blipFill>
        <p:spPr>
          <a:xfrm>
            <a:off x="0" y="-143220"/>
            <a:ext cx="12192000" cy="7001219"/>
          </a:xfrm>
          <a:prstGeom prst="rect">
            <a:avLst/>
          </a:prstGeom>
        </p:spPr>
      </p:pic>
      <p:pic>
        <p:nvPicPr>
          <p:cNvPr id="5" name="عنصر نائب للمحتوى 5">
            <a:hlinkClick r:id="rId3"/>
            <a:extLst>
              <a:ext uri="{FF2B5EF4-FFF2-40B4-BE49-F238E27FC236}">
                <a16:creationId xmlns:a16="http://schemas.microsoft.com/office/drawing/2014/main" xmlns="" id="{4779C148-0F8B-4B24-9E6F-D8BB3B950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805906"/>
            <a:ext cx="2143125" cy="21431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29BDD2B0-9AEA-413A-8E7F-BEC1B7DD6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1952625"/>
            <a:ext cx="3559950" cy="3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89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01D62FC-D43C-4A38-8694-F701EE07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496572C-4D0B-47B7-969E-8BD443F29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19ED168-5029-4A51-A6B4-E0ECC604E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1026" name="Picture 2" descr="Saudi Vision 2030 - Wikipedia">
            <a:extLst>
              <a:ext uri="{FF2B5EF4-FFF2-40B4-BE49-F238E27FC236}">
                <a16:creationId xmlns:a16="http://schemas.microsoft.com/office/drawing/2014/main" xmlns="" id="{6953DDDA-C67B-4DE8-B641-1A093BDD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97" y="2275682"/>
            <a:ext cx="3003497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هداءمن الحد الجنوبي &amp;quot;علي البحيري ابوتسنيم&amp;quot; الى منتدى بني بحير بلقرن -  منتديات بني بحير بلقرن">
            <a:extLst>
              <a:ext uri="{FF2B5EF4-FFF2-40B4-BE49-F238E27FC236}">
                <a16:creationId xmlns:a16="http://schemas.microsoft.com/office/drawing/2014/main" xmlns="" id="{EC261A30-A89E-41C9-9785-660F3F554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97" y="2963863"/>
            <a:ext cx="3524250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77F713B4-1D6B-4B28-83FF-DEA50691D912}"/>
              </a:ext>
            </a:extLst>
          </p:cNvPr>
          <p:cNvSpPr/>
          <p:nvPr/>
        </p:nvSpPr>
        <p:spPr>
          <a:xfrm>
            <a:off x="571500" y="753269"/>
            <a:ext cx="6657975" cy="71358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feel about ………………….?</a:t>
            </a:r>
            <a:endParaRPr lang="ar-S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Proud to Be Saudi (@P2bSaudi) / Twitter">
            <a:extLst>
              <a:ext uri="{FF2B5EF4-FFF2-40B4-BE49-F238E27FC236}">
                <a16:creationId xmlns:a16="http://schemas.microsoft.com/office/drawing/2014/main" xmlns="" id="{AC6110D1-9B27-48C2-BAA6-3431056C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4839495"/>
            <a:ext cx="1935162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3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0A9970A-91EF-4CE2-A307-41FCF275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37AE5A4-2871-4461-BD63-4BDB08C13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1FE321AD-F0A4-47AD-8790-C9910DCB1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3055" r="23516" b="1125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08E8CDA1-B149-43A5-A884-301DFD8BA717}"/>
              </a:ext>
            </a:extLst>
          </p:cNvPr>
          <p:cNvSpPr txBox="1"/>
          <p:nvPr/>
        </p:nvSpPr>
        <p:spPr>
          <a:xfrm>
            <a:off x="4895850" y="1820863"/>
            <a:ext cx="348615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latin typeface="Forte" panose="03060902040502070203" pitchFamily="66" charset="0"/>
              </a:rPr>
              <a:t>WORK</a:t>
            </a:r>
          </a:p>
          <a:p>
            <a:r>
              <a:rPr lang="en-US" sz="7200" dirty="0">
                <a:latin typeface="Forte" panose="03060902040502070203" pitchFamily="66" charset="0"/>
              </a:rPr>
              <a:t>BOOK</a:t>
            </a:r>
            <a:endParaRPr lang="ar-SA" sz="7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D3F5255-AE70-40DA-AF3F-E0C1D1B5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8516213-76BC-4098-9D7A-3B612CC9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4F7E79C6-56DA-46CB-8E47-9A1607CEB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97" t="21945" r="26875" b="7778"/>
          <a:stretch/>
        </p:blipFill>
        <p:spPr>
          <a:xfrm>
            <a:off x="2680518" y="0"/>
            <a:ext cx="8577417" cy="6705600"/>
          </a:xfrm>
          <a:prstGeom prst="rect">
            <a:avLst/>
          </a:prstGeom>
        </p:spPr>
      </p:pic>
      <p:pic>
        <p:nvPicPr>
          <p:cNvPr id="13" name="عنصر نائب للمحتوى 12">
            <a:extLst>
              <a:ext uri="{FF2B5EF4-FFF2-40B4-BE49-F238E27FC236}">
                <a16:creationId xmlns:a16="http://schemas.microsoft.com/office/drawing/2014/main" xmlns="" id="{106443E0-9407-4BB5-8D29-195367C58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582612"/>
            <a:ext cx="1733550" cy="2638425"/>
          </a:xfr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888BED0-2236-42A5-A0FC-A6E67446AFD0}"/>
              </a:ext>
            </a:extLst>
          </p:cNvPr>
          <p:cNvSpPr/>
          <p:nvPr/>
        </p:nvSpPr>
        <p:spPr>
          <a:xfrm>
            <a:off x="9372600" y="3038475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angry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ED3930B2-5E3C-4F5F-92BA-5DA1766798A8}"/>
              </a:ext>
            </a:extLst>
          </p:cNvPr>
          <p:cNvSpPr/>
          <p:nvPr/>
        </p:nvSpPr>
        <p:spPr>
          <a:xfrm>
            <a:off x="4086225" y="5719763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EC2FF7C7-CF8B-463A-AE86-60218AB8D930}"/>
              </a:ext>
            </a:extLst>
          </p:cNvPr>
          <p:cNvSpPr/>
          <p:nvPr/>
        </p:nvSpPr>
        <p:spPr>
          <a:xfrm>
            <a:off x="4610100" y="2992437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surprised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D59422EE-C175-41EE-A0D7-F1A25B011578}"/>
              </a:ext>
            </a:extLst>
          </p:cNvPr>
          <p:cNvSpPr/>
          <p:nvPr/>
        </p:nvSpPr>
        <p:spPr>
          <a:xfrm>
            <a:off x="8534400" y="5743576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worried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D3F5255-AE70-40DA-AF3F-E0C1D1B52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8516213-76BC-4098-9D7A-3B612CC9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4652" r="23984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11" name="عنصر نائب للمحتوى 10">
            <a:extLst>
              <a:ext uri="{FF2B5EF4-FFF2-40B4-BE49-F238E27FC236}">
                <a16:creationId xmlns:a16="http://schemas.microsoft.com/office/drawing/2014/main" xmlns="" id="{2C2952AD-83E0-4D8E-82C1-84C24E77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1" y="2228849"/>
            <a:ext cx="1590593" cy="2889251"/>
          </a:xfr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047DD111-C02C-4751-B020-1FA6EF86A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97" t="21945" r="26875" b="66169"/>
          <a:stretch/>
        </p:blipFill>
        <p:spPr>
          <a:xfrm>
            <a:off x="2165553" y="496159"/>
            <a:ext cx="7096125" cy="132556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DC8B95A3-9FC8-4816-BA60-952EB4E492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84" t="63082" r="27581" b="9931"/>
          <a:stretch/>
        </p:blipFill>
        <p:spPr>
          <a:xfrm>
            <a:off x="2035276" y="2428621"/>
            <a:ext cx="6597445" cy="225384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E3D8248D-BFF2-47BC-A475-79D06FFFB304}"/>
              </a:ext>
            </a:extLst>
          </p:cNvPr>
          <p:cNvSpPr/>
          <p:nvPr/>
        </p:nvSpPr>
        <p:spPr>
          <a:xfrm>
            <a:off x="6822972" y="3963195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Tired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5469549C-7CBC-4049-BA1C-2EF7A96880F2}"/>
              </a:ext>
            </a:extLst>
          </p:cNvPr>
          <p:cNvSpPr/>
          <p:nvPr/>
        </p:nvSpPr>
        <p:spPr>
          <a:xfrm>
            <a:off x="3848098" y="3963195"/>
            <a:ext cx="14859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scared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2827B4C-E713-4DF0-9131-2988CE21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F9DEEB7-D98D-47CB-B97B-0F1435306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7645693-89B4-4055-A37C-F89CFF66A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3611" r="23515" b="11111"/>
          <a:stretch/>
        </p:blipFill>
        <p:spPr>
          <a:xfrm>
            <a:off x="1" y="44450"/>
            <a:ext cx="12192000" cy="681355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BBF74E07-E0CD-4529-A1EF-E18E5E0CEBB7}"/>
              </a:ext>
            </a:extLst>
          </p:cNvPr>
          <p:cNvSpPr/>
          <p:nvPr/>
        </p:nvSpPr>
        <p:spPr>
          <a:xfrm>
            <a:off x="342900" y="2274094"/>
            <a:ext cx="11010900" cy="424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 descr="Free Homework Images, Download Free Homework Images png images, Free  ClipArts on Clipart Library">
            <a:extLst>
              <a:ext uri="{FF2B5EF4-FFF2-40B4-BE49-F238E27FC236}">
                <a16:creationId xmlns:a16="http://schemas.microsoft.com/office/drawing/2014/main" xmlns="" id="{3B351D7A-2DCF-4FC3-943B-70EBCB50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64" y="2559447"/>
            <a:ext cx="4056185" cy="28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منصة مدرستي توجه إرشادات لتسجيل دخول مستخدم جديد">
            <a:extLst>
              <a:ext uri="{FF2B5EF4-FFF2-40B4-BE49-F238E27FC236}">
                <a16:creationId xmlns:a16="http://schemas.microsoft.com/office/drawing/2014/main" xmlns="" id="{85172FB5-3117-420D-8E5A-129C6D7D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4" t="20631" r="24376" b="29167"/>
          <a:stretch/>
        </p:blipFill>
        <p:spPr bwMode="auto">
          <a:xfrm>
            <a:off x="5505450" y="2584050"/>
            <a:ext cx="5553074" cy="321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9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1F98047-C7E8-4FC8-A0B7-7276758C0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69864B2-5159-4540-B425-56A5ACA6B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E7C9218B-7F05-4B1F-AD30-34EEDE699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610" r="23672" b="9932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A130B53A-656B-4292-974F-01B8EB757F53}"/>
              </a:ext>
            </a:extLst>
          </p:cNvPr>
          <p:cNvSpPr/>
          <p:nvPr/>
        </p:nvSpPr>
        <p:spPr>
          <a:xfrm>
            <a:off x="2800350" y="1033462"/>
            <a:ext cx="8820150" cy="4791075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 descr="Free Vector | Peeping people collection">
            <a:extLst>
              <a:ext uri="{FF2B5EF4-FFF2-40B4-BE49-F238E27FC236}">
                <a16:creationId xmlns:a16="http://schemas.microsoft.com/office/drawing/2014/main" xmlns="" id="{CE6AF091-3B06-4569-933F-6047C3625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44970" l="11834" r="36095">
                        <a14:foregroundMark x1="14201" y1="21598" x2="13018" y2="28994"/>
                        <a14:foregroundMark x1="13018" y1="28994" x2="14201" y2="21302"/>
                        <a14:foregroundMark x1="14201" y1="21302" x2="14793" y2="21006"/>
                        <a14:foregroundMark x1="14793" y1="21006" x2="11834" y2="26923"/>
                        <a14:foregroundMark x1="11834" y1="26923" x2="13609" y2="24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5" r="60651" b="50000"/>
          <a:stretch/>
        </p:blipFill>
        <p:spPr bwMode="auto">
          <a:xfrm>
            <a:off x="266700" y="228599"/>
            <a:ext cx="3048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ice Day Clip Art">
            <a:extLst>
              <a:ext uri="{FF2B5EF4-FFF2-40B4-BE49-F238E27FC236}">
                <a16:creationId xmlns:a16="http://schemas.microsoft.com/office/drawing/2014/main" xmlns="" id="{0B4C0A8C-4D06-4A40-BE98-633FA7B5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9" y="1428749"/>
            <a:ext cx="6919912" cy="40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8536F6D-64AC-478D-88AD-5C73D89F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A3724B5-7385-4B1A-9AAF-C760F3BEA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D068A87-C952-4449-AB3B-6A6DA0B6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1" t="23194" r="24062" b="1166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6D529E5C-A844-4EB2-8808-EBE13A736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9" t="30694" r="51953" b="6945"/>
          <a:stretch/>
        </p:blipFill>
        <p:spPr>
          <a:xfrm>
            <a:off x="4092186" y="1690688"/>
            <a:ext cx="3759978" cy="421005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00" name="Picture 4" descr="Download Arrow Clip Art - Mornington Crescent Tube Station - Png Download -  Full Size Clipart (#5210059) - PinClipart">
            <a:extLst>
              <a:ext uri="{FF2B5EF4-FFF2-40B4-BE49-F238E27FC236}">
                <a16:creationId xmlns:a16="http://schemas.microsoft.com/office/drawing/2014/main" xmlns="" id="{B45447BF-90AC-4CD7-8E71-3F3933A7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0774" y="1426419"/>
            <a:ext cx="1552575" cy="12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7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B0115E8-F85D-4A3A-881C-ADAE415D3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CB7A898-1E0B-46E1-8B46-49277525B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430C114-5F80-4FCD-B505-560EE45F5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23611" r="23515" b="11111"/>
          <a:stretch/>
        </p:blipFill>
        <p:spPr>
          <a:xfrm>
            <a:off x="1" y="44450"/>
            <a:ext cx="12192000" cy="681355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797044F1-7CA4-4010-8117-862EC1F93A5A}"/>
              </a:ext>
            </a:extLst>
          </p:cNvPr>
          <p:cNvSpPr/>
          <p:nvPr/>
        </p:nvSpPr>
        <p:spPr>
          <a:xfrm>
            <a:off x="342900" y="2274094"/>
            <a:ext cx="11010900" cy="424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A89964F-BDD8-404A-A483-90E66DCFC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46" y="3325130"/>
            <a:ext cx="2438400" cy="116738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067E7FFC-0C93-4B2C-96CE-AB4852C9B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24" t="25000" r="24454" b="11805"/>
          <a:stretch/>
        </p:blipFill>
        <p:spPr>
          <a:xfrm rot="5400000">
            <a:off x="5038984" y="753831"/>
            <a:ext cx="898794" cy="649128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296C0EB9-32D3-4A3E-8BE4-ABDF5F280E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24" t="25000" r="24454" b="11805"/>
          <a:stretch/>
        </p:blipFill>
        <p:spPr>
          <a:xfrm rot="5400000">
            <a:off x="5038983" y="1741368"/>
            <a:ext cx="898794" cy="649128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38F60E5C-B4A7-4C1A-88DE-5D775D11A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24" t="25000" r="24454" b="11805"/>
          <a:stretch/>
        </p:blipFill>
        <p:spPr>
          <a:xfrm rot="5400000">
            <a:off x="5038985" y="-368911"/>
            <a:ext cx="898794" cy="649128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A12800A-6AC1-43DF-91F3-E3565E9C7978}"/>
              </a:ext>
            </a:extLst>
          </p:cNvPr>
          <p:cNvSpPr txBox="1"/>
          <p:nvPr/>
        </p:nvSpPr>
        <p:spPr>
          <a:xfrm>
            <a:off x="2973999" y="2568540"/>
            <a:ext cx="57600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Match the words with the meaning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9A592C93-B102-4C1A-8B95-D3FC7767B54D}"/>
              </a:ext>
            </a:extLst>
          </p:cNvPr>
          <p:cNvSpPr txBox="1"/>
          <p:nvPr/>
        </p:nvSpPr>
        <p:spPr>
          <a:xfrm>
            <a:off x="3136728" y="3704879"/>
            <a:ext cx="54335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asking about an accident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FE0909B5-8926-4F17-8A6F-722E73397A84}"/>
              </a:ext>
            </a:extLst>
          </p:cNvPr>
          <p:cNvSpPr txBox="1"/>
          <p:nvPr/>
        </p:nvSpPr>
        <p:spPr>
          <a:xfrm>
            <a:off x="3256630" y="4802345"/>
            <a:ext cx="57318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asking about feelings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81C66B7-E454-4EB1-BD6D-95E7C3AE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AF52EC4-F748-403F-A19D-72E17D8A5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48C76E4-E9D0-4D75-8941-1C878933F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7" t="23610" r="23672" b="9932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1EA92CB4-06FE-468D-887D-9BD805A951CD}"/>
              </a:ext>
            </a:extLst>
          </p:cNvPr>
          <p:cNvSpPr/>
          <p:nvPr/>
        </p:nvSpPr>
        <p:spPr>
          <a:xfrm>
            <a:off x="2800350" y="1033462"/>
            <a:ext cx="8820150" cy="4791075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194" name="Picture 2" descr="اللهم يا مقلب القلوب... - كن لله كما يريد يكن لك فوق ما تريد | فيسبوك">
            <a:extLst>
              <a:ext uri="{FF2B5EF4-FFF2-40B4-BE49-F238E27FC236}">
                <a16:creationId xmlns:a16="http://schemas.microsoft.com/office/drawing/2014/main" xmlns="" id="{03942D0A-1795-4BE8-AE04-DEBF617C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 bwMode="auto">
          <a:xfrm>
            <a:off x="2828925" y="1093786"/>
            <a:ext cx="8743950" cy="46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| Peeping people collection">
            <a:extLst>
              <a:ext uri="{FF2B5EF4-FFF2-40B4-BE49-F238E27FC236}">
                <a16:creationId xmlns:a16="http://schemas.microsoft.com/office/drawing/2014/main" xmlns="" id="{FE1CEC1B-3A1C-4DF0-9DE4-BFEF0C1BE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4" b="44970" l="11834" r="36095">
                        <a14:foregroundMark x1="14201" y1="21598" x2="13018" y2="28994"/>
                        <a14:foregroundMark x1="13018" y1="28994" x2="14201" y2="21302"/>
                        <a14:foregroundMark x1="14201" y1="21302" x2="14793" y2="21006"/>
                        <a14:foregroundMark x1="14793" y1="21006" x2="11834" y2="26923"/>
                        <a14:foregroundMark x1="11834" y1="26923" x2="13609" y2="24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5" r="60651" b="50000"/>
          <a:stretch/>
        </p:blipFill>
        <p:spPr bwMode="auto">
          <a:xfrm>
            <a:off x="266700" y="228599"/>
            <a:ext cx="30480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44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8E9FF72-37D7-47BC-8A10-7DFA78CCE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F8E388AF-F5B8-432C-88B9-518EB7889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946E064-2373-466B-8782-B5D9B0122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193" r="23595" b="11528"/>
          <a:stretch/>
        </p:blipFill>
        <p:spPr>
          <a:xfrm>
            <a:off x="0" y="-143220"/>
            <a:ext cx="12192000" cy="700121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D551222-2D92-4255-927C-6A79B8265B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1972362"/>
            <a:ext cx="2695574" cy="24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arm Up Clipart">
            <a:extLst>
              <a:ext uri="{FF2B5EF4-FFF2-40B4-BE49-F238E27FC236}">
                <a16:creationId xmlns:a16="http://schemas.microsoft.com/office/drawing/2014/main" xmlns="" id="{97CF0033-2D0E-45D1-AEDC-AD6935C6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4" y="2765575"/>
            <a:ext cx="5186363" cy="132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197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7B03709-A19C-4558-B4A6-23197164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DCDFFF2-82F3-4E71-B9BA-955500E02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19C54D6-7A91-4AB3-8B16-6CDAA7DC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193" r="23595" b="11528"/>
          <a:stretch/>
        </p:blipFill>
        <p:spPr>
          <a:xfrm>
            <a:off x="0" y="-143220"/>
            <a:ext cx="12192000" cy="7001219"/>
          </a:xfrm>
          <a:prstGeom prst="rect">
            <a:avLst/>
          </a:prstGeom>
        </p:spPr>
      </p:pic>
      <p:pic>
        <p:nvPicPr>
          <p:cNvPr id="2052" name="Picture 4" descr="Relax Kids - How do you feel today? Show in an emoji or gif Tag a friend  and ask how they feel. | Facebook">
            <a:extLst>
              <a:ext uri="{FF2B5EF4-FFF2-40B4-BE49-F238E27FC236}">
                <a16:creationId xmlns:a16="http://schemas.microsoft.com/office/drawing/2014/main" xmlns="" id="{D0B63A10-914A-4771-9377-9ECC860D6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1" b="11056"/>
          <a:stretch/>
        </p:blipFill>
        <p:spPr bwMode="auto">
          <a:xfrm>
            <a:off x="2400300" y="2514432"/>
            <a:ext cx="6267449" cy="328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hoes Feel Sticker by FeelingMx for iOS &amp;amp; Android | GIPHY">
            <a:extLst>
              <a:ext uri="{FF2B5EF4-FFF2-40B4-BE49-F238E27FC236}">
                <a16:creationId xmlns:a16="http://schemas.microsoft.com/office/drawing/2014/main" xmlns="" id="{E7FEE269-8468-4C8B-9B08-80514719C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xmlns="" id="{DC2BE192-2F59-4AD5-90F5-0A9BBC6D031A}"/>
              </a:ext>
            </a:extLst>
          </p:cNvPr>
          <p:cNvSpPr/>
          <p:nvPr/>
        </p:nvSpPr>
        <p:spPr>
          <a:xfrm>
            <a:off x="9315450" y="1825625"/>
            <a:ext cx="1685925" cy="1228725"/>
          </a:xfrm>
          <a:prstGeom prst="cloudCallout">
            <a:avLst>
              <a:gd name="adj1" fmla="val 32274"/>
              <a:gd name="adj2" fmla="val 89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WHY?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7B03709-A19C-4558-B4A6-23197164A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3DCDFFF2-82F3-4E71-B9BA-955500E02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A19C54D6-7A91-4AB3-8B16-6CDAA7DC5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1" t="23193" r="23595" b="11528"/>
          <a:stretch/>
        </p:blipFill>
        <p:spPr>
          <a:xfrm>
            <a:off x="0" y="-143220"/>
            <a:ext cx="12192000" cy="7001219"/>
          </a:xfrm>
          <a:prstGeom prst="rect">
            <a:avLst/>
          </a:prstGeom>
        </p:spPr>
      </p:pic>
      <p:pic>
        <p:nvPicPr>
          <p:cNvPr id="3074" name="Picture 2" descr="Santai GIFs - Get the best GIF on GIPHY">
            <a:extLst>
              <a:ext uri="{FF2B5EF4-FFF2-40B4-BE49-F238E27FC236}">
                <a16:creationId xmlns:a16="http://schemas.microsoft.com/office/drawing/2014/main" xmlns="" id="{F8EF4520-3120-4368-9925-606275FBB9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" y="1144589"/>
            <a:ext cx="26098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moticon Line clipart - Emoticon, Smile, Smiley, transparent clip art">
            <a:extLst>
              <a:ext uri="{FF2B5EF4-FFF2-40B4-BE49-F238E27FC236}">
                <a16:creationId xmlns:a16="http://schemas.microsoft.com/office/drawing/2014/main" xmlns="" id="{8FC7B849-B33E-4C55-BDE9-51038996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855" y="365125"/>
            <a:ext cx="3505769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moticon Line clipart - Emoticon, Smile, Smiley, transparent clip art">
            <a:extLst>
              <a:ext uri="{FF2B5EF4-FFF2-40B4-BE49-F238E27FC236}">
                <a16:creationId xmlns:a16="http://schemas.microsoft.com/office/drawing/2014/main" xmlns="" id="{5F9634BA-BB0F-4B8D-956F-57ACED0F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286543"/>
            <a:ext cx="3505769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moticon Line clipart - Emoticon, Smile, Smiley, transparent clip art">
            <a:extLst>
              <a:ext uri="{FF2B5EF4-FFF2-40B4-BE49-F238E27FC236}">
                <a16:creationId xmlns:a16="http://schemas.microsoft.com/office/drawing/2014/main" xmlns="" id="{3F113237-DBA9-494C-AE53-218CA9BB7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r="32739" b="51490"/>
          <a:stretch/>
        </p:blipFill>
        <p:spPr bwMode="auto">
          <a:xfrm>
            <a:off x="9234773" y="344712"/>
            <a:ext cx="1095374" cy="12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CF093A71-C7A4-4337-AE8E-7DB075EC826D}"/>
              </a:ext>
            </a:extLst>
          </p:cNvPr>
          <p:cNvSpPr/>
          <p:nvPr/>
        </p:nvSpPr>
        <p:spPr>
          <a:xfrm>
            <a:off x="1800225" y="3429000"/>
            <a:ext cx="6696075" cy="876300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happy because I’m going to a restaurant this evening.</a:t>
            </a:r>
            <a:endParaRPr lang="ar-S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xmlns="" id="{F520BF9B-208C-4E7C-ADDE-60E1391EEF9D}"/>
              </a:ext>
            </a:extLst>
          </p:cNvPr>
          <p:cNvSpPr/>
          <p:nvPr/>
        </p:nvSpPr>
        <p:spPr>
          <a:xfrm>
            <a:off x="1028129" y="4726781"/>
            <a:ext cx="6696075" cy="876300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I’m also happy because I saw an old friend yesterday</a:t>
            </a:r>
            <a:endParaRPr lang="ar-SA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0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D0E376C-38F0-4CCC-AD7C-8E1EF2907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B0CCA98C-F118-4BE1-B0A3-D911DF462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883E6C7-850C-44A7-A70F-B618C2FE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5B601D03-D3BF-49A1-A023-CF79C8C9CACF}"/>
              </a:ext>
            </a:extLst>
          </p:cNvPr>
          <p:cNvSpPr/>
          <p:nvPr/>
        </p:nvSpPr>
        <p:spPr>
          <a:xfrm>
            <a:off x="6734176" y="681037"/>
            <a:ext cx="4562474" cy="571023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xmlns="" id="{8433774D-3AC4-4742-A733-830FF64B901E}"/>
              </a:ext>
            </a:extLst>
          </p:cNvPr>
          <p:cNvSpPr/>
          <p:nvPr/>
        </p:nvSpPr>
        <p:spPr>
          <a:xfrm>
            <a:off x="2324100" y="681037"/>
            <a:ext cx="4410076" cy="571023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3C45A5E0-3027-4907-A095-39A769734720}"/>
              </a:ext>
            </a:extLst>
          </p:cNvPr>
          <p:cNvSpPr/>
          <p:nvPr/>
        </p:nvSpPr>
        <p:spPr>
          <a:xfrm>
            <a:off x="6734176" y="904874"/>
            <a:ext cx="4410076" cy="5272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C655EB8C-7355-4154-A600-EB70C952EEB2}"/>
              </a:ext>
            </a:extLst>
          </p:cNvPr>
          <p:cNvSpPr/>
          <p:nvPr/>
        </p:nvSpPr>
        <p:spPr>
          <a:xfrm>
            <a:off x="2457450" y="904874"/>
            <a:ext cx="4276726" cy="5272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96DC8BE4-6322-43C1-B499-7344472B6ACF}"/>
              </a:ext>
            </a:extLst>
          </p:cNvPr>
          <p:cNvSpPr/>
          <p:nvPr/>
        </p:nvSpPr>
        <p:spPr>
          <a:xfrm>
            <a:off x="7572375" y="3059112"/>
            <a:ext cx="23145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intersection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ABB684A7-D40E-4542-83FD-F0ED1566AE8B}"/>
              </a:ext>
            </a:extLst>
          </p:cNvPr>
          <p:cNvSpPr/>
          <p:nvPr/>
        </p:nvSpPr>
        <p:spPr>
          <a:xfrm>
            <a:off x="3224213" y="5534026"/>
            <a:ext cx="23145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insurance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86296D0F-C49D-4633-960C-3AFCC1541B66}"/>
              </a:ext>
            </a:extLst>
          </p:cNvPr>
          <p:cNvSpPr/>
          <p:nvPr/>
        </p:nvSpPr>
        <p:spPr>
          <a:xfrm>
            <a:off x="3381378" y="3059112"/>
            <a:ext cx="23145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witness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942B93D6-D0F1-4AB9-91AE-3C48D34453C3}"/>
              </a:ext>
            </a:extLst>
          </p:cNvPr>
          <p:cNvSpPr/>
          <p:nvPr/>
        </p:nvSpPr>
        <p:spPr>
          <a:xfrm>
            <a:off x="7653341" y="5426869"/>
            <a:ext cx="23145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injury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Witness In Court Clipart - Clipart Suggest">
            <a:extLst>
              <a:ext uri="{FF2B5EF4-FFF2-40B4-BE49-F238E27FC236}">
                <a16:creationId xmlns:a16="http://schemas.microsoft.com/office/drawing/2014/main" xmlns="" id="{BCCD4BD0-2487-4866-BEA8-91E6B460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227138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uto Insurance Clip Art , Free Transparent Clipart - ClipartKey">
            <a:extLst>
              <a:ext uri="{FF2B5EF4-FFF2-40B4-BE49-F238E27FC236}">
                <a16:creationId xmlns:a16="http://schemas.microsoft.com/office/drawing/2014/main" xmlns="" id="{53CBED39-DACB-444A-AB4F-D4510210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54" y="3935411"/>
            <a:ext cx="2429787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njury Stock Illustrations – 77,054 Injury Stock Illustrations, Vectors &amp;amp;  Clipart - Dreamstime">
            <a:extLst>
              <a:ext uri="{FF2B5EF4-FFF2-40B4-BE49-F238E27FC236}">
                <a16:creationId xmlns:a16="http://schemas.microsoft.com/office/drawing/2014/main" xmlns="" id="{CC66CC5B-93B0-4001-AA81-EA61CBB7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3826669"/>
            <a:ext cx="160972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27,296 Intersection Illustrations &amp;amp; Clip Art - iStock">
            <a:extLst>
              <a:ext uri="{FF2B5EF4-FFF2-40B4-BE49-F238E27FC236}">
                <a16:creationId xmlns:a16="http://schemas.microsoft.com/office/drawing/2014/main" xmlns="" id="{C949CF76-0CAC-492D-A968-0F0BC025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5" y="1006476"/>
            <a:ext cx="2381244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6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248</Words>
  <Application>Microsoft Office PowerPoint</Application>
  <PresentationFormat>ملء الشاشة</PresentationFormat>
  <Paragraphs>66</Paragraphs>
  <Slides>27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8" baseType="lpstr">
      <vt:lpstr>Aharoni</vt:lpstr>
      <vt:lpstr>Algerian</vt:lpstr>
      <vt:lpstr>Andalus</vt:lpstr>
      <vt:lpstr>Arial</vt:lpstr>
      <vt:lpstr>Bradley Hand ITC</vt:lpstr>
      <vt:lpstr>Calibri</vt:lpstr>
      <vt:lpstr>Calibri Light</vt:lpstr>
      <vt:lpstr>Comic Sans MS</vt:lpstr>
      <vt:lpstr>Forte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hp</cp:lastModifiedBy>
  <cp:revision>8</cp:revision>
  <dcterms:created xsi:type="dcterms:W3CDTF">2021-12-09T15:32:56Z</dcterms:created>
  <dcterms:modified xsi:type="dcterms:W3CDTF">2022-12-09T16:18:45Z</dcterms:modified>
</cp:coreProperties>
</file>