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6"/>
  </p:notesMasterIdLst>
  <p:handoutMasterIdLst>
    <p:handoutMasterId r:id="rId17"/>
  </p:handoutMasterIdLst>
  <p:sldIdLst>
    <p:sldId id="261" r:id="rId5"/>
    <p:sldId id="306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75F"/>
    <a:srgbClr val="E58C09"/>
    <a:srgbClr val="EEEEEE"/>
    <a:srgbClr val="EEC621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4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11/15/2020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11/15/2020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laproflaghigna.blogspot.it/p/resource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6898/701/132" TargetMode="Externa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www.socialsciencecollective.org/behemoth-bully-thief-how-the-english-language-is-taking-over-the-pla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0852599@N08/1393791055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ixabay.com/en/cartoon-child-comic-2023899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lexnormand/599251275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orethanturquoise.com/2013/09/25/i-want-to-put-on-my-my-my-my-my-boogie-shoes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ublicdomainpictures.net/view-image.php?picture=weak-fence-strong-temple&amp;image=4648&amp;jazyk=S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28600" y="0"/>
            <a:ext cx="11734800" cy="6858000"/>
          </a:xfrm>
        </p:spPr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104" y="1523478"/>
            <a:ext cx="6589791" cy="2275238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U 6 </a:t>
            </a:r>
            <a:br>
              <a:rPr lang="en-US" sz="6000" b="1" dirty="0"/>
            </a:br>
            <a:r>
              <a:rPr lang="en-US" sz="6000" b="1" dirty="0"/>
              <a:t>form, meaning and function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Tr. Nora Khalid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9C0691-3274-47A9-BA20-66232E716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C829D-6A7F-4556-A17F-2E8B07CEB4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88267-1A16-45B6-A2FE-8BB34582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https://wordwall.net/play/6898/701/132</a:t>
            </a:r>
            <a:br>
              <a:rPr lang="en-US" dirty="0"/>
            </a:br>
            <a:endParaRPr lang="ar-S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6340D-0849-4E9B-A176-C29D07AAD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72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E78F36-155C-4C15-9D03-8D50BDCB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AFD2F6A-3997-4341-8AFA-22D2375FC8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F9F7"/>
              </a:clrFrom>
              <a:clrTo>
                <a:srgbClr val="EDF9F7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193" y="0"/>
            <a:ext cx="10059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BCF731-478B-42B2-B3C6-ECCC3D68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8329286" cy="6858000"/>
          </a:xfrm>
        </p:spPr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20719F7-6849-4C36-ACDB-C1AE2AAC7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CF39D3B5-ABDB-4DFF-8107-EF97569C9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3733800"/>
            <a:ext cx="4114800" cy="1981200"/>
          </a:xfrm>
        </p:spPr>
        <p:txBody>
          <a:bodyPr/>
          <a:lstStyle/>
          <a:p>
            <a:r>
              <a:rPr lang="en-US" sz="9600" b="1" dirty="0"/>
              <a:t>GOALS </a:t>
            </a:r>
          </a:p>
        </p:txBody>
      </p:sp>
      <p:sp>
        <p:nvSpPr>
          <p:cNvPr id="44" name="Subtitle 43">
            <a:extLst>
              <a:ext uri="{FF2B5EF4-FFF2-40B4-BE49-F238E27FC236}">
                <a16:creationId xmlns:a16="http://schemas.microsoft.com/office/drawing/2014/main" id="{F522C824-2C48-4465-AABE-F46286D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488096"/>
            <a:ext cx="6172466" cy="3352802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1- To use intensifiers with adjectives.</a:t>
            </a:r>
          </a:p>
          <a:p>
            <a:pPr algn="ctr" rtl="0"/>
            <a:r>
              <a:rPr lang="en-US" sz="4000" dirty="0"/>
              <a:t>2- To differentiate between “very” and “strong adjectives” 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EE4272D-3A75-4E40-B1D6-C8D1636A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DB1F-839D-4930-BF26-3C6DA0552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BE317D-7B89-43C6-99E2-3D93C8E3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504" y="1005177"/>
            <a:ext cx="3629647" cy="573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8DBCC-8D68-4F6B-95AA-5E06CFA5E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3000" y="0"/>
            <a:ext cx="3429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F046D-FB14-45C1-8DD6-5BCEE28C67EC}"/>
              </a:ext>
            </a:extLst>
          </p:cNvPr>
          <p:cNvSpPr txBox="1"/>
          <p:nvPr/>
        </p:nvSpPr>
        <p:spPr>
          <a:xfrm>
            <a:off x="3172551" y="5425108"/>
            <a:ext cx="2743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/>
              <a:t>She is tall. </a:t>
            </a:r>
            <a:endParaRPr lang="ar-SA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0BCB9-6C94-481E-ACF2-5E0323988537}"/>
              </a:ext>
            </a:extLst>
          </p:cNvPr>
          <p:cNvSpPr txBox="1"/>
          <p:nvPr/>
        </p:nvSpPr>
        <p:spPr>
          <a:xfrm>
            <a:off x="5915751" y="988612"/>
            <a:ext cx="39140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She is </a:t>
            </a:r>
            <a:r>
              <a:rPr lang="en-US" sz="4000" b="1" dirty="0">
                <a:solidFill>
                  <a:srgbClr val="FF0000"/>
                </a:solidFill>
              </a:rPr>
              <a:t>very</a:t>
            </a:r>
            <a:r>
              <a:rPr lang="en-US" sz="4000" b="1" dirty="0"/>
              <a:t>  tall.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4719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DB1F-839D-4930-BF26-3C6DA0552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E317D-7B89-43C6-99E2-3D93C8E3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504" y="2495001"/>
            <a:ext cx="3629647" cy="2750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8DBCC-8D68-4F6B-95AA-5E06CFA5E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222"/>
          <a:stretch/>
        </p:blipFill>
        <p:spPr>
          <a:xfrm>
            <a:off x="7647851" y="2209800"/>
            <a:ext cx="4544149" cy="3659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F046D-FB14-45C1-8DD6-5BCEE28C67EC}"/>
              </a:ext>
            </a:extLst>
          </p:cNvPr>
          <p:cNvSpPr txBox="1"/>
          <p:nvPr/>
        </p:nvSpPr>
        <p:spPr>
          <a:xfrm>
            <a:off x="1143000" y="5438773"/>
            <a:ext cx="36296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She is excited. </a:t>
            </a:r>
            <a:endParaRPr lang="ar-SA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0BCB9-6C94-481E-ACF2-5E0323988537}"/>
              </a:ext>
            </a:extLst>
          </p:cNvPr>
          <p:cNvSpPr txBox="1"/>
          <p:nvPr/>
        </p:nvSpPr>
        <p:spPr>
          <a:xfrm>
            <a:off x="6858000" y="988612"/>
            <a:ext cx="52094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She is </a:t>
            </a:r>
            <a:r>
              <a:rPr lang="en-US" sz="4000" b="1" dirty="0">
                <a:solidFill>
                  <a:srgbClr val="FF0000"/>
                </a:solidFill>
              </a:rPr>
              <a:t>extremely</a:t>
            </a:r>
            <a:r>
              <a:rPr lang="en-US" sz="4000" b="1" dirty="0"/>
              <a:t>  tall.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938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4A1D7-4736-4E43-A17C-08D1BC147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D43A22-73B9-4AEF-893D-28D54EF8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03" y="1494416"/>
            <a:ext cx="8825594" cy="4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52B2C-58A4-4DE9-AF3D-43EBDC9DC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A8D40-0187-4181-B9A0-4EAA09E0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23320" r="33750" b="55559"/>
          <a:stretch/>
        </p:blipFill>
        <p:spPr>
          <a:xfrm>
            <a:off x="232610" y="1295400"/>
            <a:ext cx="11726780" cy="4267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789460-741A-47BD-9614-89C6D9967A40}"/>
              </a:ext>
            </a:extLst>
          </p:cNvPr>
          <p:cNvSpPr/>
          <p:nvPr/>
        </p:nvSpPr>
        <p:spPr>
          <a:xfrm>
            <a:off x="3276600" y="2133600"/>
            <a:ext cx="4876800" cy="533400"/>
          </a:xfrm>
          <a:prstGeom prst="roundRect">
            <a:avLst/>
          </a:prstGeom>
          <a:noFill/>
          <a:ln w="57150">
            <a:solidFill>
              <a:srgbClr val="E58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A close up of an object&#10;&#10;Description automatically generated">
            <a:extLst>
              <a:ext uri="{FF2B5EF4-FFF2-40B4-BE49-F238E27FC236}">
                <a16:creationId xmlns:a16="http://schemas.microsoft.com/office/drawing/2014/main" id="{32B3F373-5571-424B-85F9-774122B5D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10800" y="1097380"/>
            <a:ext cx="1519990" cy="10362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81871C-0643-4FFE-A6A6-C4D3ECFF4251}"/>
              </a:ext>
            </a:extLst>
          </p:cNvPr>
          <p:cNvCxnSpPr/>
          <p:nvPr/>
        </p:nvCxnSpPr>
        <p:spPr>
          <a:xfrm>
            <a:off x="10591800" y="2590800"/>
            <a:ext cx="1062790" cy="0"/>
          </a:xfrm>
          <a:prstGeom prst="line">
            <a:avLst/>
          </a:prstGeom>
          <a:ln w="57150">
            <a:solidFill>
              <a:srgbClr val="E58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CD52E7-81BB-4383-AF82-60139031A3AA}"/>
              </a:ext>
            </a:extLst>
          </p:cNvPr>
          <p:cNvCxnSpPr>
            <a:cxnSpLocks/>
          </p:cNvCxnSpPr>
          <p:nvPr/>
        </p:nvCxnSpPr>
        <p:spPr>
          <a:xfrm>
            <a:off x="4038600" y="3048000"/>
            <a:ext cx="3657600" cy="0"/>
          </a:xfrm>
          <a:prstGeom prst="line">
            <a:avLst/>
          </a:prstGeom>
          <a:ln w="57150">
            <a:solidFill>
              <a:srgbClr val="E58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7446A4-A9B6-47D4-9508-AF7F1C77165F}"/>
              </a:ext>
            </a:extLst>
          </p:cNvPr>
          <p:cNvSpPr/>
          <p:nvPr/>
        </p:nvSpPr>
        <p:spPr>
          <a:xfrm>
            <a:off x="1262270" y="3276600"/>
            <a:ext cx="2090530" cy="381000"/>
          </a:xfrm>
          <a:prstGeom prst="roundRect">
            <a:avLst/>
          </a:prstGeom>
          <a:noFill/>
          <a:ln w="57150">
            <a:solidFill>
              <a:srgbClr val="E58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ECA368-B446-486B-8792-F9A5C9FF5862}"/>
              </a:ext>
            </a:extLst>
          </p:cNvPr>
          <p:cNvSpPr/>
          <p:nvPr/>
        </p:nvSpPr>
        <p:spPr>
          <a:xfrm>
            <a:off x="1282148" y="3733800"/>
            <a:ext cx="2223052" cy="381000"/>
          </a:xfrm>
          <a:prstGeom prst="roundRect">
            <a:avLst/>
          </a:prstGeom>
          <a:noFill/>
          <a:ln w="57150">
            <a:solidFill>
              <a:srgbClr val="E58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1FEBE7-C24C-4EE0-85E6-763C3F578E65}"/>
              </a:ext>
            </a:extLst>
          </p:cNvPr>
          <p:cNvSpPr/>
          <p:nvPr/>
        </p:nvSpPr>
        <p:spPr>
          <a:xfrm>
            <a:off x="7162800" y="3276600"/>
            <a:ext cx="1905000" cy="381000"/>
          </a:xfrm>
          <a:prstGeom prst="roundRect">
            <a:avLst/>
          </a:prstGeom>
          <a:noFill/>
          <a:ln w="57150">
            <a:solidFill>
              <a:srgbClr val="E58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29338AF-51CB-4905-A8C2-1CD9A820070C}"/>
              </a:ext>
            </a:extLst>
          </p:cNvPr>
          <p:cNvSpPr/>
          <p:nvPr/>
        </p:nvSpPr>
        <p:spPr>
          <a:xfrm>
            <a:off x="7169426" y="3733800"/>
            <a:ext cx="2431774" cy="381000"/>
          </a:xfrm>
          <a:prstGeom prst="roundRect">
            <a:avLst/>
          </a:prstGeom>
          <a:noFill/>
          <a:ln w="57150">
            <a:solidFill>
              <a:srgbClr val="E58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C7DC3E-FBBA-4992-BEF7-BBED95E00983}"/>
              </a:ext>
            </a:extLst>
          </p:cNvPr>
          <p:cNvSpPr/>
          <p:nvPr/>
        </p:nvSpPr>
        <p:spPr>
          <a:xfrm>
            <a:off x="7169426" y="4191000"/>
            <a:ext cx="2090530" cy="381000"/>
          </a:xfrm>
          <a:prstGeom prst="roundRect">
            <a:avLst/>
          </a:prstGeom>
          <a:noFill/>
          <a:ln w="57150">
            <a:solidFill>
              <a:srgbClr val="E58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6D487-3A52-4853-A926-C2F2937C2A49}"/>
              </a:ext>
            </a:extLst>
          </p:cNvPr>
          <p:cNvCxnSpPr>
            <a:cxnSpLocks/>
          </p:cNvCxnSpPr>
          <p:nvPr/>
        </p:nvCxnSpPr>
        <p:spPr>
          <a:xfrm>
            <a:off x="1447800" y="5334000"/>
            <a:ext cx="74676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2B851F-6C63-470C-9445-8D4C6BFA1769}"/>
              </a:ext>
            </a:extLst>
          </p:cNvPr>
          <p:cNvSpPr/>
          <p:nvPr/>
        </p:nvSpPr>
        <p:spPr>
          <a:xfrm>
            <a:off x="5257800" y="4876801"/>
            <a:ext cx="762000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E6A017-1863-4519-94F5-E8C1BA22902D}"/>
              </a:ext>
            </a:extLst>
          </p:cNvPr>
          <p:cNvSpPr/>
          <p:nvPr/>
        </p:nvSpPr>
        <p:spPr>
          <a:xfrm>
            <a:off x="1066800" y="4207235"/>
            <a:ext cx="3657600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6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9AA8A-36D4-42F0-945D-583ADC06D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FA3EB-32BC-4CE6-9F6E-70870F9BD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34437" r="23125" b="33325"/>
          <a:stretch/>
        </p:blipFill>
        <p:spPr>
          <a:xfrm>
            <a:off x="316624" y="876300"/>
            <a:ext cx="11558752" cy="5105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ECB145-DFD7-4071-ADF9-EB617E38D7EA}"/>
              </a:ext>
            </a:extLst>
          </p:cNvPr>
          <p:cNvSpPr/>
          <p:nvPr/>
        </p:nvSpPr>
        <p:spPr>
          <a:xfrm>
            <a:off x="398928" y="1600200"/>
            <a:ext cx="3563472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888178-E68D-4B68-8EC3-A9EF2A04C53E}"/>
              </a:ext>
            </a:extLst>
          </p:cNvPr>
          <p:cNvSpPr/>
          <p:nvPr/>
        </p:nvSpPr>
        <p:spPr>
          <a:xfrm>
            <a:off x="319937" y="2148840"/>
            <a:ext cx="3261463" cy="74676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D9CF1A-FAD6-4472-B4D9-52C4537ACE0D}"/>
              </a:ext>
            </a:extLst>
          </p:cNvPr>
          <p:cNvSpPr/>
          <p:nvPr/>
        </p:nvSpPr>
        <p:spPr>
          <a:xfrm>
            <a:off x="5105399" y="2148840"/>
            <a:ext cx="2209801" cy="74676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30DD7-6620-49BE-A278-93F9F5DA3A23}"/>
              </a:ext>
            </a:extLst>
          </p:cNvPr>
          <p:cNvSpPr/>
          <p:nvPr/>
        </p:nvSpPr>
        <p:spPr>
          <a:xfrm>
            <a:off x="398928" y="2895600"/>
            <a:ext cx="4401672" cy="74676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5DF4C5-665F-453D-BBB5-A0AB7B84470E}"/>
              </a:ext>
            </a:extLst>
          </p:cNvPr>
          <p:cNvSpPr/>
          <p:nvPr/>
        </p:nvSpPr>
        <p:spPr>
          <a:xfrm>
            <a:off x="5174973" y="2895600"/>
            <a:ext cx="2673628" cy="74676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65DD-8C9C-4E86-ACA3-FEB8F555320D}"/>
              </a:ext>
            </a:extLst>
          </p:cNvPr>
          <p:cNvCxnSpPr>
            <a:cxnSpLocks/>
          </p:cNvCxnSpPr>
          <p:nvPr/>
        </p:nvCxnSpPr>
        <p:spPr>
          <a:xfrm>
            <a:off x="398928" y="4114800"/>
            <a:ext cx="74676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EE2BCC-E07C-4BE2-B972-C41C3D23B5C8}"/>
              </a:ext>
            </a:extLst>
          </p:cNvPr>
          <p:cNvCxnSpPr>
            <a:cxnSpLocks/>
          </p:cNvCxnSpPr>
          <p:nvPr/>
        </p:nvCxnSpPr>
        <p:spPr>
          <a:xfrm>
            <a:off x="381001" y="4495800"/>
            <a:ext cx="548639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2BD13-FA99-40E3-9795-89E0C604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AF62-B621-426D-A73F-C427D3B91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4432" r="27500" b="53335"/>
          <a:stretch/>
        </p:blipFill>
        <p:spPr>
          <a:xfrm>
            <a:off x="29817" y="1143000"/>
            <a:ext cx="11811000" cy="457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FA1E5E-B011-4A36-85B8-FB6F6F9F0D44}"/>
              </a:ext>
            </a:extLst>
          </p:cNvPr>
          <p:cNvSpPr/>
          <p:nvPr/>
        </p:nvSpPr>
        <p:spPr>
          <a:xfrm>
            <a:off x="3048000" y="2057400"/>
            <a:ext cx="1295400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532A17-EC13-4E0C-8B74-A8608C389804}"/>
              </a:ext>
            </a:extLst>
          </p:cNvPr>
          <p:cNvSpPr/>
          <p:nvPr/>
        </p:nvSpPr>
        <p:spPr>
          <a:xfrm>
            <a:off x="7495760" y="2057400"/>
            <a:ext cx="810040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FAFE7A-A108-4709-A170-5C77F2D178D2}"/>
              </a:ext>
            </a:extLst>
          </p:cNvPr>
          <p:cNvSpPr/>
          <p:nvPr/>
        </p:nvSpPr>
        <p:spPr>
          <a:xfrm>
            <a:off x="5257800" y="2667000"/>
            <a:ext cx="762000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AA2EB8-4CC2-4013-B97C-441CE02D5EFA}"/>
              </a:ext>
            </a:extLst>
          </p:cNvPr>
          <p:cNvSpPr/>
          <p:nvPr/>
        </p:nvSpPr>
        <p:spPr>
          <a:xfrm>
            <a:off x="1295400" y="3238500"/>
            <a:ext cx="838200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C8CE7B-38BD-490C-9DC8-5E648933FFD1}"/>
              </a:ext>
            </a:extLst>
          </p:cNvPr>
          <p:cNvSpPr/>
          <p:nvPr/>
        </p:nvSpPr>
        <p:spPr>
          <a:xfrm>
            <a:off x="2209800" y="3733800"/>
            <a:ext cx="1295400" cy="516835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76B91E-DEDC-4503-88A3-E732003916F8}"/>
              </a:ext>
            </a:extLst>
          </p:cNvPr>
          <p:cNvSpPr/>
          <p:nvPr/>
        </p:nvSpPr>
        <p:spPr>
          <a:xfrm>
            <a:off x="6745357" y="3801717"/>
            <a:ext cx="1331843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F996F3-19B7-420C-B21C-B4D514098F37}"/>
              </a:ext>
            </a:extLst>
          </p:cNvPr>
          <p:cNvSpPr/>
          <p:nvPr/>
        </p:nvSpPr>
        <p:spPr>
          <a:xfrm>
            <a:off x="10669657" y="3801717"/>
            <a:ext cx="836543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01E9FB-BF45-45B6-954F-2B42700E983B}"/>
              </a:ext>
            </a:extLst>
          </p:cNvPr>
          <p:cNvSpPr/>
          <p:nvPr/>
        </p:nvSpPr>
        <p:spPr>
          <a:xfrm>
            <a:off x="7253080" y="4377358"/>
            <a:ext cx="1331843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9E0C74-86EE-4F67-BEAA-193EB856D6FD}"/>
              </a:ext>
            </a:extLst>
          </p:cNvPr>
          <p:cNvSpPr/>
          <p:nvPr/>
        </p:nvSpPr>
        <p:spPr>
          <a:xfrm>
            <a:off x="1981200" y="4916556"/>
            <a:ext cx="2133600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80628C-E219-4FEC-AB8E-9F2FF760B8F5}"/>
              </a:ext>
            </a:extLst>
          </p:cNvPr>
          <p:cNvSpPr/>
          <p:nvPr/>
        </p:nvSpPr>
        <p:spPr>
          <a:xfrm>
            <a:off x="8448261" y="4952999"/>
            <a:ext cx="1331843" cy="381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4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30CB9-C71E-4832-81FC-C91BD3538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6FD83-E0A7-4712-B0E6-95E57A92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46665" r="29375" b="17762"/>
          <a:stretch/>
        </p:blipFill>
        <p:spPr>
          <a:xfrm>
            <a:off x="185737" y="838200"/>
            <a:ext cx="11820525" cy="518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46B3B1-1988-4506-BC88-7738661B905D}"/>
              </a:ext>
            </a:extLst>
          </p:cNvPr>
          <p:cNvSpPr/>
          <p:nvPr/>
        </p:nvSpPr>
        <p:spPr>
          <a:xfrm>
            <a:off x="931068" y="1905000"/>
            <a:ext cx="9127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7175F"/>
                </a:solidFill>
              </a:rPr>
              <a:t>The exhibit was extremely interesting. We had a totally awesome time</a:t>
            </a:r>
            <a:endParaRPr lang="ar-SA" sz="2400" b="1" dirty="0">
              <a:solidFill>
                <a:srgbClr val="87175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DDC3F-DB2B-49E1-85B9-6880A5682BDC}"/>
              </a:ext>
            </a:extLst>
          </p:cNvPr>
          <p:cNvSpPr/>
          <p:nvPr/>
        </p:nvSpPr>
        <p:spPr>
          <a:xfrm>
            <a:off x="1143000" y="2743200"/>
            <a:ext cx="8373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7175F"/>
                </a:solidFill>
              </a:rPr>
              <a:t>The exhibit was quite boring. We had a completely terrible time.</a:t>
            </a:r>
            <a:endParaRPr lang="ar-SA" sz="2400" b="1" dirty="0">
              <a:solidFill>
                <a:srgbClr val="87175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76145-4DC8-4D8D-B431-804759BC3154}"/>
              </a:ext>
            </a:extLst>
          </p:cNvPr>
          <p:cNvSpPr/>
          <p:nvPr/>
        </p:nvSpPr>
        <p:spPr>
          <a:xfrm>
            <a:off x="1308138" y="3543300"/>
            <a:ext cx="830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7175F"/>
                </a:solidFill>
              </a:rPr>
              <a:t>The food was absolutely awful, and the service was quite slow</a:t>
            </a:r>
            <a:endParaRPr lang="ar-SA" sz="2400" b="1" dirty="0">
              <a:solidFill>
                <a:srgbClr val="87175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A679AB-F29A-4E62-8D06-978A789AE2F8}"/>
              </a:ext>
            </a:extLst>
          </p:cNvPr>
          <p:cNvSpPr/>
          <p:nvPr/>
        </p:nvSpPr>
        <p:spPr>
          <a:xfrm>
            <a:off x="1176855" y="4319885"/>
            <a:ext cx="10634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7175F"/>
                </a:solidFill>
              </a:rPr>
              <a:t>The pizza was really delicious, and the service was extremely friendly. </a:t>
            </a:r>
            <a:endParaRPr lang="ar-SA" sz="2400" b="1" dirty="0">
              <a:solidFill>
                <a:srgbClr val="87175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3B3F5-3B31-49CD-86A9-84F8DB5C8978}"/>
              </a:ext>
            </a:extLst>
          </p:cNvPr>
          <p:cNvSpPr/>
          <p:nvPr/>
        </p:nvSpPr>
        <p:spPr>
          <a:xfrm>
            <a:off x="1143000" y="5096470"/>
            <a:ext cx="10634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7175F"/>
                </a:solidFill>
              </a:rPr>
              <a:t>That’s a really great idea. It’s absolutely brilliant.</a:t>
            </a:r>
            <a:endParaRPr lang="ar-SA" sz="2400" b="1" dirty="0">
              <a:solidFill>
                <a:srgbClr val="8717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74</TotalTime>
  <Words>131</Words>
  <Application>Microsoft Office PowerPoint</Application>
  <PresentationFormat>Widescreen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ModernClassicBlock-3</vt:lpstr>
      <vt:lpstr>U 6  form, meaning and function </vt:lpstr>
      <vt:lpstr>GOALS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https://wordwall.net/play/6898/701/132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6  form, meaning and function</dc:title>
  <dc:creator>نورا</dc:creator>
  <cp:lastModifiedBy>نورا العتيبي</cp:lastModifiedBy>
  <cp:revision>7</cp:revision>
  <dcterms:created xsi:type="dcterms:W3CDTF">2020-11-15T11:24:19Z</dcterms:created>
  <dcterms:modified xsi:type="dcterms:W3CDTF">2020-11-15T12:38:52Z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