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3" rtl="1" saveSubsetFonts="1" autoCompressPictures="0">
  <p:sldMasterIdLst>
    <p:sldMasterId id="2147483648" r:id="rId1"/>
  </p:sldMasterIdLst>
  <p:notesMasterIdLst>
    <p:notesMasterId r:id="rId31"/>
  </p:notesMasterIdLst>
  <p:sldIdLst>
    <p:sldId id="273" r:id="rId2"/>
    <p:sldId id="354" r:id="rId3"/>
    <p:sldId id="257" r:id="rId4"/>
    <p:sldId id="258" r:id="rId5"/>
    <p:sldId id="350" r:id="rId6"/>
    <p:sldId id="259" r:id="rId7"/>
    <p:sldId id="357" r:id="rId8"/>
    <p:sldId id="356" r:id="rId9"/>
    <p:sldId id="359" r:id="rId10"/>
    <p:sldId id="360" r:id="rId11"/>
    <p:sldId id="361" r:id="rId12"/>
    <p:sldId id="362" r:id="rId13"/>
    <p:sldId id="364" r:id="rId14"/>
    <p:sldId id="378" r:id="rId15"/>
    <p:sldId id="365" r:id="rId16"/>
    <p:sldId id="379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55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7"/>
            <p14:sldId id="356"/>
            <p14:sldId id="359"/>
            <p14:sldId id="360"/>
            <p14:sldId id="361"/>
            <p14:sldId id="362"/>
            <p14:sldId id="364"/>
            <p14:sldId id="378"/>
            <p14:sldId id="365"/>
            <p14:sldId id="379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FFF"/>
    <a:srgbClr val="D9DFFF"/>
    <a:srgbClr val="E3E0FF"/>
    <a:srgbClr val="FFC8BC"/>
    <a:srgbClr val="FDFFEA"/>
    <a:srgbClr val="D8F9FF"/>
    <a:srgbClr val="938692"/>
    <a:srgbClr val="009193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310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14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186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10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5467436"/>
                  </p:ext>
                </p:extLst>
              </p:nvPr>
            </p:nvGraphicFramePr>
            <p:xfrm>
              <a:off x="424469" y="104212"/>
              <a:ext cx="6307518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07518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07518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7251974"/>
                  </p:ext>
                </p:extLst>
              </p:nvPr>
            </p:nvGraphicFramePr>
            <p:xfrm>
              <a:off x="6608618" y="577091"/>
              <a:ext cx="2549495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9495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8618" y="577091"/>
                <a:ext cx="2549495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43DA83B-A84C-9343-B39A-F0DF286E04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00414" y="637175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b="1" smtClean="0">
                <a:solidFill>
                  <a:srgbClr val="002060"/>
                </a:solidFill>
              </a:rPr>
              <a:pPr/>
              <a:t>183</a:t>
            </a:fld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727630FB-D992-484B-A75D-17C78E1907FF}"/>
              </a:ext>
            </a:extLst>
          </p:cNvPr>
          <p:cNvGrpSpPr/>
          <p:nvPr/>
        </p:nvGrpSpPr>
        <p:grpSpPr>
          <a:xfrm>
            <a:off x="2143288" y="1094092"/>
            <a:ext cx="7786742" cy="642942"/>
            <a:chOff x="1142976" y="2064887"/>
            <a:chExt cx="7786742" cy="943366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BBEE1CE9-45B1-2A4D-8AF6-67F06EB782F8}"/>
                </a:ext>
              </a:extLst>
            </p:cNvPr>
            <p:cNvSpPr/>
            <p:nvPr/>
          </p:nvSpPr>
          <p:spPr>
            <a:xfrm>
              <a:off x="1142976" y="2064887"/>
              <a:ext cx="655629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360569E0-5005-5144-8CAC-6A87B46D6045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EA97826F-F5C8-0D4A-847D-56002B2DC6EC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CB5C957-A677-304A-9542-262C32D0B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7FFDE048-4544-3142-A22C-9341E098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81519" y="1755117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E2DB1C39-1A78-184C-A443-C2B03746F9DB}"/>
              </a:ext>
            </a:extLst>
          </p:cNvPr>
          <p:cNvGrpSpPr/>
          <p:nvPr/>
        </p:nvGrpSpPr>
        <p:grpSpPr>
          <a:xfrm>
            <a:off x="4443592" y="5461640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B19D23E7-B48C-CB43-8403-3CEC1BB25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386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٣٥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7C693F68-96C8-0842-B974-B94147D2C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DFD4CE37-CECC-B149-9AE2-223698A8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F26474BF-423B-F245-A169-16F5F26B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40">
            <a:extLst>
              <a:ext uri="{FF2B5EF4-FFF2-40B4-BE49-F238E27FC236}">
                <a16:creationId xmlns:a16="http://schemas.microsoft.com/office/drawing/2014/main" id="{E36D873E-7848-D640-B9CC-FD41C1F99967}"/>
              </a:ext>
            </a:extLst>
          </p:cNvPr>
          <p:cNvGrpSpPr/>
          <p:nvPr/>
        </p:nvGrpSpPr>
        <p:grpSpPr>
          <a:xfrm>
            <a:off x="7139190" y="2237100"/>
            <a:ext cx="1762132" cy="842961"/>
            <a:chOff x="6257938" y="3186114"/>
            <a:chExt cx="1762132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74A3DB25-6F8E-ED49-A6EC-B8CAD669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73B19785-CE37-A04A-88B0-727D0A450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5E4EF75B-6237-DB45-9F64-7AE819A28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9CDCB9A1-AB3F-C94C-9BB3-411D1551E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7938" y="3371856"/>
              <a:ext cx="130493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2D4573E5-2D29-A149-9BA4-924133EBD50A}"/>
              </a:ext>
            </a:extLst>
          </p:cNvPr>
          <p:cNvGrpSpPr/>
          <p:nvPr/>
        </p:nvGrpSpPr>
        <p:grpSpPr>
          <a:xfrm>
            <a:off x="6286692" y="1879910"/>
            <a:ext cx="938222" cy="1285884"/>
            <a:chOff x="7077088" y="2828917"/>
            <a:chExt cx="938222" cy="1285884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1D33C460-EED9-984A-B672-CCEA57234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83FC1D3-9428-A948-AF21-2E2FAF918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090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F80D13C9-6238-444B-9FAC-BD6145149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4" y="3653136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CCF8A291-F987-EC46-99D0-29F39ABA8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4D859302-7AF5-EF40-AE5B-A01FCF0AE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88" y="3000367"/>
              <a:ext cx="585792" cy="83099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 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ADC1C0E1-F70C-F74B-B7B9-3CA4B7F2C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21985121-DFD0-8A48-8484-C14E531FB1B7}"/>
              </a:ext>
            </a:extLst>
          </p:cNvPr>
          <p:cNvGrpSpPr/>
          <p:nvPr/>
        </p:nvGrpSpPr>
        <p:grpSpPr>
          <a:xfrm>
            <a:off x="6515294" y="3275633"/>
            <a:ext cx="714380" cy="1247483"/>
            <a:chOff x="7372370" y="2838742"/>
            <a:chExt cx="714380" cy="1247483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DBC5C6D1-8955-AF44-A1A3-926D142CD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9A5711FA-7E92-464C-BF73-64D8C6956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36301421-0207-A543-8BB0-33F6450C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624560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FAD29DA0-FF0A-274A-81DD-F4C20A516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22" y="3186107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D381218F-0955-A84E-A1E6-8F4324852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92" y="2838742"/>
              <a:ext cx="5667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٣٥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CC6EAD02-028C-2045-9E74-FA0DDB35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88" y="3780164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606AF85A-B297-4C43-AF99-CEEC61F0C9EA}"/>
              </a:ext>
            </a:extLst>
          </p:cNvPr>
          <p:cNvGrpSpPr/>
          <p:nvPr/>
        </p:nvGrpSpPr>
        <p:grpSpPr>
          <a:xfrm>
            <a:off x="5540005" y="4537404"/>
            <a:ext cx="1680139" cy="842961"/>
            <a:chOff x="6339931" y="3186114"/>
            <a:chExt cx="1680139" cy="842961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6D8735B7-6006-FB47-8087-438D92895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٣٥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4A2A317D-576F-7143-8B27-883B6C583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AC8A2B7C-4035-C442-81B2-FD76BEFE7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78DCAEFE-11D1-0B4D-9CDA-AC595C355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931" y="3243266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5B0B3E5F-41D7-2642-AE12-6C0C0FE0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86" y="4708858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4EE94B9E-2FD4-1B49-BEBA-129162C738DA}"/>
              </a:ext>
            </a:extLst>
          </p:cNvPr>
          <p:cNvGrpSpPr/>
          <p:nvPr/>
        </p:nvGrpSpPr>
        <p:grpSpPr>
          <a:xfrm>
            <a:off x="5350853" y="5466105"/>
            <a:ext cx="1869291" cy="842961"/>
            <a:chOff x="5264947" y="5443559"/>
            <a:chExt cx="1869291" cy="842961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EB8B0C32-220B-254B-8EED-6FD0BEEAF83C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674128F8-08C6-A24C-A46C-A5ED386C2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7F9A5A9F-AB20-214D-8921-4B90B52CA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7834B7D4-A12D-E247-91A7-385388772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60305958-8C9B-6044-9ED7-E13E4CFA49B6}"/>
                </a:ext>
              </a:extLst>
            </p:cNvPr>
            <p:cNvGrpSpPr/>
            <p:nvPr/>
          </p:nvGrpSpPr>
          <p:grpSpPr>
            <a:xfrm>
              <a:off x="5264947" y="5443559"/>
              <a:ext cx="1869291" cy="842961"/>
              <a:chOff x="6150779" y="3186114"/>
              <a:chExt cx="1869291" cy="842961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D00B8075-DC7B-CC47-900B-1C9FFB0FB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٣٥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F0A572C3-D919-2840-B5C8-D01071F56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F1E23373-4767-4440-AC7E-A47FD7390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F9B7CA8C-7798-1942-8118-D326E3D71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0779" y="3386133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2FF1246F-B30E-7C4A-A4F6-28C90756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86" y="5637559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73C66155-719B-E541-A67A-38194791266A}"/>
              </a:ext>
            </a:extLst>
          </p:cNvPr>
          <p:cNvGrpSpPr/>
          <p:nvPr/>
        </p:nvGrpSpPr>
        <p:grpSpPr>
          <a:xfrm>
            <a:off x="3786362" y="5451810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45A393C8-2A93-6A4B-A143-29395B522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48C8EC2F-F1A4-B349-AFB7-3CB1E8CA8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34A2422B-DF78-0949-97E3-E78CE59E8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0910F707-D758-2C48-B4D7-1B5A820F67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360" y="5034787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D0702093-FB05-4948-A02C-B52FD35E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986" y="5002050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87F17E-E0E2-9B4E-9C58-ADDE7B88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66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4B88825B-F660-3543-8933-1491E3C49865}"/>
              </a:ext>
            </a:extLst>
          </p:cNvPr>
          <p:cNvGrpSpPr/>
          <p:nvPr/>
        </p:nvGrpSpPr>
        <p:grpSpPr>
          <a:xfrm>
            <a:off x="2143288" y="1222478"/>
            <a:ext cx="7786742" cy="642942"/>
            <a:chOff x="1142976" y="2064887"/>
            <a:chExt cx="7786742" cy="943366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51229AE9-2227-5C41-9D8D-B4A2A863C43A}"/>
                </a:ext>
              </a:extLst>
            </p:cNvPr>
            <p:cNvSpPr/>
            <p:nvPr/>
          </p:nvSpPr>
          <p:spPr>
            <a:xfrm>
              <a:off x="1142976" y="2064887"/>
              <a:ext cx="655629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59429410-AB14-2B4C-8D9F-BFF81653E39D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C097D442-6955-1C42-BFAF-B653B943A372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0A6E9C59-CD34-CB47-8494-12F10831B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53AF96AD-1B62-B94B-AFB9-991E2512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2140" y="1881938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45CBC462-B6E6-1643-8BE4-041BC80D060D}"/>
              </a:ext>
            </a:extLst>
          </p:cNvPr>
          <p:cNvGrpSpPr/>
          <p:nvPr/>
        </p:nvGrpSpPr>
        <p:grpSpPr>
          <a:xfrm>
            <a:off x="4443592" y="5590026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3768D498-3E36-A341-BC1E-5874B15B2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0010" y="3186114"/>
              <a:ext cx="70484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880010B9-8812-1242-959D-005826820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CD4F2913-223B-BA4D-88CE-FB0B7675B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4C0D93AE-BFB8-AC4A-BA38-6976A21DD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40">
            <a:extLst>
              <a:ext uri="{FF2B5EF4-FFF2-40B4-BE49-F238E27FC236}">
                <a16:creationId xmlns:a16="http://schemas.microsoft.com/office/drawing/2014/main" id="{D802CDA4-8346-3F46-A030-E5AC27D45235}"/>
              </a:ext>
            </a:extLst>
          </p:cNvPr>
          <p:cNvGrpSpPr/>
          <p:nvPr/>
        </p:nvGrpSpPr>
        <p:grpSpPr>
          <a:xfrm>
            <a:off x="7139190" y="2365486"/>
            <a:ext cx="1762132" cy="842961"/>
            <a:chOff x="6257938" y="3186114"/>
            <a:chExt cx="1762132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DAEF6416-0EFE-A440-9AC4-FDF4DC3AF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9B851901-F356-164A-85B4-64A52AAE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4AEAC0C7-E1BB-0141-8353-65D811599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94E9B6F0-8267-5D4F-A2CF-06065427C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7938" y="3371856"/>
              <a:ext cx="130493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٣٣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ABEDCBC2-B17C-5B42-9BD6-7C96C30E585A}"/>
              </a:ext>
            </a:extLst>
          </p:cNvPr>
          <p:cNvGrpSpPr/>
          <p:nvPr/>
        </p:nvGrpSpPr>
        <p:grpSpPr>
          <a:xfrm>
            <a:off x="6286692" y="2008296"/>
            <a:ext cx="938222" cy="1204621"/>
            <a:chOff x="7077088" y="2828917"/>
            <a:chExt cx="938222" cy="120462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41C2160D-8F0C-0F49-8CB0-C41EB7BBF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70EA1355-8797-A14C-9A23-2FE117952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090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D4DFCA7F-B32D-EA4E-9B65-BD89EF2E5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4" y="3571873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5F58D93A-8F79-9445-A874-5484FFB49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892C7629-CC5D-1249-A8FE-25C909922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88" y="3000367"/>
              <a:ext cx="58579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٣٣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D8DBBF0B-67D4-F748-B531-35C5D57C3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B866B4F8-E959-ED4D-8CFB-13B62934B2ED}"/>
              </a:ext>
            </a:extLst>
          </p:cNvPr>
          <p:cNvGrpSpPr/>
          <p:nvPr/>
        </p:nvGrpSpPr>
        <p:grpSpPr>
          <a:xfrm>
            <a:off x="6472432" y="3365618"/>
            <a:ext cx="785818" cy="1247483"/>
            <a:chOff x="7329508" y="2800341"/>
            <a:chExt cx="785818" cy="1247483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12CD0631-EA7A-AD40-9FB0-D03FB6DD4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096E741B-6BA8-954E-9DB0-85C82C04C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819F5234-11C8-B548-859D-9A8846E70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586159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09E61075-D7C7-7943-BD6C-219A5E112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6670" y="3186107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18382DE6-372C-2E4E-B236-A33C326D2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2800341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4C016D8C-C28E-4A40-A68E-142F061B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88" y="3908550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B3449392-5229-474F-AD81-F13F2B7F249E}"/>
              </a:ext>
            </a:extLst>
          </p:cNvPr>
          <p:cNvGrpSpPr/>
          <p:nvPr/>
        </p:nvGrpSpPr>
        <p:grpSpPr>
          <a:xfrm>
            <a:off x="5555634" y="4651502"/>
            <a:ext cx="1759766" cy="857252"/>
            <a:chOff x="6355560" y="3171826"/>
            <a:chExt cx="1759766" cy="857252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648F745C-6648-3546-982C-339A18CFE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3171826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12EA387E-40A4-0248-9932-E93B2114C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9572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86CAE20E-4370-4E49-841E-DA24B967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8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893777A8-F9B2-D842-893B-FE0B169E5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5560" y="3207542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45656400-8189-F149-88A2-7F3E1796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86" y="4837244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72">
            <a:extLst>
              <a:ext uri="{FF2B5EF4-FFF2-40B4-BE49-F238E27FC236}">
                <a16:creationId xmlns:a16="http://schemas.microsoft.com/office/drawing/2014/main" id="{95ADE3F9-435B-D540-898B-BAD437AFD060}"/>
              </a:ext>
            </a:extLst>
          </p:cNvPr>
          <p:cNvGrpSpPr/>
          <p:nvPr/>
        </p:nvGrpSpPr>
        <p:grpSpPr>
          <a:xfrm>
            <a:off x="5418122" y="5592250"/>
            <a:ext cx="1993707" cy="861713"/>
            <a:chOff x="5221499" y="5424803"/>
            <a:chExt cx="1993707" cy="861713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C44AD5AB-97B9-C447-AB02-6800E62F90CC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E882B139-3B86-5444-AF4D-49B0C369F5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629B6F18-2FDD-DF42-B133-C81CDC491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1617CB05-8FC9-3149-BF1F-5FD4053C3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0E623D22-6772-5347-9895-1CE4A355D7D9}"/>
                </a:ext>
              </a:extLst>
            </p:cNvPr>
            <p:cNvGrpSpPr/>
            <p:nvPr/>
          </p:nvGrpSpPr>
          <p:grpSpPr>
            <a:xfrm>
              <a:off x="5221499" y="5424803"/>
              <a:ext cx="1993707" cy="861713"/>
              <a:chOff x="6107331" y="3167358"/>
              <a:chExt cx="1993707" cy="861713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BE5CDAC9-0132-5C4C-8E32-65C20DD96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6658" y="316735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92BCF3E1-858E-B54B-8741-94367F6D4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0960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3AC3B492-B60B-3D41-A8CF-C89FDB457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1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AA8470FD-B2D5-BB4D-94D9-62A1D5258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7331" y="3323303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19CC415B-17B6-514E-8DAA-D45EABFD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522" y="5774516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9482BF8C-3856-7349-8AEA-ADD90C4E5EE9}"/>
              </a:ext>
            </a:extLst>
          </p:cNvPr>
          <p:cNvGrpSpPr/>
          <p:nvPr/>
        </p:nvGrpSpPr>
        <p:grpSpPr>
          <a:xfrm>
            <a:off x="3786362" y="5580196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D48EA027-2331-3548-A739-6F2B56A43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47945C6E-414E-F848-B393-DE3D863BF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A8D6F9A3-D455-B644-862A-8A6925199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BCA6879E-C59C-2C46-9AB3-E437FB493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6342" y="5145565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74544496-2C81-7C49-B357-0E44224C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153" y="5145945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3C0D1E-763E-5146-8937-8ABE6AFC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7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86E93EE2-A2DA-0641-BA1F-1A9A143A710F}"/>
              </a:ext>
            </a:extLst>
          </p:cNvPr>
          <p:cNvGrpSpPr/>
          <p:nvPr/>
        </p:nvGrpSpPr>
        <p:grpSpPr>
          <a:xfrm>
            <a:off x="2116545" y="1984573"/>
            <a:ext cx="7886756" cy="857256"/>
            <a:chOff x="1057250" y="939045"/>
            <a:chExt cx="7886756" cy="981762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1C44CB04-B0E1-0546-AFCD-F271E481D1BA}"/>
                </a:ext>
              </a:extLst>
            </p:cNvPr>
            <p:cNvSpPr/>
            <p:nvPr/>
          </p:nvSpPr>
          <p:spPr>
            <a:xfrm>
              <a:off x="1057250" y="939045"/>
              <a:ext cx="6643734" cy="981762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0D67A235-1D22-B24B-A7D6-BF397C9B6867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C1A53F07-297D-C144-AFB5-6D9C14D11774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A39C23DF-8D46-154C-B96C-9265E9680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19" name="مجموعة 22">
            <a:extLst>
              <a:ext uri="{FF2B5EF4-FFF2-40B4-BE49-F238E27FC236}">
                <a16:creationId xmlns:a16="http://schemas.microsoft.com/office/drawing/2014/main" id="{9A2F4124-436B-9644-ACB5-AEED152ED3B5}"/>
              </a:ext>
            </a:extLst>
          </p:cNvPr>
          <p:cNvGrpSpPr/>
          <p:nvPr/>
        </p:nvGrpSpPr>
        <p:grpSpPr>
          <a:xfrm>
            <a:off x="4488287" y="1179708"/>
            <a:ext cx="2838450" cy="447675"/>
            <a:chOff x="3538544" y="2128828"/>
            <a:chExt cx="2838450" cy="447675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57E44A38-721F-0E42-9879-545DD2131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00694" y="2214554"/>
              <a:ext cx="876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38B1405D-DA65-D14D-A005-354BFFF4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38544" y="2128828"/>
              <a:ext cx="19621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4A00950A-6903-1D4C-96C0-676622B4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3462" y="1270193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A31D98F3-113D-1543-836A-A0D6EBDF2305}"/>
              </a:ext>
            </a:extLst>
          </p:cNvPr>
          <p:cNvGrpSpPr/>
          <p:nvPr/>
        </p:nvGrpSpPr>
        <p:grpSpPr>
          <a:xfrm>
            <a:off x="6745731" y="4637609"/>
            <a:ext cx="785818" cy="847426"/>
            <a:chOff x="7286644" y="3186114"/>
            <a:chExt cx="785818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99C2B867-2392-9542-A8A3-57215845A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٢٧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E404FC32-6381-8144-9881-1C0749A0E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CE88293C-06AA-9E42-AD5B-FF0097D06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</a:t>
              </a:r>
              <a:endParaRPr lang="en-US" sz="2400" b="1" dirty="0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6050EB4E-5E3C-B94C-A8CA-7F10EEA3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675" y="3717829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١٣٥</a:t>
            </a:r>
            <a:r>
              <a:rPr lang="ar-SA" sz="2400" b="1" dirty="0">
                <a:latin typeface="Tahoma"/>
                <a:cs typeface="Tahoma"/>
              </a:rPr>
              <a:t>٪ =</a:t>
            </a:r>
            <a:endParaRPr lang="en-US" sz="2400" b="1" dirty="0"/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1EA35682-5AA7-CA42-9BA8-EAD1617E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87" y="4809056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29" name="مجموعة 40">
            <a:extLst>
              <a:ext uri="{FF2B5EF4-FFF2-40B4-BE49-F238E27FC236}">
                <a16:creationId xmlns:a16="http://schemas.microsoft.com/office/drawing/2014/main" id="{4E97A1BC-9186-BA4D-9673-38A11B2E079C}"/>
              </a:ext>
            </a:extLst>
          </p:cNvPr>
          <p:cNvGrpSpPr/>
          <p:nvPr/>
        </p:nvGrpSpPr>
        <p:grpSpPr>
          <a:xfrm>
            <a:off x="6774303" y="3556209"/>
            <a:ext cx="785818" cy="847426"/>
            <a:chOff x="7286644" y="3186114"/>
            <a:chExt cx="785818" cy="847426"/>
          </a:xfrm>
        </p:grpSpPr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7F31812A-C8C4-294A-A090-A1BB82679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98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١٣٥</a:t>
              </a:r>
              <a:endParaRPr lang="en-US" sz="2400" b="1" dirty="0"/>
            </a:p>
          </p:txBody>
        </p:sp>
        <p:sp>
          <p:nvSpPr>
            <p:cNvPr id="31" name="Line 36">
              <a:extLst>
                <a:ext uri="{FF2B5EF4-FFF2-40B4-BE49-F238E27FC236}">
                  <a16:creationId xmlns:a16="http://schemas.microsoft.com/office/drawing/2014/main" id="{D8B258FB-E9DE-9446-BEB5-C400CBCA4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14988D0D-0E96-D746-867D-E2128CE1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CD309D0D-B75F-3A49-A724-2AAFB2C8CDC4}"/>
              </a:ext>
            </a:extLst>
          </p:cNvPr>
          <p:cNvGrpSpPr/>
          <p:nvPr/>
        </p:nvGrpSpPr>
        <p:grpSpPr>
          <a:xfrm>
            <a:off x="6517131" y="5709179"/>
            <a:ext cx="1014418" cy="847426"/>
            <a:chOff x="7058044" y="3186114"/>
            <a:chExt cx="1014418" cy="847426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71E4FF57-33D8-B348-A63F-C1BE28F90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F16E7FD-A9CD-D44E-8EAA-09AAE319B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09D37BE0-177D-A344-9056-1E31ED8AB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</a:t>
              </a:r>
              <a:endParaRPr lang="en-US" sz="2400" b="1" dirty="0"/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5CBD2CB7-7982-ED45-B5ED-C0B75144D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44" y="3343278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8" name="Text Box 87">
            <a:extLst>
              <a:ext uri="{FF2B5EF4-FFF2-40B4-BE49-F238E27FC236}">
                <a16:creationId xmlns:a16="http://schemas.microsoft.com/office/drawing/2014/main" id="{AE3C35C6-5324-5442-976A-DD93F079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87" y="5880626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537B1F-4FB0-2B42-B991-A0675762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71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ACA5E38C-6307-074F-93C7-0E6BF3BAADAA}"/>
              </a:ext>
            </a:extLst>
          </p:cNvPr>
          <p:cNvGrpSpPr/>
          <p:nvPr/>
        </p:nvGrpSpPr>
        <p:grpSpPr>
          <a:xfrm>
            <a:off x="1747410" y="972772"/>
            <a:ext cx="7886756" cy="857256"/>
            <a:chOff x="1057250" y="939045"/>
            <a:chExt cx="7886756" cy="981762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2FA77192-BC5E-2243-B079-11F47FB7DAC7}"/>
                </a:ext>
              </a:extLst>
            </p:cNvPr>
            <p:cNvSpPr/>
            <p:nvPr/>
          </p:nvSpPr>
          <p:spPr>
            <a:xfrm>
              <a:off x="1057250" y="939045"/>
              <a:ext cx="6643734" cy="981762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B46AFC85-2D34-9943-8894-3D7277A67278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F067A3BA-8E60-1E49-BD4A-0B166357BF70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9B87A37-6658-DD48-81D5-B0B90599D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7C893D13-6C67-934D-B907-87A048DC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2140" y="2193565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E3A57D0C-89FC-4F45-BAFC-BCEE16CD522D}"/>
              </a:ext>
            </a:extLst>
          </p:cNvPr>
          <p:cNvGrpSpPr/>
          <p:nvPr/>
        </p:nvGrpSpPr>
        <p:grpSpPr>
          <a:xfrm>
            <a:off x="3919126" y="5626072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492B69F1-99BD-5D4A-B7A8-281DBB162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386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٧٥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DAF7554E-B59C-844B-A2B5-E29475D79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F8DE2B50-94DB-E04B-A75C-921EC3254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AAA87D07-60C5-5E45-B351-92ECEC4B9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363A8E5D-BF0A-7843-8A97-FCE59778E53A}"/>
              </a:ext>
            </a:extLst>
          </p:cNvPr>
          <p:cNvGrpSpPr/>
          <p:nvPr/>
        </p:nvGrpSpPr>
        <p:grpSpPr>
          <a:xfrm>
            <a:off x="5641471" y="2044342"/>
            <a:ext cx="1063553" cy="1556061"/>
            <a:chOff x="6956333" y="2828917"/>
            <a:chExt cx="1063553" cy="1204623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361F9B4C-9C1D-CF4A-9C6B-AF54D7868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096" y="3233435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B7665B6-2BB4-AA41-8EB0-A1313692F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234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5F61755-6663-8A45-8105-9E5B5478B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404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1135B897-9D7C-A24C-8FE2-EA41C85FA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88CD9D1F-2D94-2444-A3A2-F273D7286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6333" y="3000367"/>
              <a:ext cx="70654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١٨ 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095B9130-11A0-F743-8575-302DB0369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6B03A3B9-4D84-2247-A9EA-B59F36262241}"/>
              </a:ext>
            </a:extLst>
          </p:cNvPr>
          <p:cNvGrpSpPr/>
          <p:nvPr/>
        </p:nvGrpSpPr>
        <p:grpSpPr>
          <a:xfrm>
            <a:off x="5990828" y="3437848"/>
            <a:ext cx="714380" cy="1249700"/>
            <a:chOff x="7372370" y="2836525"/>
            <a:chExt cx="714380" cy="1249700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01C2E23B-2A4C-0146-BF41-BC93F8780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371E9691-3333-1341-8AEE-72A7C6BB4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382DA583-AFDC-F849-A573-258619640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624560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00E9207B-E631-3549-85FF-857CCF368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22" y="3186107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E91AA8B0-3861-7D49-9275-DD2F701F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69" y="2836525"/>
              <a:ext cx="5667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٧٥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9BCC89B5-CA27-BD4C-9C41-60694EF9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2" y="3944596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AC0D9804-06C1-C641-86DB-090BB7E1A799}"/>
              </a:ext>
            </a:extLst>
          </p:cNvPr>
          <p:cNvGrpSpPr/>
          <p:nvPr/>
        </p:nvGrpSpPr>
        <p:grpSpPr>
          <a:xfrm>
            <a:off x="5140722" y="4701836"/>
            <a:ext cx="1554956" cy="842961"/>
            <a:chOff x="6465114" y="3186114"/>
            <a:chExt cx="1554956" cy="842961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D781AD06-D282-804F-B0B9-1114814B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٧٥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BA583A2C-4D2F-7F44-95D0-01A76721B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162517F4-88B1-E041-8CB7-54AF7B019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49EDB448-494F-4B48-8D36-F78BF4004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5114" y="3274347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5C2ED204-E47C-4A4E-866D-E28639F33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0" y="4873290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88E57BC2-FA9E-1346-BD12-0FE0F10FF3BF}"/>
              </a:ext>
            </a:extLst>
          </p:cNvPr>
          <p:cNvGrpSpPr/>
          <p:nvPr/>
        </p:nvGrpSpPr>
        <p:grpSpPr>
          <a:xfrm>
            <a:off x="4908726" y="5664466"/>
            <a:ext cx="1858397" cy="842961"/>
            <a:chOff x="5275841" y="5443559"/>
            <a:chExt cx="1858397" cy="842961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DE0064B7-0718-A342-B075-C69FA5F0D77C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86F91DE9-9A7E-F94A-84FB-BB515969D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4BBB1C2B-9E88-5948-9C53-B951A203D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05B4F257-BE4F-7248-82E9-AF07B2A30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948EC5F5-6334-884C-B0A4-CE23A71BF2F1}"/>
                </a:ext>
              </a:extLst>
            </p:cNvPr>
            <p:cNvGrpSpPr/>
            <p:nvPr/>
          </p:nvGrpSpPr>
          <p:grpSpPr>
            <a:xfrm>
              <a:off x="5275841" y="5443559"/>
              <a:ext cx="1858397" cy="842961"/>
              <a:chOff x="6161673" y="3186114"/>
              <a:chExt cx="1858397" cy="842961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8DB65854-70FC-BE45-9E60-DA95966B0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٧٥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9215F0A6-7B5D-754F-BB9A-6C798E819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38DA945D-FFA5-7048-A175-56FE8AD31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B090C414-CC9E-DE41-99E3-2B9E8E22C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1673" y="3347391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52FE624C-379C-3A4D-ADF6-D16D9C09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0" y="5801991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32290294-F9AA-D143-A2F2-5A6C98F9A18A}"/>
              </a:ext>
            </a:extLst>
          </p:cNvPr>
          <p:cNvGrpSpPr/>
          <p:nvPr/>
        </p:nvGrpSpPr>
        <p:grpSpPr>
          <a:xfrm>
            <a:off x="3261896" y="5616242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818FC064-F08A-E246-A5D6-694D8E304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C3A7FF22-CDC6-824B-88BB-C2C7C231C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0C3B5C1C-C851-EA4C-87A3-F3EBA00E6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77E83733-E3EF-AC44-BD38-C9462B7E47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8339" y="5170499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0D66EFBD-111B-AF4E-89D6-49B8AE79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870" y="5200056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F55A99EC-0254-E045-9C5D-2B367006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123" y="2451739"/>
            <a:ext cx="16002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١٨.٧٥</a:t>
            </a:r>
            <a:r>
              <a:rPr lang="ar-SA" sz="2400" b="1" dirty="0">
                <a:latin typeface="Tahoma"/>
                <a:cs typeface="Tahoma"/>
              </a:rPr>
              <a:t>٪ =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7C98E8-E69C-9F4A-A002-47AB3B2E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69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ACA5E38C-6307-074F-93C7-0E6BF3BAADAA}"/>
              </a:ext>
            </a:extLst>
          </p:cNvPr>
          <p:cNvGrpSpPr/>
          <p:nvPr/>
        </p:nvGrpSpPr>
        <p:grpSpPr>
          <a:xfrm>
            <a:off x="1747410" y="972772"/>
            <a:ext cx="7886756" cy="857256"/>
            <a:chOff x="1057250" y="939045"/>
            <a:chExt cx="7886756" cy="981762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2FA77192-BC5E-2243-B079-11F47FB7DAC7}"/>
                </a:ext>
              </a:extLst>
            </p:cNvPr>
            <p:cNvSpPr/>
            <p:nvPr/>
          </p:nvSpPr>
          <p:spPr>
            <a:xfrm>
              <a:off x="1057250" y="939045"/>
              <a:ext cx="6643734" cy="981762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B46AFC85-2D34-9943-8894-3D7277A67278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F067A3BA-8E60-1E49-BD4A-0B166357BF70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9B87A37-6658-DD48-81D5-B0B90599D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7C893D13-6C67-934D-B907-87A048DC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2140" y="2193565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E3A57D0C-89FC-4F45-BAFC-BCEE16CD522D}"/>
              </a:ext>
            </a:extLst>
          </p:cNvPr>
          <p:cNvGrpSpPr/>
          <p:nvPr/>
        </p:nvGrpSpPr>
        <p:grpSpPr>
          <a:xfrm>
            <a:off x="3919126" y="5626072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492B69F1-99BD-5D4A-B7A8-281DBB162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386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DAF7554E-B59C-844B-A2B5-E29475D79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F8DE2B50-94DB-E04B-A75C-921EC3254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AAA87D07-60C5-5E45-B351-92ECEC4B9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40">
            <a:extLst>
              <a:ext uri="{FF2B5EF4-FFF2-40B4-BE49-F238E27FC236}">
                <a16:creationId xmlns:a16="http://schemas.microsoft.com/office/drawing/2014/main" id="{B5F286B1-BE19-F240-8ADB-E54895F75CB2}"/>
              </a:ext>
            </a:extLst>
          </p:cNvPr>
          <p:cNvGrpSpPr/>
          <p:nvPr/>
        </p:nvGrpSpPr>
        <p:grpSpPr>
          <a:xfrm>
            <a:off x="6633770" y="2401532"/>
            <a:ext cx="1533530" cy="842961"/>
            <a:chOff x="6486540" y="3186114"/>
            <a:chExt cx="1533530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B1EBAA7D-E94D-8D43-AFC4-EE1110F97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4EC2E34B-7EAB-0142-8446-224794E65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78F82A9F-EC1B-4B45-8DF1-0DEA94DCD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211361EB-8F3A-7749-8329-F483047DE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6540" y="3371856"/>
              <a:ext cx="10763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363A8E5D-BF0A-7843-8A97-FCE59778E53A}"/>
              </a:ext>
            </a:extLst>
          </p:cNvPr>
          <p:cNvGrpSpPr/>
          <p:nvPr/>
        </p:nvGrpSpPr>
        <p:grpSpPr>
          <a:xfrm>
            <a:off x="5843194" y="2044342"/>
            <a:ext cx="857254" cy="1204623"/>
            <a:chOff x="7158056" y="2828917"/>
            <a:chExt cx="857254" cy="1204623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361F9B4C-9C1D-CF4A-9C6B-AF54D7868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B7665B6-2BB4-AA41-8EB0-A1313692F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234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5F61755-6663-8A45-8105-9E5B5478B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404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1135B897-9D7C-A24C-8FE2-EA41C85FA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88CD9D1F-2D94-2444-A3A2-F273D7286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56" y="300036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 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095B9130-11A0-F743-8575-302DB0369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6B03A3B9-4D84-2247-A9EA-B59F36262241}"/>
              </a:ext>
            </a:extLst>
          </p:cNvPr>
          <p:cNvGrpSpPr/>
          <p:nvPr/>
        </p:nvGrpSpPr>
        <p:grpSpPr>
          <a:xfrm>
            <a:off x="5990828" y="3437848"/>
            <a:ext cx="714380" cy="1249700"/>
            <a:chOff x="7372370" y="2836525"/>
            <a:chExt cx="714380" cy="1249700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01C2E23B-2A4C-0146-BF41-BC93F8780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371E9691-3333-1341-8AEE-72A7C6BB4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382DA583-AFDC-F849-A573-258619640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624560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00E9207B-E631-3549-85FF-857CCF368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22" y="3186107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E91AA8B0-3861-7D49-9275-DD2F701F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69" y="2836525"/>
              <a:ext cx="566732" cy="83099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 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9BCC89B5-CA27-BD4C-9C41-60694EF9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2" y="3944596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AC0D9804-06C1-C641-86DB-090BB7E1A799}"/>
              </a:ext>
            </a:extLst>
          </p:cNvPr>
          <p:cNvGrpSpPr/>
          <p:nvPr/>
        </p:nvGrpSpPr>
        <p:grpSpPr>
          <a:xfrm>
            <a:off x="5140722" y="4701836"/>
            <a:ext cx="1554956" cy="842961"/>
            <a:chOff x="6465114" y="3186114"/>
            <a:chExt cx="1554956" cy="842961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D781AD06-D282-804F-B0B9-1114814B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BA583A2C-4D2F-7F44-95D0-01A76721B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162517F4-88B1-E041-8CB7-54AF7B019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49EDB448-494F-4B48-8D36-F78BF4004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5114" y="3274347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5C2ED204-E47C-4A4E-866D-E28639F33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0" y="4873290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88E57BC2-FA9E-1346-BD12-0FE0F10FF3BF}"/>
              </a:ext>
            </a:extLst>
          </p:cNvPr>
          <p:cNvGrpSpPr/>
          <p:nvPr/>
        </p:nvGrpSpPr>
        <p:grpSpPr>
          <a:xfrm>
            <a:off x="4908726" y="5664466"/>
            <a:ext cx="1858397" cy="842961"/>
            <a:chOff x="5275841" y="5443559"/>
            <a:chExt cx="1858397" cy="842961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DE0064B7-0718-A342-B075-C69FA5F0D77C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86F91DE9-9A7E-F94A-84FB-BB515969D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4BBB1C2B-9E88-5948-9C53-B951A203D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05B4F257-BE4F-7248-82E9-AF07B2A30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948EC5F5-6334-884C-B0A4-CE23A71BF2F1}"/>
                </a:ext>
              </a:extLst>
            </p:cNvPr>
            <p:cNvGrpSpPr/>
            <p:nvPr/>
          </p:nvGrpSpPr>
          <p:grpSpPr>
            <a:xfrm>
              <a:off x="5275841" y="5443559"/>
              <a:ext cx="1858397" cy="842961"/>
              <a:chOff x="6161673" y="3186114"/>
              <a:chExt cx="1858397" cy="842961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8DB65854-70FC-BE45-9E60-DA95966B0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9215F0A6-7B5D-754F-BB9A-6C798E819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38DA945D-FFA5-7048-A175-56FE8AD31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B090C414-CC9E-DE41-99E3-2B9E8E22C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1673" y="3347391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52FE624C-379C-3A4D-ADF6-D16D9C09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920" y="5801991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32290294-F9AA-D143-A2F2-5A6C98F9A18A}"/>
              </a:ext>
            </a:extLst>
          </p:cNvPr>
          <p:cNvGrpSpPr/>
          <p:nvPr/>
        </p:nvGrpSpPr>
        <p:grpSpPr>
          <a:xfrm>
            <a:off x="3261896" y="5616242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818FC064-F08A-E246-A5D6-694D8E304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C3A7FF22-CDC6-824B-88BB-C2C7C231C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0C3B5C1C-C851-EA4C-87A3-F3EBA00E6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77E83733-E3EF-AC44-BD38-C9462B7E47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8339" y="5170499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0D66EFBD-111B-AF4E-89D6-49B8AE79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870" y="5200056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CF7D99C-63A5-3249-A506-592ADB25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15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B1BD1A4E-24E6-4B40-A375-07602169FA01}"/>
              </a:ext>
            </a:extLst>
          </p:cNvPr>
          <p:cNvGrpSpPr/>
          <p:nvPr/>
        </p:nvGrpSpPr>
        <p:grpSpPr>
          <a:xfrm>
            <a:off x="2461037" y="1027764"/>
            <a:ext cx="7886756" cy="834084"/>
            <a:chOff x="1057250" y="965581"/>
            <a:chExt cx="7886756" cy="955225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98BB8354-71CA-A540-B3A7-2BE5022031E7}"/>
                </a:ext>
              </a:extLst>
            </p:cNvPr>
            <p:cNvSpPr/>
            <p:nvPr/>
          </p:nvSpPr>
          <p:spPr>
            <a:xfrm>
              <a:off x="1057250" y="1108458"/>
              <a:ext cx="6643734" cy="81234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CEB337CE-55B7-A24B-B6ED-C24507B37AC8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AC3EA23D-A097-4147-B795-D40265FDC7CF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E94B9CAA-C40C-AE4F-B916-725067ED4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629FAD35-F728-F44D-BF4A-2DE2FF23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1921" y="2008939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4AA73151-7566-C543-8438-8535A9F7A916}"/>
              </a:ext>
            </a:extLst>
          </p:cNvPr>
          <p:cNvGrpSpPr/>
          <p:nvPr/>
        </p:nvGrpSpPr>
        <p:grpSpPr>
          <a:xfrm>
            <a:off x="4595289" y="5467691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13A2AF53-BA88-4344-A1E0-12E361C0C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0010" y="3186114"/>
              <a:ext cx="70484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B0513F64-C017-0944-B51D-712B6FD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6B544856-AA74-744F-91D4-A0068328C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2BEA0655-174E-EC42-9F6F-F8C42CEBF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40">
            <a:extLst>
              <a:ext uri="{FF2B5EF4-FFF2-40B4-BE49-F238E27FC236}">
                <a16:creationId xmlns:a16="http://schemas.microsoft.com/office/drawing/2014/main" id="{09442909-39B0-5C42-BCCB-C35D23D012F7}"/>
              </a:ext>
            </a:extLst>
          </p:cNvPr>
          <p:cNvGrpSpPr/>
          <p:nvPr/>
        </p:nvGrpSpPr>
        <p:grpSpPr>
          <a:xfrm>
            <a:off x="7290887" y="2243151"/>
            <a:ext cx="1762132" cy="842961"/>
            <a:chOff x="6257938" y="3186114"/>
            <a:chExt cx="1762132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61AF3468-75A0-D341-AC43-6737AD9F6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9A13FAC3-C4CF-B84D-9AF0-C1AB02844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FB1D902E-04BE-2345-92C5-891A7818E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C88A6D5D-FEA1-3645-8737-E444C55C3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7938" y="3371856"/>
              <a:ext cx="130493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٦٦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FE019608-9A18-A941-9C38-59F608FD6490}"/>
              </a:ext>
            </a:extLst>
          </p:cNvPr>
          <p:cNvGrpSpPr/>
          <p:nvPr/>
        </p:nvGrpSpPr>
        <p:grpSpPr>
          <a:xfrm>
            <a:off x="6438389" y="1885961"/>
            <a:ext cx="938222" cy="1204621"/>
            <a:chOff x="7077088" y="2828917"/>
            <a:chExt cx="938222" cy="120462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76603A2A-BDF9-9047-955F-A1D290AE0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470BED6B-AA90-9446-85CD-5A2AB2C86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090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71C31795-1A83-D74D-A94A-992983EE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4" y="3571873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E9CBBC13-0F86-4642-AE85-088D67CB2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FC91FAED-387F-C340-BB60-21AFE197C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88" y="3000367"/>
              <a:ext cx="58579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٦٦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7A8C5FCA-FE9C-8B42-9C4B-A54EDD4EC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BD937A10-704C-4E44-B3E2-AD5AF6BF8366}"/>
              </a:ext>
            </a:extLst>
          </p:cNvPr>
          <p:cNvGrpSpPr/>
          <p:nvPr/>
        </p:nvGrpSpPr>
        <p:grpSpPr>
          <a:xfrm>
            <a:off x="6624129" y="3243283"/>
            <a:ext cx="785818" cy="1247483"/>
            <a:chOff x="7329508" y="2800341"/>
            <a:chExt cx="785818" cy="1247483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C9C1D29B-43AA-8D45-B297-8382F823A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2C5A9FDA-A946-9D44-86B7-CF2985DD9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9DC2FFF6-7826-4048-8EF9-62CC7D085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586159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6EE886C9-B770-DD41-8596-5B72858D0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6670" y="3186107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21C9C611-84E1-4645-87E9-CDC6AAE3A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2800341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88CED0DE-88E8-2848-9B8F-D5B96F75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5" y="3786215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4BEB3697-4943-8A46-A33D-0DB9C1C29CA7}"/>
              </a:ext>
            </a:extLst>
          </p:cNvPr>
          <p:cNvGrpSpPr/>
          <p:nvPr/>
        </p:nvGrpSpPr>
        <p:grpSpPr>
          <a:xfrm>
            <a:off x="5727237" y="4529167"/>
            <a:ext cx="1739860" cy="857252"/>
            <a:chOff x="6375466" y="3171826"/>
            <a:chExt cx="1739860" cy="857252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50C1BB06-7964-B64D-AF89-3A34577B7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3171826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B9975988-ABCA-1B42-9F20-0DF13245C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9572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D4A144D2-D9F4-5940-8B20-5620C0792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8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97FC9FEF-9FD6-D64C-84DB-F7D546AC3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466" y="3207542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FC2EA28F-626F-BF44-846C-596CD34E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3" y="4714909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72">
            <a:extLst>
              <a:ext uri="{FF2B5EF4-FFF2-40B4-BE49-F238E27FC236}">
                <a16:creationId xmlns:a16="http://schemas.microsoft.com/office/drawing/2014/main" id="{3A76610B-0388-864D-B736-946ED1CDA629}"/>
              </a:ext>
            </a:extLst>
          </p:cNvPr>
          <p:cNvGrpSpPr/>
          <p:nvPr/>
        </p:nvGrpSpPr>
        <p:grpSpPr>
          <a:xfrm>
            <a:off x="5485116" y="5453400"/>
            <a:ext cx="1967693" cy="861713"/>
            <a:chOff x="5247513" y="5424803"/>
            <a:chExt cx="1967693" cy="861713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6C522BB1-599C-E245-A880-F9E135B521D6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CEA9DEF9-8E18-3C43-8A49-29DE8D723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B2E5EE52-FD8A-1648-BB51-19D60C465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87DC4573-5143-664C-A9B6-9899CF20D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7DBF7BB7-D2CE-1B40-8FC5-DDEFF140499E}"/>
                </a:ext>
              </a:extLst>
            </p:cNvPr>
            <p:cNvGrpSpPr/>
            <p:nvPr/>
          </p:nvGrpSpPr>
          <p:grpSpPr>
            <a:xfrm>
              <a:off x="5247513" y="5424803"/>
              <a:ext cx="1967693" cy="861713"/>
              <a:chOff x="6133345" y="3167358"/>
              <a:chExt cx="1967693" cy="861713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CF28255A-570F-C247-8382-AA5D5F0C0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6658" y="316735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٢٠٠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B5600665-8B91-1B4A-BB64-5DBB50865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0960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57A56CFA-B7C2-5A4D-A783-0DA4231DE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1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31F14CDB-15B5-1C47-B0DC-39634AD3C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345" y="3367382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915511F9-74CF-2D44-BE97-67180B87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3" y="5643610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DB8908F3-24DC-574F-B0A2-B854E7F39B3C}"/>
              </a:ext>
            </a:extLst>
          </p:cNvPr>
          <p:cNvGrpSpPr/>
          <p:nvPr/>
        </p:nvGrpSpPr>
        <p:grpSpPr>
          <a:xfrm>
            <a:off x="3938059" y="5457861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A19A499D-8A33-CA49-B2B4-6067F9C4C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9EC0CB0F-AB48-0C4B-9233-0970EBB9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CACB5963-84D2-3940-8613-E31AF25C9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718CDD24-4344-6543-BD1F-5705D8711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0771" y="4929219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C208E17-BFCE-CC46-955A-A2B985A9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428" y="4929219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C87E528-6457-5F44-AB63-B862D6FC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90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B1BD1A4E-24E6-4B40-A375-07602169FA01}"/>
              </a:ext>
            </a:extLst>
          </p:cNvPr>
          <p:cNvGrpSpPr/>
          <p:nvPr/>
        </p:nvGrpSpPr>
        <p:grpSpPr>
          <a:xfrm>
            <a:off x="2461037" y="1027764"/>
            <a:ext cx="7886756" cy="834084"/>
            <a:chOff x="1057250" y="965581"/>
            <a:chExt cx="7886756" cy="955225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98BB8354-71CA-A540-B3A7-2BE5022031E7}"/>
                </a:ext>
              </a:extLst>
            </p:cNvPr>
            <p:cNvSpPr/>
            <p:nvPr/>
          </p:nvSpPr>
          <p:spPr>
            <a:xfrm>
              <a:off x="1057250" y="1108458"/>
              <a:ext cx="6643734" cy="81234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CEB337CE-55B7-A24B-B6ED-C24507B37AC8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AC3EA23D-A097-4147-B795-D40265FDC7CF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E94B9CAA-C40C-AE4F-B916-725067ED4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629FAD35-F728-F44D-BF4A-2DE2FF23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1921" y="2008939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4AA73151-7566-C543-8438-8535A9F7A916}"/>
              </a:ext>
            </a:extLst>
          </p:cNvPr>
          <p:cNvGrpSpPr/>
          <p:nvPr/>
        </p:nvGrpSpPr>
        <p:grpSpPr>
          <a:xfrm>
            <a:off x="4595289" y="5467691"/>
            <a:ext cx="1076326" cy="847426"/>
            <a:chOff x="7081864" y="3186114"/>
            <a:chExt cx="1076326" cy="847426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13A2AF53-BA88-4344-A1E0-12E361C0C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0010" y="3186114"/>
              <a:ext cx="70484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٥٠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B0513F64-C017-0944-B51D-712B6FD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6B544856-AA74-744F-91D4-A0068328C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٣٠٠</a:t>
              </a:r>
              <a:endParaRPr lang="en-US" sz="2400" b="1" dirty="0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2BEA0655-174E-EC42-9F6F-F8C42CEBF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40">
            <a:extLst>
              <a:ext uri="{FF2B5EF4-FFF2-40B4-BE49-F238E27FC236}">
                <a16:creationId xmlns:a16="http://schemas.microsoft.com/office/drawing/2014/main" id="{09442909-39B0-5C42-BCCB-C35D23D012F7}"/>
              </a:ext>
            </a:extLst>
          </p:cNvPr>
          <p:cNvGrpSpPr/>
          <p:nvPr/>
        </p:nvGrpSpPr>
        <p:grpSpPr>
          <a:xfrm>
            <a:off x="7290887" y="2243151"/>
            <a:ext cx="1762132" cy="842961"/>
            <a:chOff x="6257938" y="3186114"/>
            <a:chExt cx="1762132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61AF3468-75A0-D341-AC43-6737AD9F6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9A13FAC3-C4CF-B84D-9AF0-C1AB02844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FB1D902E-04BE-2345-92C5-891A7818E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C88A6D5D-FEA1-3645-8737-E444C55C3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7938" y="3371856"/>
              <a:ext cx="130493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FE019608-9A18-A941-9C38-59F608FD6490}"/>
              </a:ext>
            </a:extLst>
          </p:cNvPr>
          <p:cNvGrpSpPr/>
          <p:nvPr/>
        </p:nvGrpSpPr>
        <p:grpSpPr>
          <a:xfrm>
            <a:off x="6438389" y="1885961"/>
            <a:ext cx="938222" cy="1204621"/>
            <a:chOff x="7077088" y="2828917"/>
            <a:chExt cx="938222" cy="120462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76603A2A-BDF9-9047-955F-A1D290AE0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470BED6B-AA90-9446-85CD-5A2AB2C86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090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71C31795-1A83-D74D-A94A-992983EE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4" y="3571873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E9CBBC13-0F86-4642-AE85-088D67CB2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FC91FAED-387F-C340-BB60-21AFE197C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88" y="3000367"/>
              <a:ext cx="58579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</a:t>
              </a:r>
              <a:endParaRPr lang="en-US" sz="2400" b="1" dirty="0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7A8C5FCA-FE9C-8B42-9C4B-A54EDD4EC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 </a:t>
              </a:r>
              <a:endParaRPr lang="en-US" sz="2400" b="1" dirty="0"/>
            </a:p>
          </p:txBody>
        </p:sp>
      </p:grpSp>
      <p:grpSp>
        <p:nvGrpSpPr>
          <p:cNvPr id="40" name="مجموعة 40">
            <a:extLst>
              <a:ext uri="{FF2B5EF4-FFF2-40B4-BE49-F238E27FC236}">
                <a16:creationId xmlns:a16="http://schemas.microsoft.com/office/drawing/2014/main" id="{BD937A10-704C-4E44-B3E2-AD5AF6BF8366}"/>
              </a:ext>
            </a:extLst>
          </p:cNvPr>
          <p:cNvGrpSpPr/>
          <p:nvPr/>
        </p:nvGrpSpPr>
        <p:grpSpPr>
          <a:xfrm>
            <a:off x="6624129" y="3243283"/>
            <a:ext cx="785818" cy="1247483"/>
            <a:chOff x="7329508" y="2800341"/>
            <a:chExt cx="785818" cy="1247483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C9C1D29B-43AA-8D45-B297-8382F823A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2C5A9FDA-A946-9D44-86B7-CF2985DD9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9DC2FFF6-7826-4048-8EF9-62CC7D085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586159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6EE886C9-B770-DD41-8596-5B72858D0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6670" y="3186107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21C9C611-84E1-4645-87E9-CDC6AAE3A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2800341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٥٠</a:t>
              </a:r>
              <a:endParaRPr lang="en-US" sz="2400" b="1" dirty="0"/>
            </a:p>
          </p:txBody>
        </p:sp>
      </p:grpSp>
      <p:sp>
        <p:nvSpPr>
          <p:cNvPr id="46" name="Text Box 87">
            <a:extLst>
              <a:ext uri="{FF2B5EF4-FFF2-40B4-BE49-F238E27FC236}">
                <a16:creationId xmlns:a16="http://schemas.microsoft.com/office/drawing/2014/main" id="{88CED0DE-88E8-2848-9B8F-D5B96F75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5" y="3786215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7" name="مجموعة 40">
            <a:extLst>
              <a:ext uri="{FF2B5EF4-FFF2-40B4-BE49-F238E27FC236}">
                <a16:creationId xmlns:a16="http://schemas.microsoft.com/office/drawing/2014/main" id="{4BEB3697-4943-8A46-A33D-0DB9C1C29CA7}"/>
              </a:ext>
            </a:extLst>
          </p:cNvPr>
          <p:cNvGrpSpPr/>
          <p:nvPr/>
        </p:nvGrpSpPr>
        <p:grpSpPr>
          <a:xfrm>
            <a:off x="5727237" y="4529167"/>
            <a:ext cx="1739860" cy="857252"/>
            <a:chOff x="6375466" y="3171826"/>
            <a:chExt cx="1739860" cy="857252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50C1BB06-7964-B64D-AF89-3A34577B7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3171826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٥٠</a:t>
              </a:r>
              <a:endParaRPr lang="en-US" sz="2400" b="1" dirty="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B9975988-ABCA-1B42-9F20-0DF13245C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9572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D4A144D2-D9F4-5940-8B20-5620C0792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8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97FC9FEF-9FD6-D64C-84DB-F7D546AC3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466" y="3207542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52" name="Text Box 87">
            <a:extLst>
              <a:ext uri="{FF2B5EF4-FFF2-40B4-BE49-F238E27FC236}">
                <a16:creationId xmlns:a16="http://schemas.microsoft.com/office/drawing/2014/main" id="{FC2EA28F-626F-BF44-846C-596CD34E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3" y="4714909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3" name="مجموعة 72">
            <a:extLst>
              <a:ext uri="{FF2B5EF4-FFF2-40B4-BE49-F238E27FC236}">
                <a16:creationId xmlns:a16="http://schemas.microsoft.com/office/drawing/2014/main" id="{3A76610B-0388-864D-B736-946ED1CDA629}"/>
              </a:ext>
            </a:extLst>
          </p:cNvPr>
          <p:cNvGrpSpPr/>
          <p:nvPr/>
        </p:nvGrpSpPr>
        <p:grpSpPr>
          <a:xfrm>
            <a:off x="5485116" y="5453400"/>
            <a:ext cx="1967693" cy="861713"/>
            <a:chOff x="5247513" y="5424803"/>
            <a:chExt cx="1967693" cy="861713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6C522BB1-599C-E245-A880-F9E135B521D6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CEA9DEF9-8E18-3C43-8A49-29DE8D723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B2E5EE52-FD8A-1648-BB51-19D60C465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87DC4573-5143-664C-A9B6-9899CF20D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5" name="مجموعة 40">
              <a:extLst>
                <a:ext uri="{FF2B5EF4-FFF2-40B4-BE49-F238E27FC236}">
                  <a16:creationId xmlns:a16="http://schemas.microsoft.com/office/drawing/2014/main" id="{7DBF7BB7-D2CE-1B40-8FC5-DDEFF140499E}"/>
                </a:ext>
              </a:extLst>
            </p:cNvPr>
            <p:cNvGrpSpPr/>
            <p:nvPr/>
          </p:nvGrpSpPr>
          <p:grpSpPr>
            <a:xfrm>
              <a:off x="5247513" y="5424803"/>
              <a:ext cx="1967693" cy="861713"/>
              <a:chOff x="6133345" y="3167358"/>
              <a:chExt cx="1967693" cy="861713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CF28255A-570F-C247-8382-AA5D5F0C0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6658" y="316735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٥٠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B5600665-8B91-1B4A-BB64-5DBB50865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0960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57A56CFA-B7C2-5A4D-A783-0DA4231DE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1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31F14CDB-15B5-1C47-B0DC-39634AD3C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345" y="3367382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3" name="Text Box 87">
            <a:extLst>
              <a:ext uri="{FF2B5EF4-FFF2-40B4-BE49-F238E27FC236}">
                <a16:creationId xmlns:a16="http://schemas.microsoft.com/office/drawing/2014/main" id="{915511F9-74CF-2D44-BE97-67180B87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3" y="5643610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DB8908F3-24DC-574F-B0A2-B854E7F39B3C}"/>
              </a:ext>
            </a:extLst>
          </p:cNvPr>
          <p:cNvGrpSpPr/>
          <p:nvPr/>
        </p:nvGrpSpPr>
        <p:grpSpPr>
          <a:xfrm>
            <a:off x="3938059" y="5457861"/>
            <a:ext cx="747712" cy="847426"/>
            <a:chOff x="7424766" y="3186114"/>
            <a:chExt cx="747712" cy="847426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A19A499D-8A33-CA49-B2B4-6067F9C4C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9EC0CB0F-AB48-0C4B-9233-0970EBB9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CACB5963-84D2-3940-8613-E31AF25C9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</a:t>
              </a:r>
              <a:endParaRPr lang="en-US" sz="2400" b="1" dirty="0"/>
            </a:p>
          </p:txBody>
        </p:sp>
      </p:grpSp>
      <p:sp>
        <p:nvSpPr>
          <p:cNvPr id="68" name="Line 36">
            <a:extLst>
              <a:ext uri="{FF2B5EF4-FFF2-40B4-BE49-F238E27FC236}">
                <a16:creationId xmlns:a16="http://schemas.microsoft.com/office/drawing/2014/main" id="{718CDD24-4344-6543-BD1F-5705D8711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0771" y="4929219"/>
            <a:ext cx="61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C208E17-BFCE-CC46-955A-A2B985A9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428" y="4929219"/>
            <a:ext cx="5762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55822A-81AE-B548-9BA1-B88622AB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67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63" grpId="0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537987" y="99468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4" name="دبوس زينة 13">
            <a:extLst>
              <a:ext uri="{FF2B5EF4-FFF2-40B4-BE49-F238E27FC236}">
                <a16:creationId xmlns:a16="http://schemas.microsoft.com/office/drawing/2014/main" id="{476A8EDC-48C7-7441-A415-25D19A5B6E9C}"/>
              </a:ext>
            </a:extLst>
          </p:cNvPr>
          <p:cNvSpPr/>
          <p:nvPr/>
        </p:nvSpPr>
        <p:spPr>
          <a:xfrm>
            <a:off x="2942064" y="536974"/>
            <a:ext cx="5843628" cy="84296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4BC12E3-CFBB-0243-9E12-6768B036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7948" y="694136"/>
            <a:ext cx="440531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7E67B0E-6BC6-2641-8A1E-4C0F72BE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4096" y="1594254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5B956AF-1E5E-9141-91FA-026A3A87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3994" y="1637118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C2CDAF6E-7ACC-374F-8384-C4B9222331D3}"/>
              </a:ext>
            </a:extLst>
          </p:cNvPr>
          <p:cNvSpPr/>
          <p:nvPr/>
        </p:nvSpPr>
        <p:spPr>
          <a:xfrm>
            <a:off x="6242500" y="225149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مخطط إلى اليمين 22">
            <a:extLst>
              <a:ext uri="{FF2B5EF4-FFF2-40B4-BE49-F238E27FC236}">
                <a16:creationId xmlns:a16="http://schemas.microsoft.com/office/drawing/2014/main" id="{1C782888-3FAF-8C49-B6D5-65C5DC055895}"/>
              </a:ext>
            </a:extLst>
          </p:cNvPr>
          <p:cNvSpPr/>
          <p:nvPr/>
        </p:nvSpPr>
        <p:spPr>
          <a:xfrm rot="9413681">
            <a:off x="8745840" y="276302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مخطط إلى اليمين 23">
            <a:extLst>
              <a:ext uri="{FF2B5EF4-FFF2-40B4-BE49-F238E27FC236}">
                <a16:creationId xmlns:a16="http://schemas.microsoft.com/office/drawing/2014/main" id="{6BDC92DB-1F81-124D-9119-16FD025B82E3}"/>
              </a:ext>
            </a:extLst>
          </p:cNvPr>
          <p:cNvSpPr/>
          <p:nvPr/>
        </p:nvSpPr>
        <p:spPr>
          <a:xfrm rot="12406285">
            <a:off x="8739264" y="2777889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F1CB740-C499-2F46-9324-58377FEF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264" y="2504207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92DA3FF5-5671-3742-8515-8F956D3A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552" y="2932835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DAA553E1-1FD6-E54C-BD00-FC91DBAA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194" y="3618639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 س  =  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15D47469-079D-F648-A163-619AD3A7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736" y="4737526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سهم مخطط إلى اليمين 28">
            <a:extLst>
              <a:ext uri="{FF2B5EF4-FFF2-40B4-BE49-F238E27FC236}">
                <a16:creationId xmlns:a16="http://schemas.microsoft.com/office/drawing/2014/main" id="{D0CCE488-C5D3-974B-84BC-7D7A06CF740C}"/>
              </a:ext>
            </a:extLst>
          </p:cNvPr>
          <p:cNvSpPr/>
          <p:nvPr/>
        </p:nvSpPr>
        <p:spPr>
          <a:xfrm rot="10800000">
            <a:off x="7671262" y="260868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29">
            <a:extLst>
              <a:ext uri="{FF2B5EF4-FFF2-40B4-BE49-F238E27FC236}">
                <a16:creationId xmlns:a16="http://schemas.microsoft.com/office/drawing/2014/main" id="{3D3277E5-31C6-F747-BD58-6C0C1657ED37}"/>
              </a:ext>
            </a:extLst>
          </p:cNvPr>
          <p:cNvSpPr/>
          <p:nvPr/>
        </p:nvSpPr>
        <p:spPr>
          <a:xfrm rot="10800000">
            <a:off x="7671260" y="3023014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1" name="مجموعة 106">
            <a:extLst>
              <a:ext uri="{FF2B5EF4-FFF2-40B4-BE49-F238E27FC236}">
                <a16:creationId xmlns:a16="http://schemas.microsoft.com/office/drawing/2014/main" id="{F54AE787-49E2-864B-B4C1-36BF42881041}"/>
              </a:ext>
            </a:extLst>
          </p:cNvPr>
          <p:cNvGrpSpPr/>
          <p:nvPr/>
        </p:nvGrpSpPr>
        <p:grpSpPr>
          <a:xfrm>
            <a:off x="8166568" y="2465804"/>
            <a:ext cx="1776420" cy="876002"/>
            <a:chOff x="6896110" y="2471730"/>
            <a:chExt cx="1776420" cy="876002"/>
          </a:xfrm>
        </p:grpSpPr>
        <p:grpSp>
          <p:nvGrpSpPr>
            <p:cNvPr id="32" name="مجموعة 73">
              <a:extLst>
                <a:ext uri="{FF2B5EF4-FFF2-40B4-BE49-F238E27FC236}">
                  <a16:creationId xmlns:a16="http://schemas.microsoft.com/office/drawing/2014/main" id="{12E82103-89AC-0F47-8D1F-FBD9A8FD175B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7" name="مجموعة 101">
                <a:extLst>
                  <a:ext uri="{FF2B5EF4-FFF2-40B4-BE49-F238E27FC236}">
                    <a16:creationId xmlns:a16="http://schemas.microsoft.com/office/drawing/2014/main" id="{DD09C8D6-6818-DB4F-B2C8-3B6A875C5D7B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93649D47-6F7F-544A-9490-0E3B9C5BED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40" name="Line 36">
                  <a:extLst>
                    <a:ext uri="{FF2B5EF4-FFF2-40B4-BE49-F238E27FC236}">
                      <a16:creationId xmlns:a16="http://schemas.microsoft.com/office/drawing/2014/main" id="{801223D5-6E5E-F947-B4B7-8E953A8AD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Text Box 87">
                  <a:extLst>
                    <a:ext uri="{FF2B5EF4-FFF2-40B4-BE49-F238E27FC236}">
                      <a16:creationId xmlns:a16="http://schemas.microsoft.com/office/drawing/2014/main" id="{8D3E0D7B-E9F6-B84A-A26B-3F951FEF39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١٥</a:t>
                  </a:r>
                  <a:endParaRPr lang="en-US" sz="2400" b="1" dirty="0"/>
                </a:p>
              </p:txBody>
            </p:sp>
          </p:grpSp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C466D0CE-82C8-754A-BEFB-AA88B13AC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33" name="مجموعة 101">
              <a:extLst>
                <a:ext uri="{FF2B5EF4-FFF2-40B4-BE49-F238E27FC236}">
                  <a16:creationId xmlns:a16="http://schemas.microsoft.com/office/drawing/2014/main" id="{BAD2FAF9-BE87-8B4F-8CE7-610DD6301FC6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2675CCF1-A518-8C44-B211-FF5DD6209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5" name="Line 36">
                <a:extLst>
                  <a:ext uri="{FF2B5EF4-FFF2-40B4-BE49-F238E27FC236}">
                    <a16:creationId xmlns:a16="http://schemas.microsoft.com/office/drawing/2014/main" id="{550DFFF3-10E3-A949-8EBC-43D056539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87">
                <a:extLst>
                  <a:ext uri="{FF2B5EF4-FFF2-40B4-BE49-F238E27FC236}">
                    <a16:creationId xmlns:a16="http://schemas.microsoft.com/office/drawing/2014/main" id="{2637C781-6CFC-D042-AB88-2D68E7326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42" name="رابط مستقيم 108">
            <a:extLst>
              <a:ext uri="{FF2B5EF4-FFF2-40B4-BE49-F238E27FC236}">
                <a16:creationId xmlns:a16="http://schemas.microsoft.com/office/drawing/2014/main" id="{17093D7F-8735-5748-AC8E-36981A9D86AF}"/>
              </a:ext>
            </a:extLst>
          </p:cNvPr>
          <p:cNvCxnSpPr/>
          <p:nvPr/>
        </p:nvCxnSpPr>
        <p:spPr>
          <a:xfrm>
            <a:off x="8514228" y="4023146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110">
            <a:extLst>
              <a:ext uri="{FF2B5EF4-FFF2-40B4-BE49-F238E27FC236}">
                <a16:creationId xmlns:a16="http://schemas.microsoft.com/office/drawing/2014/main" id="{6ABD9CD5-6F83-3744-82BE-1ED7E0DE16F9}"/>
              </a:ext>
            </a:extLst>
          </p:cNvPr>
          <p:cNvCxnSpPr/>
          <p:nvPr/>
        </p:nvCxnSpPr>
        <p:spPr>
          <a:xfrm>
            <a:off x="7542674" y="4023146"/>
            <a:ext cx="50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87">
            <a:extLst>
              <a:ext uri="{FF2B5EF4-FFF2-40B4-BE49-F238E27FC236}">
                <a16:creationId xmlns:a16="http://schemas.microsoft.com/office/drawing/2014/main" id="{572DD9A3-D3B9-A541-9A64-C48A0FDA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66" y="4051720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1E4A9FC9-DBCE-0A4E-AD5C-F1CB2FFB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808" y="4051722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7FE93EB3-F56E-8B44-9FF1-6E790A94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344" y="4741987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٢٦.٦٧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2BCB7A95-393D-3449-B65C-A005FC95A144}"/>
              </a:ext>
            </a:extLst>
          </p:cNvPr>
          <p:cNvGrpSpPr/>
          <p:nvPr/>
        </p:nvGrpSpPr>
        <p:grpSpPr>
          <a:xfrm>
            <a:off x="6242500" y="5561750"/>
            <a:ext cx="3786214" cy="847426"/>
            <a:chOff x="4943478" y="5824860"/>
            <a:chExt cx="3786214" cy="847426"/>
          </a:xfrm>
        </p:grpSpPr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ECF477E3-1530-0C49-8223-66F6E31FB0F4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٢٦.٦٧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9" name="مجموعة 40">
              <a:extLst>
                <a:ext uri="{FF2B5EF4-FFF2-40B4-BE49-F238E27FC236}">
                  <a16:creationId xmlns:a16="http://schemas.microsoft.com/office/drawing/2014/main" id="{C0944D22-3A75-D348-A414-740B3222B437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F734DD6A-5C95-DB41-8F34-4C215B960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51" name="Line 36">
                <a:extLst>
                  <a:ext uri="{FF2B5EF4-FFF2-40B4-BE49-F238E27FC236}">
                    <a16:creationId xmlns:a16="http://schemas.microsoft.com/office/drawing/2014/main" id="{98EA3230-3D3E-6C46-A636-BDF0D6CA4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6F64B4B3-A01E-2B4A-8E71-9DAF3B353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</p:grp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7FF09324-35A5-9140-8648-CD71C9F501AE}"/>
              </a:ext>
            </a:extLst>
          </p:cNvPr>
          <p:cNvSpPr/>
          <p:nvPr/>
        </p:nvSpPr>
        <p:spPr>
          <a:xfrm>
            <a:off x="1999082" y="2237196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4" name="مجموعة 106">
            <a:extLst>
              <a:ext uri="{FF2B5EF4-FFF2-40B4-BE49-F238E27FC236}">
                <a16:creationId xmlns:a16="http://schemas.microsoft.com/office/drawing/2014/main" id="{FCD1F666-1B0C-2B46-9FE9-DDACD7FC0B7A}"/>
              </a:ext>
            </a:extLst>
          </p:cNvPr>
          <p:cNvGrpSpPr/>
          <p:nvPr/>
        </p:nvGrpSpPr>
        <p:grpSpPr>
          <a:xfrm>
            <a:off x="3923150" y="2480086"/>
            <a:ext cx="1776420" cy="847426"/>
            <a:chOff x="6896110" y="2500306"/>
            <a:chExt cx="1776420" cy="847426"/>
          </a:xfrm>
        </p:grpSpPr>
        <p:grpSp>
          <p:nvGrpSpPr>
            <p:cNvPr id="55" name="مجموعة 73">
              <a:extLst>
                <a:ext uri="{FF2B5EF4-FFF2-40B4-BE49-F238E27FC236}">
                  <a16:creationId xmlns:a16="http://schemas.microsoft.com/office/drawing/2014/main" id="{8BE61843-F94F-0145-B011-145A2261C3F7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60" name="مجموعة 101">
                <a:extLst>
                  <a:ext uri="{FF2B5EF4-FFF2-40B4-BE49-F238E27FC236}">
                    <a16:creationId xmlns:a16="http://schemas.microsoft.com/office/drawing/2014/main" id="{E98252DC-8CB4-F041-B70F-97996573D2EA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62" name="Text Box 87">
                  <a:extLst>
                    <a:ext uri="{FF2B5EF4-FFF2-40B4-BE49-F238E27FC236}">
                      <a16:creationId xmlns:a16="http://schemas.microsoft.com/office/drawing/2014/main" id="{2758D617-370A-CA44-A4ED-316C35C673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63" name="Line 36">
                  <a:extLst>
                    <a:ext uri="{FF2B5EF4-FFF2-40B4-BE49-F238E27FC236}">
                      <a16:creationId xmlns:a16="http://schemas.microsoft.com/office/drawing/2014/main" id="{002BFB1E-29DC-7942-A530-FBE741F2B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4" name="Text Box 87">
                  <a:extLst>
                    <a:ext uri="{FF2B5EF4-FFF2-40B4-BE49-F238E27FC236}">
                      <a16:creationId xmlns:a16="http://schemas.microsoft.com/office/drawing/2014/main" id="{B72DAF21-B226-D546-ACA5-E49012A737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١٥</a:t>
                  </a:r>
                  <a:endParaRPr lang="en-US" sz="2400" b="1" dirty="0"/>
                </a:p>
              </p:txBody>
            </p:sp>
          </p:grpSp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74450BC3-1D57-384C-BD02-FB1D7674D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6" name="مجموعة 101">
              <a:extLst>
                <a:ext uri="{FF2B5EF4-FFF2-40B4-BE49-F238E27FC236}">
                  <a16:creationId xmlns:a16="http://schemas.microsoft.com/office/drawing/2014/main" id="{2B9005A2-FD02-FB47-A254-6EC3D281B942}"/>
                </a:ext>
              </a:extLst>
            </p:cNvPr>
            <p:cNvGrpSpPr/>
            <p:nvPr/>
          </p:nvGrpSpPr>
          <p:grpSpPr>
            <a:xfrm>
              <a:off x="6896110" y="2506988"/>
              <a:ext cx="785818" cy="840744"/>
              <a:chOff x="7191380" y="3192796"/>
              <a:chExt cx="785818" cy="840744"/>
            </a:xfrm>
          </p:grpSpPr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233A792D-5970-8742-9F60-579779C07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8389" y="3192796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id="{AB0BE8E4-1A02-4D4F-905E-A421DEFBC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34078D51-1AFB-DB44-B726-FE6D23BE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A19D4D69-0B03-1D48-9C6B-BC9734B9C56E}"/>
              </a:ext>
            </a:extLst>
          </p:cNvPr>
          <p:cNvGrpSpPr/>
          <p:nvPr/>
        </p:nvGrpSpPr>
        <p:grpSpPr>
          <a:xfrm>
            <a:off x="1999082" y="5547456"/>
            <a:ext cx="3786214" cy="847426"/>
            <a:chOff x="4943478" y="5824860"/>
            <a:chExt cx="3786214" cy="847426"/>
          </a:xfrm>
        </p:grpSpPr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410043B2-606D-2A4A-B66B-A862E9D272D2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٢٦.٦٧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مجموعة 40">
              <a:extLst>
                <a:ext uri="{FF2B5EF4-FFF2-40B4-BE49-F238E27FC236}">
                  <a16:creationId xmlns:a16="http://schemas.microsoft.com/office/drawing/2014/main" id="{F9938512-71B3-A642-9AFD-A96DF7E1B5EB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E6E29EE3-696C-5B4B-B063-ABB57022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69" name="Line 36">
                <a:extLst>
                  <a:ext uri="{FF2B5EF4-FFF2-40B4-BE49-F238E27FC236}">
                    <a16:creationId xmlns:a16="http://schemas.microsoft.com/office/drawing/2014/main" id="{ADEBE79D-ECE5-4E47-A32F-404AEAD0C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9E56FEC5-87F3-E144-AE76-E2EA16640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</p:grpSp>
      <p:sp>
        <p:nvSpPr>
          <p:cNvPr id="71" name="Text Box 87">
            <a:extLst>
              <a:ext uri="{FF2B5EF4-FFF2-40B4-BE49-F238E27FC236}">
                <a16:creationId xmlns:a16="http://schemas.microsoft.com/office/drawing/2014/main" id="{EA325663-6CB0-9E49-893D-2173418A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080" y="3451642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72" name="مجموعة 101">
            <a:extLst>
              <a:ext uri="{FF2B5EF4-FFF2-40B4-BE49-F238E27FC236}">
                <a16:creationId xmlns:a16="http://schemas.microsoft.com/office/drawing/2014/main" id="{4CCF86E9-5E3F-DF41-B202-55D58D3CC79C}"/>
              </a:ext>
            </a:extLst>
          </p:cNvPr>
          <p:cNvGrpSpPr/>
          <p:nvPr/>
        </p:nvGrpSpPr>
        <p:grpSpPr>
          <a:xfrm>
            <a:off x="4613712" y="3280192"/>
            <a:ext cx="733426" cy="847426"/>
            <a:chOff x="7410462" y="3186114"/>
            <a:chExt cx="733426" cy="847426"/>
          </a:xfrm>
        </p:grpSpPr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F1D65EF1-260F-AC42-903D-AC668A930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62" y="3186114"/>
              <a:ext cx="73342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</a:t>
              </a:r>
              <a:endParaRPr lang="en-US" sz="2400" b="1" dirty="0"/>
            </a:p>
          </p:txBody>
        </p:sp>
        <p:sp>
          <p:nvSpPr>
            <p:cNvPr id="74" name="Line 36">
              <a:extLst>
                <a:ext uri="{FF2B5EF4-FFF2-40B4-BE49-F238E27FC236}">
                  <a16:creationId xmlns:a16="http://schemas.microsoft.com/office/drawing/2014/main" id="{6435C9D5-5073-C94A-A682-3912A9465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E08C6189-D140-FF40-8CB9-9E18F8587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</p:grpSp>
      <p:sp>
        <p:nvSpPr>
          <p:cNvPr id="76" name="Text Box 87">
            <a:extLst>
              <a:ext uri="{FF2B5EF4-FFF2-40B4-BE49-F238E27FC236}">
                <a16:creationId xmlns:a16="http://schemas.microsoft.com/office/drawing/2014/main" id="{FBDD1125-5E7C-0F47-9455-0E3FF44D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006" y="427586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٢٦.٦٦٦٦٦٦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4ACBDDFD-852F-2D44-B790-361F5477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006" y="4918803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٢٦.٦٧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3BC9A0E3-A37B-A142-8DDB-B10F4B1C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28963">
            <a:off x="9269605" y="1717188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رابط مستقيم 170">
            <a:extLst>
              <a:ext uri="{FF2B5EF4-FFF2-40B4-BE49-F238E27FC236}">
                <a16:creationId xmlns:a16="http://schemas.microsoft.com/office/drawing/2014/main" id="{F5211752-0C76-4D4E-97D7-0F07386D06F0}"/>
              </a:ext>
            </a:extLst>
          </p:cNvPr>
          <p:cNvCxnSpPr/>
          <p:nvPr/>
        </p:nvCxnSpPr>
        <p:spPr>
          <a:xfrm rot="10800000" flipV="1">
            <a:off x="8891873" y="3708896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171">
            <a:extLst>
              <a:ext uri="{FF2B5EF4-FFF2-40B4-BE49-F238E27FC236}">
                <a16:creationId xmlns:a16="http://schemas.microsoft.com/office/drawing/2014/main" id="{10A9951A-A67B-3947-AE80-76210A8EB385}"/>
              </a:ext>
            </a:extLst>
          </p:cNvPr>
          <p:cNvCxnSpPr/>
          <p:nvPr/>
        </p:nvCxnSpPr>
        <p:spPr>
          <a:xfrm rot="10800000" flipV="1">
            <a:off x="8709508" y="4189687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C83579-5C4B-0D44-93E7-A5DFF697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20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44" grpId="0"/>
      <p:bldP spid="45" grpId="0"/>
      <p:bldP spid="46" grpId="0"/>
      <p:bldP spid="53" grpId="0" animBg="1"/>
      <p:bldP spid="71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>
            <a:extLst>
              <a:ext uri="{FF2B5EF4-FFF2-40B4-BE49-F238E27FC236}">
                <a16:creationId xmlns:a16="http://schemas.microsoft.com/office/drawing/2014/main" id="{6FA249B1-1CB0-D841-846D-90E2A991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2486" y="179821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03931B01-2025-E947-8B4D-CA56DC5F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2384" y="184108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2DEB1FC0-322B-2A42-B193-802580A056A0}"/>
              </a:ext>
            </a:extLst>
          </p:cNvPr>
          <p:cNvSpPr/>
          <p:nvPr/>
        </p:nvSpPr>
        <p:spPr>
          <a:xfrm>
            <a:off x="6120890" y="245545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سهم مخطط إلى اليمين 103">
            <a:extLst>
              <a:ext uri="{FF2B5EF4-FFF2-40B4-BE49-F238E27FC236}">
                <a16:creationId xmlns:a16="http://schemas.microsoft.com/office/drawing/2014/main" id="{ED9CE09D-8173-F74F-897F-B965B550EEAB}"/>
              </a:ext>
            </a:extLst>
          </p:cNvPr>
          <p:cNvSpPr/>
          <p:nvPr/>
        </p:nvSpPr>
        <p:spPr>
          <a:xfrm rot="9413681">
            <a:off x="8624230" y="296699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سهم مخطط إلى اليمين 104">
            <a:extLst>
              <a:ext uri="{FF2B5EF4-FFF2-40B4-BE49-F238E27FC236}">
                <a16:creationId xmlns:a16="http://schemas.microsoft.com/office/drawing/2014/main" id="{C11BC014-9F93-1841-8C16-9543BA07F66C}"/>
              </a:ext>
            </a:extLst>
          </p:cNvPr>
          <p:cNvSpPr/>
          <p:nvPr/>
        </p:nvSpPr>
        <p:spPr>
          <a:xfrm rot="12406285">
            <a:off x="8617654" y="298185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 Box 87">
            <a:extLst>
              <a:ext uri="{FF2B5EF4-FFF2-40B4-BE49-F238E27FC236}">
                <a16:creationId xmlns:a16="http://schemas.microsoft.com/office/drawing/2014/main" id="{681F4B25-B8B1-4743-8FA7-AE0BB0E0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654" y="270817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112368EA-AC61-464B-B190-184270A0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942" y="313679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5047B50D-1B9C-1C45-9BB3-11792961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584" y="382260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 س  =  ٢٠٠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7FD50E36-93F7-584F-AE22-B4A7FD98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106" y="4955395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0" name="سهم مخطط إلى اليمين 109">
            <a:extLst>
              <a:ext uri="{FF2B5EF4-FFF2-40B4-BE49-F238E27FC236}">
                <a16:creationId xmlns:a16="http://schemas.microsoft.com/office/drawing/2014/main" id="{3234BCA6-284A-5444-A83A-6B462C7B6EEF}"/>
              </a:ext>
            </a:extLst>
          </p:cNvPr>
          <p:cNvSpPr/>
          <p:nvPr/>
        </p:nvSpPr>
        <p:spPr>
          <a:xfrm rot="10800000">
            <a:off x="7549652" y="281264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سهم مخطط إلى اليمين 110">
            <a:extLst>
              <a:ext uri="{FF2B5EF4-FFF2-40B4-BE49-F238E27FC236}">
                <a16:creationId xmlns:a16="http://schemas.microsoft.com/office/drawing/2014/main" id="{32F25E4D-DD35-EE4E-8FE1-0229696971F7}"/>
              </a:ext>
            </a:extLst>
          </p:cNvPr>
          <p:cNvSpPr/>
          <p:nvPr/>
        </p:nvSpPr>
        <p:spPr>
          <a:xfrm rot="10800000">
            <a:off x="7549650" y="322697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2" name="مجموعة 106">
            <a:extLst>
              <a:ext uri="{FF2B5EF4-FFF2-40B4-BE49-F238E27FC236}">
                <a16:creationId xmlns:a16="http://schemas.microsoft.com/office/drawing/2014/main" id="{9F7C7232-0280-5D40-9C0A-BBA268D986EF}"/>
              </a:ext>
            </a:extLst>
          </p:cNvPr>
          <p:cNvGrpSpPr/>
          <p:nvPr/>
        </p:nvGrpSpPr>
        <p:grpSpPr>
          <a:xfrm>
            <a:off x="8044958" y="2669768"/>
            <a:ext cx="1776420" cy="876002"/>
            <a:chOff x="6896110" y="2471730"/>
            <a:chExt cx="1776420" cy="876002"/>
          </a:xfrm>
        </p:grpSpPr>
        <p:grpSp>
          <p:nvGrpSpPr>
            <p:cNvPr id="113" name="مجموعة 73">
              <a:extLst>
                <a:ext uri="{FF2B5EF4-FFF2-40B4-BE49-F238E27FC236}">
                  <a16:creationId xmlns:a16="http://schemas.microsoft.com/office/drawing/2014/main" id="{88B3ECED-B2E5-7048-99CB-B6145CA72095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118" name="مجموعة 101">
                <a:extLst>
                  <a:ext uri="{FF2B5EF4-FFF2-40B4-BE49-F238E27FC236}">
                    <a16:creationId xmlns:a16="http://schemas.microsoft.com/office/drawing/2014/main" id="{43A6FE66-26C4-C940-992C-FF4CE6A85D73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120" name="Text Box 87">
                  <a:extLst>
                    <a:ext uri="{FF2B5EF4-FFF2-40B4-BE49-F238E27FC236}">
                      <a16:creationId xmlns:a16="http://schemas.microsoft.com/office/drawing/2014/main" id="{9E3C4852-4A06-D046-84C3-F432DFCEAC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121" name="Line 36">
                  <a:extLst>
                    <a:ext uri="{FF2B5EF4-FFF2-40B4-BE49-F238E27FC236}">
                      <a16:creationId xmlns:a16="http://schemas.microsoft.com/office/drawing/2014/main" id="{51465D4C-842D-B04F-8E15-23CEEA4ED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2" name="Text Box 87">
                  <a:extLst>
                    <a:ext uri="{FF2B5EF4-FFF2-40B4-BE49-F238E27FC236}">
                      <a16:creationId xmlns:a16="http://schemas.microsoft.com/office/drawing/2014/main" id="{4CBDD0F8-8F44-624B-BC2D-C2738814E6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١٥</a:t>
                  </a:r>
                  <a:endParaRPr lang="en-US" sz="2400" b="1" dirty="0"/>
                </a:p>
              </p:txBody>
            </p:sp>
          </p:grpSp>
          <p:sp>
            <p:nvSpPr>
              <p:cNvPr id="119" name="Text Box 87">
                <a:extLst>
                  <a:ext uri="{FF2B5EF4-FFF2-40B4-BE49-F238E27FC236}">
                    <a16:creationId xmlns:a16="http://schemas.microsoft.com/office/drawing/2014/main" id="{E951A8CE-8ECD-C648-BF12-60676EF26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114" name="مجموعة 101">
              <a:extLst>
                <a:ext uri="{FF2B5EF4-FFF2-40B4-BE49-F238E27FC236}">
                  <a16:creationId xmlns:a16="http://schemas.microsoft.com/office/drawing/2014/main" id="{F5C14B42-5E54-7D4A-B73A-14C713780FCD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115" name="Text Box 87">
                <a:extLst>
                  <a:ext uri="{FF2B5EF4-FFF2-40B4-BE49-F238E27FC236}">
                    <a16:creationId xmlns:a16="http://schemas.microsoft.com/office/drawing/2014/main" id="{CC41B3D4-510F-5E43-8A92-6E9D866AE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116" name="Line 36">
                <a:extLst>
                  <a:ext uri="{FF2B5EF4-FFF2-40B4-BE49-F238E27FC236}">
                    <a16:creationId xmlns:a16="http://schemas.microsoft.com/office/drawing/2014/main" id="{7B747409-3B88-F04B-9DCB-6E6767846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" name="Text Box 87">
                <a:extLst>
                  <a:ext uri="{FF2B5EF4-FFF2-40B4-BE49-F238E27FC236}">
                    <a16:creationId xmlns:a16="http://schemas.microsoft.com/office/drawing/2014/main" id="{85848BD8-FF33-5343-83FA-F9A1EA832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123" name="رابط مستقيم 108">
            <a:extLst>
              <a:ext uri="{FF2B5EF4-FFF2-40B4-BE49-F238E27FC236}">
                <a16:creationId xmlns:a16="http://schemas.microsoft.com/office/drawing/2014/main" id="{474FB3B4-1450-F445-ABDB-901900DFCF2E}"/>
              </a:ext>
            </a:extLst>
          </p:cNvPr>
          <p:cNvCxnSpPr/>
          <p:nvPr/>
        </p:nvCxnSpPr>
        <p:spPr>
          <a:xfrm>
            <a:off x="8392618" y="422711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رابط مستقيم 110">
            <a:extLst>
              <a:ext uri="{FF2B5EF4-FFF2-40B4-BE49-F238E27FC236}">
                <a16:creationId xmlns:a16="http://schemas.microsoft.com/office/drawing/2014/main" id="{542525F2-4C38-BC48-B688-FBE051C62121}"/>
              </a:ext>
            </a:extLst>
          </p:cNvPr>
          <p:cNvCxnSpPr/>
          <p:nvPr/>
        </p:nvCxnSpPr>
        <p:spPr>
          <a:xfrm>
            <a:off x="7421064" y="4227110"/>
            <a:ext cx="50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87">
            <a:extLst>
              <a:ext uri="{FF2B5EF4-FFF2-40B4-BE49-F238E27FC236}">
                <a16:creationId xmlns:a16="http://schemas.microsoft.com/office/drawing/2014/main" id="{10A327B8-BD3E-8547-931F-06C8E1A7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056" y="425568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927DDFDD-45C6-3244-9854-66A441A5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98" y="425568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28" name="مجموعة 119">
            <a:extLst>
              <a:ext uri="{FF2B5EF4-FFF2-40B4-BE49-F238E27FC236}">
                <a16:creationId xmlns:a16="http://schemas.microsoft.com/office/drawing/2014/main" id="{D75D646A-EB82-3946-B2CB-7C6512824E43}"/>
              </a:ext>
            </a:extLst>
          </p:cNvPr>
          <p:cNvGrpSpPr/>
          <p:nvPr/>
        </p:nvGrpSpPr>
        <p:grpSpPr>
          <a:xfrm>
            <a:off x="6120890" y="5765714"/>
            <a:ext cx="3786214" cy="847426"/>
            <a:chOff x="4943478" y="5824860"/>
            <a:chExt cx="3786214" cy="847426"/>
          </a:xfrm>
        </p:grpSpPr>
        <p:sp>
          <p:nvSpPr>
            <p:cNvPr id="129" name="مستطيل 128">
              <a:extLst>
                <a:ext uri="{FF2B5EF4-FFF2-40B4-BE49-F238E27FC236}">
                  <a16:creationId xmlns:a16="http://schemas.microsoft.com/office/drawing/2014/main" id="{B28F03DC-EBF1-FA49-843D-211CE410837C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١٣،٣٣٣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0" name="مجموعة 40">
              <a:extLst>
                <a:ext uri="{FF2B5EF4-FFF2-40B4-BE49-F238E27FC236}">
                  <a16:creationId xmlns:a16="http://schemas.microsoft.com/office/drawing/2014/main" id="{3AA726AC-1EBA-7647-9360-7A9F106E52D1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4362108A-00B2-4B41-A11E-721DC50CC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132" name="Line 36">
                <a:extLst>
                  <a:ext uri="{FF2B5EF4-FFF2-40B4-BE49-F238E27FC236}">
                    <a16:creationId xmlns:a16="http://schemas.microsoft.com/office/drawing/2014/main" id="{6FE417C8-409A-9C4C-ADF3-58284AABD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527B56EA-BC32-EC43-9D36-EF87FE869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</p:grp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D8F1C2FE-033D-444D-827D-E8A0D51B3B6B}"/>
              </a:ext>
            </a:extLst>
          </p:cNvPr>
          <p:cNvSpPr/>
          <p:nvPr/>
        </p:nvSpPr>
        <p:spPr>
          <a:xfrm>
            <a:off x="1877472" y="244116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5" name="مجموعة 106">
            <a:extLst>
              <a:ext uri="{FF2B5EF4-FFF2-40B4-BE49-F238E27FC236}">
                <a16:creationId xmlns:a16="http://schemas.microsoft.com/office/drawing/2014/main" id="{E1462439-BC88-E64D-A8D0-C36D2520EA98}"/>
              </a:ext>
            </a:extLst>
          </p:cNvPr>
          <p:cNvGrpSpPr/>
          <p:nvPr/>
        </p:nvGrpSpPr>
        <p:grpSpPr>
          <a:xfrm>
            <a:off x="3801540" y="2655474"/>
            <a:ext cx="1776420" cy="876002"/>
            <a:chOff x="6896110" y="2471730"/>
            <a:chExt cx="1776420" cy="876002"/>
          </a:xfrm>
        </p:grpSpPr>
        <p:grpSp>
          <p:nvGrpSpPr>
            <p:cNvPr id="136" name="مجموعة 73">
              <a:extLst>
                <a:ext uri="{FF2B5EF4-FFF2-40B4-BE49-F238E27FC236}">
                  <a16:creationId xmlns:a16="http://schemas.microsoft.com/office/drawing/2014/main" id="{0876DDCA-F0B5-C443-8B1F-45975ADE9298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141" name="مجموعة 101">
                <a:extLst>
                  <a:ext uri="{FF2B5EF4-FFF2-40B4-BE49-F238E27FC236}">
                    <a16:creationId xmlns:a16="http://schemas.microsoft.com/office/drawing/2014/main" id="{C87E0880-CDEE-D84E-86EA-ACD0483D51AF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143" name="Text Box 87">
                  <a:extLst>
                    <a:ext uri="{FF2B5EF4-FFF2-40B4-BE49-F238E27FC236}">
                      <a16:creationId xmlns:a16="http://schemas.microsoft.com/office/drawing/2014/main" id="{C3706AF7-8EC2-FF4F-9B68-9709E310EF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144" name="Line 36">
                  <a:extLst>
                    <a:ext uri="{FF2B5EF4-FFF2-40B4-BE49-F238E27FC236}">
                      <a16:creationId xmlns:a16="http://schemas.microsoft.com/office/drawing/2014/main" id="{772F0A3D-E184-BC49-B6E3-74EED5950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45" name="Text Box 87">
                  <a:extLst>
                    <a:ext uri="{FF2B5EF4-FFF2-40B4-BE49-F238E27FC236}">
                      <a16:creationId xmlns:a16="http://schemas.microsoft.com/office/drawing/2014/main" id="{F1928CD6-1B84-2F45-8189-BD7E6F46D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١٥</a:t>
                  </a:r>
                  <a:endParaRPr lang="en-US" sz="2400" b="1" dirty="0"/>
                </a:p>
              </p:txBody>
            </p:sp>
          </p:grp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014D240D-BA94-0948-B6CC-EBF147DDF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137" name="مجموعة 101">
              <a:extLst>
                <a:ext uri="{FF2B5EF4-FFF2-40B4-BE49-F238E27FC236}">
                  <a16:creationId xmlns:a16="http://schemas.microsoft.com/office/drawing/2014/main" id="{F035A2C4-42F7-0646-A454-3881FF17D4DD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B27667BF-0EA9-2148-96DA-57FA72956F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139" name="Line 36">
                <a:extLst>
                  <a:ext uri="{FF2B5EF4-FFF2-40B4-BE49-F238E27FC236}">
                    <a16:creationId xmlns:a16="http://schemas.microsoft.com/office/drawing/2014/main" id="{91D670AC-7F80-EE4C-8802-F9EE66462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27E19D56-230F-964D-BA83-9120115CF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9AB45A17-DCA4-BB45-B471-835D00761997}"/>
              </a:ext>
            </a:extLst>
          </p:cNvPr>
          <p:cNvGrpSpPr/>
          <p:nvPr/>
        </p:nvGrpSpPr>
        <p:grpSpPr>
          <a:xfrm>
            <a:off x="1877472" y="5751420"/>
            <a:ext cx="3786214" cy="847426"/>
            <a:chOff x="4943478" y="5824860"/>
            <a:chExt cx="3786214" cy="847426"/>
          </a:xfrm>
        </p:grpSpPr>
        <p:sp>
          <p:nvSpPr>
            <p:cNvPr id="147" name="مستطيل 146">
              <a:extLst>
                <a:ext uri="{FF2B5EF4-FFF2-40B4-BE49-F238E27FC236}">
                  <a16:creationId xmlns:a16="http://schemas.microsoft.com/office/drawing/2014/main" id="{2036F264-CB25-8C4A-926A-445C88DF6320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١٣.٣٣٣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48" name="مجموعة 40">
              <a:extLst>
                <a:ext uri="{FF2B5EF4-FFF2-40B4-BE49-F238E27FC236}">
                  <a16:creationId xmlns:a16="http://schemas.microsoft.com/office/drawing/2014/main" id="{CA8F54C2-19B4-0B40-9889-2B2EF59A47BE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149" name="Text Box 87">
                <a:extLst>
                  <a:ext uri="{FF2B5EF4-FFF2-40B4-BE49-F238E27FC236}">
                    <a16:creationId xmlns:a16="http://schemas.microsoft.com/office/drawing/2014/main" id="{76BFA9AA-FCAB-5B42-8DC0-C703DBF8A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150" name="Line 36">
                <a:extLst>
                  <a:ext uri="{FF2B5EF4-FFF2-40B4-BE49-F238E27FC236}">
                    <a16:creationId xmlns:a16="http://schemas.microsoft.com/office/drawing/2014/main" id="{B02F3545-DCA1-374A-ABD5-5B45CE841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3DE56796-E4CC-CC47-BC18-68A783E24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</p:grpSp>
      <p:sp>
        <p:nvSpPr>
          <p:cNvPr id="152" name="Text Box 87">
            <a:extLst>
              <a:ext uri="{FF2B5EF4-FFF2-40B4-BE49-F238E27FC236}">
                <a16:creationId xmlns:a16="http://schemas.microsoft.com/office/drawing/2014/main" id="{5DB2D10F-7FF4-BC4F-BAC1-0849676D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70" y="3655606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53" name="مجموعة 101">
            <a:extLst>
              <a:ext uri="{FF2B5EF4-FFF2-40B4-BE49-F238E27FC236}">
                <a16:creationId xmlns:a16="http://schemas.microsoft.com/office/drawing/2014/main" id="{A2889D47-384D-734A-89AE-95E5E99239B8}"/>
              </a:ext>
            </a:extLst>
          </p:cNvPr>
          <p:cNvGrpSpPr/>
          <p:nvPr/>
        </p:nvGrpSpPr>
        <p:grpSpPr>
          <a:xfrm>
            <a:off x="4492102" y="3484156"/>
            <a:ext cx="733426" cy="847426"/>
            <a:chOff x="7410462" y="3186114"/>
            <a:chExt cx="733426" cy="847426"/>
          </a:xfrm>
        </p:grpSpPr>
        <p:sp>
          <p:nvSpPr>
            <p:cNvPr id="154" name="Text Box 87">
              <a:extLst>
                <a:ext uri="{FF2B5EF4-FFF2-40B4-BE49-F238E27FC236}">
                  <a16:creationId xmlns:a16="http://schemas.microsoft.com/office/drawing/2014/main" id="{CA41E2F4-4B0C-8348-A192-B43700F13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62" y="3186114"/>
              <a:ext cx="73342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155" name="Line 36">
              <a:extLst>
                <a:ext uri="{FF2B5EF4-FFF2-40B4-BE49-F238E27FC236}">
                  <a16:creationId xmlns:a16="http://schemas.microsoft.com/office/drawing/2014/main" id="{82EC6385-FDF1-A540-BAF7-D35F0655C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Text Box 87">
              <a:extLst>
                <a:ext uri="{FF2B5EF4-FFF2-40B4-BE49-F238E27FC236}">
                  <a16:creationId xmlns:a16="http://schemas.microsoft.com/office/drawing/2014/main" id="{B2B68A52-EFCB-6C41-B928-9E52366E9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</p:grpSp>
      <p:sp>
        <p:nvSpPr>
          <p:cNvPr id="157" name="Text Box 87">
            <a:extLst>
              <a:ext uri="{FF2B5EF4-FFF2-40B4-BE49-F238E27FC236}">
                <a16:creationId xmlns:a16="http://schemas.microsoft.com/office/drawing/2014/main" id="{5D48A773-6A89-584D-AF25-BDA46F58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96" y="4479828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٢٦.٦٦٦٦٦٦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648811C7-CE7B-BF45-AF1B-36827883B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96" y="5122767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١٣.٣٣٣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59" name="Picture 3">
            <a:extLst>
              <a:ext uri="{FF2B5EF4-FFF2-40B4-BE49-F238E27FC236}">
                <a16:creationId xmlns:a16="http://schemas.microsoft.com/office/drawing/2014/main" id="{23E0CEF4-0A37-C543-9BF2-E99B7D5B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80636">
            <a:off x="9299646" y="2114111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0" name="رابط مستقيم 170">
            <a:extLst>
              <a:ext uri="{FF2B5EF4-FFF2-40B4-BE49-F238E27FC236}">
                <a16:creationId xmlns:a16="http://schemas.microsoft.com/office/drawing/2014/main" id="{E4B62584-B8AE-CB49-897E-A49ACC5AF3BF}"/>
              </a:ext>
            </a:extLst>
          </p:cNvPr>
          <p:cNvCxnSpPr/>
          <p:nvPr/>
        </p:nvCxnSpPr>
        <p:spPr>
          <a:xfrm rot="10800000" flipV="1">
            <a:off x="8749808" y="391278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171">
            <a:extLst>
              <a:ext uri="{FF2B5EF4-FFF2-40B4-BE49-F238E27FC236}">
                <a16:creationId xmlns:a16="http://schemas.microsoft.com/office/drawing/2014/main" id="{80B77052-38C3-AE48-B3E8-0FA91DAAD8B6}"/>
              </a:ext>
            </a:extLst>
          </p:cNvPr>
          <p:cNvCxnSpPr/>
          <p:nvPr/>
        </p:nvCxnSpPr>
        <p:spPr>
          <a:xfrm rot="10800000" flipV="1">
            <a:off x="8535495" y="434141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مجموعة 161">
            <a:extLst>
              <a:ext uri="{FF2B5EF4-FFF2-40B4-BE49-F238E27FC236}">
                <a16:creationId xmlns:a16="http://schemas.microsoft.com/office/drawing/2014/main" id="{1428328B-B803-8A47-954E-B7D0884CD84D}"/>
              </a:ext>
            </a:extLst>
          </p:cNvPr>
          <p:cNvGrpSpPr/>
          <p:nvPr/>
        </p:nvGrpSpPr>
        <p:grpSpPr>
          <a:xfrm>
            <a:off x="2320388" y="655210"/>
            <a:ext cx="7786742" cy="1118890"/>
            <a:chOff x="1142976" y="714356"/>
            <a:chExt cx="7786742" cy="1118890"/>
          </a:xfrm>
        </p:grpSpPr>
        <p:grpSp>
          <p:nvGrpSpPr>
            <p:cNvPr id="163" name="مجموعة 2">
              <a:extLst>
                <a:ext uri="{FF2B5EF4-FFF2-40B4-BE49-F238E27FC236}">
                  <a16:creationId xmlns:a16="http://schemas.microsoft.com/office/drawing/2014/main" id="{65706604-C704-0749-A498-167AE017348B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177" name="دبوس زينة 176">
                <a:extLst>
                  <a:ext uri="{FF2B5EF4-FFF2-40B4-BE49-F238E27FC236}">
                    <a16:creationId xmlns:a16="http://schemas.microsoft.com/office/drawing/2014/main" id="{D1B34113-5A20-464C-987C-F30D6A7721E3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8" name="مجموعة 20">
                <a:extLst>
                  <a:ext uri="{FF2B5EF4-FFF2-40B4-BE49-F238E27FC236}">
                    <a16:creationId xmlns:a16="http://schemas.microsoft.com/office/drawing/2014/main" id="{90BF3581-28D5-8741-91F3-16EB8EB17AAD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179" name="دبوس زينة 178">
                  <a:extLst>
                    <a:ext uri="{FF2B5EF4-FFF2-40B4-BE49-F238E27FC236}">
                      <a16:creationId xmlns:a16="http://schemas.microsoft.com/office/drawing/2014/main" id="{DECC681A-14FE-4F4E-B86D-9EA6454C12B3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180" name="Picture 2">
                  <a:extLst>
                    <a:ext uri="{FF2B5EF4-FFF2-40B4-BE49-F238E27FC236}">
                      <a16:creationId xmlns:a16="http://schemas.microsoft.com/office/drawing/2014/main" id="{67E62EE3-13C7-3D4C-A618-093F008AEC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164" name="Picture 2">
              <a:extLst>
                <a:ext uri="{FF2B5EF4-FFF2-40B4-BE49-F238E27FC236}">
                  <a16:creationId xmlns:a16="http://schemas.microsoft.com/office/drawing/2014/main" id="{5B3FEB42-BB63-A843-B5A0-D64801E98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5" name="مجموعة 101">
              <a:extLst>
                <a:ext uri="{FF2B5EF4-FFF2-40B4-BE49-F238E27FC236}">
                  <a16:creationId xmlns:a16="http://schemas.microsoft.com/office/drawing/2014/main" id="{15C87903-D628-E247-A7EF-717E804896AE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174" name="Text Box 87">
                <a:extLst>
                  <a:ext uri="{FF2B5EF4-FFF2-40B4-BE49-F238E27FC236}">
                    <a16:creationId xmlns:a16="http://schemas.microsoft.com/office/drawing/2014/main" id="{D7EBEBE5-9C28-0645-AC8A-35EEE8622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175" name="Line 36">
                <a:extLst>
                  <a:ext uri="{FF2B5EF4-FFF2-40B4-BE49-F238E27FC236}">
                    <a16:creationId xmlns:a16="http://schemas.microsoft.com/office/drawing/2014/main" id="{B40E9D6C-A822-524D-B889-A811E11A6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Text Box 87">
                <a:extLst>
                  <a:ext uri="{FF2B5EF4-FFF2-40B4-BE49-F238E27FC236}">
                    <a16:creationId xmlns:a16="http://schemas.microsoft.com/office/drawing/2014/main" id="{476FA345-BF3E-454C-B099-58B131701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  <p:grpSp>
          <p:nvGrpSpPr>
            <p:cNvPr id="166" name="مجموعة 101">
              <a:extLst>
                <a:ext uri="{FF2B5EF4-FFF2-40B4-BE49-F238E27FC236}">
                  <a16:creationId xmlns:a16="http://schemas.microsoft.com/office/drawing/2014/main" id="{F67B5F94-E9C8-634A-B12E-5FD1FCD0A775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171" name="Text Box 87">
                <a:extLst>
                  <a:ext uri="{FF2B5EF4-FFF2-40B4-BE49-F238E27FC236}">
                    <a16:creationId xmlns:a16="http://schemas.microsoft.com/office/drawing/2014/main" id="{F2DBA8CE-E6A2-4E4D-8B6C-B4FD04A3C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</a:t>
                </a:r>
                <a:endParaRPr lang="en-US" sz="2400" b="1" dirty="0"/>
              </a:p>
            </p:txBody>
          </p:sp>
          <p:sp>
            <p:nvSpPr>
              <p:cNvPr id="172" name="Line 36">
                <a:extLst>
                  <a:ext uri="{FF2B5EF4-FFF2-40B4-BE49-F238E27FC236}">
                    <a16:creationId xmlns:a16="http://schemas.microsoft.com/office/drawing/2014/main" id="{AB4B7BF2-8EB6-314D-9F16-5F9084AF4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Text Box 87">
                <a:extLst>
                  <a:ext uri="{FF2B5EF4-FFF2-40B4-BE49-F238E27FC236}">
                    <a16:creationId xmlns:a16="http://schemas.microsoft.com/office/drawing/2014/main" id="{D1755EC5-B800-5B43-91F6-9BAA5BFEE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</p:grpSp>
        <p:grpSp>
          <p:nvGrpSpPr>
            <p:cNvPr id="167" name="مجموعة 101">
              <a:extLst>
                <a:ext uri="{FF2B5EF4-FFF2-40B4-BE49-F238E27FC236}">
                  <a16:creationId xmlns:a16="http://schemas.microsoft.com/office/drawing/2014/main" id="{A535D73B-C95B-844B-807E-195351C79657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168" name="Text Box 87">
                <a:extLst>
                  <a:ext uri="{FF2B5EF4-FFF2-40B4-BE49-F238E27FC236}">
                    <a16:creationId xmlns:a16="http://schemas.microsoft.com/office/drawing/2014/main" id="{7A4C6CFC-9C21-2E47-B3C8-7B985D067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169" name="Line 36">
                <a:extLst>
                  <a:ext uri="{FF2B5EF4-FFF2-40B4-BE49-F238E27FC236}">
                    <a16:creationId xmlns:a16="http://schemas.microsoft.com/office/drawing/2014/main" id="{D6C75DEA-B954-FF49-BDA8-D8ECF76D6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Text Box 87">
                <a:extLst>
                  <a:ext uri="{FF2B5EF4-FFF2-40B4-BE49-F238E27FC236}">
                    <a16:creationId xmlns:a16="http://schemas.microsoft.com/office/drawing/2014/main" id="{B0397FF9-D72F-1843-8877-C50D0177A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١٦٠٠</a:t>
                </a:r>
                <a:endParaRPr lang="en-US" sz="2400" b="1" dirty="0"/>
              </a:p>
            </p:txBody>
          </p:sp>
        </p:grpSp>
      </p:grpSp>
      <p:grpSp>
        <p:nvGrpSpPr>
          <p:cNvPr id="88" name="مجموعة 40">
            <a:extLst>
              <a:ext uri="{FF2B5EF4-FFF2-40B4-BE49-F238E27FC236}">
                <a16:creationId xmlns:a16="http://schemas.microsoft.com/office/drawing/2014/main" id="{4CC6843E-8625-F445-B597-5C69D3D0BE5A}"/>
              </a:ext>
            </a:extLst>
          </p:cNvPr>
          <p:cNvGrpSpPr/>
          <p:nvPr/>
        </p:nvGrpSpPr>
        <p:grpSpPr>
          <a:xfrm>
            <a:off x="8289189" y="4821564"/>
            <a:ext cx="747712" cy="847426"/>
            <a:chOff x="7424766" y="3186114"/>
            <a:chExt cx="747712" cy="847426"/>
          </a:xfrm>
        </p:grpSpPr>
        <p:sp>
          <p:nvSpPr>
            <p:cNvPr id="89" name="Text Box 87">
              <a:extLst>
                <a:ext uri="{FF2B5EF4-FFF2-40B4-BE49-F238E27FC236}">
                  <a16:creationId xmlns:a16="http://schemas.microsoft.com/office/drawing/2014/main" id="{9B36905C-6991-764D-A43C-8B186B230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</a:t>
              </a:r>
              <a:endParaRPr lang="en-US" sz="2400" b="1" dirty="0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E769E748-8EA7-0A40-A0DA-9E03BCDC3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382D11C2-4C69-E040-A54C-8FE57A391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sp>
        <p:nvSpPr>
          <p:cNvPr id="92" name="Text Box 87">
            <a:extLst>
              <a:ext uri="{FF2B5EF4-FFF2-40B4-BE49-F238E27FC236}">
                <a16:creationId xmlns:a16="http://schemas.microsoft.com/office/drawing/2014/main" id="{55A4FE66-792D-0E49-A924-9B5911AD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20" y="4980381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١٣.٣٣٣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22E39B-9A00-034F-8020-450870FF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90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 animBg="1"/>
      <p:bldP spid="111" grpId="0" animBg="1"/>
      <p:bldP spid="125" grpId="0"/>
      <p:bldP spid="126" grpId="0"/>
      <p:bldP spid="134" grpId="0" animBg="1"/>
      <p:bldP spid="152" grpId="0"/>
      <p:bldP spid="157" grpId="0"/>
      <p:bldP spid="158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E2EEE0A-ECDF-0F4A-A60F-9796B65C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1299" y="1627592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A654B0-8FEA-BC45-A13B-417F6C62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1197" y="1670456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C2C281-4FDA-9645-A9FA-C1436F53D677}"/>
              </a:ext>
            </a:extLst>
          </p:cNvPr>
          <p:cNvSpPr/>
          <p:nvPr/>
        </p:nvSpPr>
        <p:spPr>
          <a:xfrm>
            <a:off x="6249703" y="2284828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A0640FFE-F2B9-E243-9BEB-A6FD5637C395}"/>
              </a:ext>
            </a:extLst>
          </p:cNvPr>
          <p:cNvSpPr/>
          <p:nvPr/>
        </p:nvSpPr>
        <p:spPr>
          <a:xfrm rot="9413681">
            <a:off x="8753043" y="279636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E26B74FD-311D-F14A-8CA9-E96700666B70}"/>
              </a:ext>
            </a:extLst>
          </p:cNvPr>
          <p:cNvSpPr/>
          <p:nvPr/>
        </p:nvSpPr>
        <p:spPr>
          <a:xfrm rot="12406285">
            <a:off x="8746467" y="2811227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D58359DC-C38A-E848-BB2A-4EB63684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853" y="2537545"/>
            <a:ext cx="14001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١٦٠٠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A0B305B4-A77E-A74E-9875-712C63DC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755" y="2966173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3980232-8F9F-F34C-9D9A-891BFDD6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397" y="3651977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>
                <a:solidFill>
                  <a:srgbClr val="0070C0"/>
                </a:solidFill>
              </a:rPr>
              <a:t>١٦٠٠ س</a:t>
            </a:r>
            <a:r>
              <a:rPr lang="ar-SA" sz="2400" b="1" dirty="0">
                <a:solidFill>
                  <a:srgbClr val="0070C0"/>
                </a:solidFill>
              </a:rPr>
              <a:t>=  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AD1E8C46-D558-2544-997C-AE6D36B3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259" y="4951598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3259E605-65AE-C34C-B3CB-4D3755F886C3}"/>
              </a:ext>
            </a:extLst>
          </p:cNvPr>
          <p:cNvSpPr/>
          <p:nvPr/>
        </p:nvSpPr>
        <p:spPr>
          <a:xfrm rot="10800000">
            <a:off x="7678465" y="2642020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1E9945E9-2BD3-9B4F-913B-2732753550B5}"/>
              </a:ext>
            </a:extLst>
          </p:cNvPr>
          <p:cNvSpPr/>
          <p:nvPr/>
        </p:nvSpPr>
        <p:spPr>
          <a:xfrm rot="10800000">
            <a:off x="7678463" y="305635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86C1CB2A-AE31-2049-A2E1-FD355E137732}"/>
              </a:ext>
            </a:extLst>
          </p:cNvPr>
          <p:cNvGrpSpPr/>
          <p:nvPr/>
        </p:nvGrpSpPr>
        <p:grpSpPr>
          <a:xfrm>
            <a:off x="8173771" y="2499142"/>
            <a:ext cx="1990734" cy="876002"/>
            <a:chOff x="6896110" y="2471730"/>
            <a:chExt cx="1990734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A8D369E9-2213-5549-A46F-70068FB616BE}"/>
                </a:ext>
              </a:extLst>
            </p:cNvPr>
            <p:cNvGrpSpPr/>
            <p:nvPr/>
          </p:nvGrpSpPr>
          <p:grpSpPr>
            <a:xfrm>
              <a:off x="7586682" y="2500306"/>
              <a:ext cx="1300162" cy="818847"/>
              <a:chOff x="7915296" y="1571612"/>
              <a:chExt cx="1300162" cy="818847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617B92DD-6E52-5944-BF73-E415A54FD72C}"/>
                  </a:ext>
                </a:extLst>
              </p:cNvPr>
              <p:cNvGrpSpPr/>
              <p:nvPr/>
            </p:nvGrpSpPr>
            <p:grpSpPr>
              <a:xfrm>
                <a:off x="8305822" y="1571612"/>
                <a:ext cx="909636" cy="818847"/>
                <a:chOff x="7448566" y="3186114"/>
                <a:chExt cx="909636" cy="818847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61A4D3E0-5986-C84F-B60C-ECB0111CB6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1900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٧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4242A2DA-4282-664E-9830-2D05F8A66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64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05C66694-4F65-4645-8F5F-1F52A41DD8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43296"/>
                  <a:ext cx="90963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١٦٠٠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99955216-9ADA-054C-8FC3-1EF6E9514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8B02A9F3-DDBC-084A-946B-ABA8C25AD665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AF427AD5-B5AD-2A4E-BF27-75D9CE6B8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9FA82C01-9546-494B-A980-8973378D2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99B31CF7-1A0D-9040-9712-5BB58DC75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D7967EE3-1163-E148-9AFE-33EA31D6363E}"/>
              </a:ext>
            </a:extLst>
          </p:cNvPr>
          <p:cNvCxnSpPr/>
          <p:nvPr/>
        </p:nvCxnSpPr>
        <p:spPr>
          <a:xfrm>
            <a:off x="8521431" y="4056484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A8CDB07C-09F0-0E4E-8513-888C9214BC39}"/>
              </a:ext>
            </a:extLst>
          </p:cNvPr>
          <p:cNvCxnSpPr/>
          <p:nvPr/>
        </p:nvCxnSpPr>
        <p:spPr>
          <a:xfrm>
            <a:off x="7306985" y="4056484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5E8744EC-B3CC-FE42-94EA-793E6354F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200" y="4001766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0887121B-8FCF-8642-A797-9E09FA8B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109" y="4085060"/>
            <a:ext cx="9382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3" name="مجموعة 119">
            <a:extLst>
              <a:ext uri="{FF2B5EF4-FFF2-40B4-BE49-F238E27FC236}">
                <a16:creationId xmlns:a16="http://schemas.microsoft.com/office/drawing/2014/main" id="{A589B4C6-ABF1-0D43-ABC1-11DB78B6C947}"/>
              </a:ext>
            </a:extLst>
          </p:cNvPr>
          <p:cNvGrpSpPr/>
          <p:nvPr/>
        </p:nvGrpSpPr>
        <p:grpSpPr>
          <a:xfrm>
            <a:off x="6249703" y="5595088"/>
            <a:ext cx="3786214" cy="837599"/>
            <a:chOff x="4943478" y="5824860"/>
            <a:chExt cx="3786214" cy="837599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1325822E-2849-6E4A-9E70-E27094585D32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   تساوي تقريبا ٠.٤٤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مجموعة 40">
              <a:extLst>
                <a:ext uri="{FF2B5EF4-FFF2-40B4-BE49-F238E27FC236}">
                  <a16:creationId xmlns:a16="http://schemas.microsoft.com/office/drawing/2014/main" id="{5BCC7F8B-F32E-6D46-8637-C9D24EB37CED}"/>
                </a:ext>
              </a:extLst>
            </p:cNvPr>
            <p:cNvGrpSpPr/>
            <p:nvPr/>
          </p:nvGrpSpPr>
          <p:grpSpPr>
            <a:xfrm>
              <a:off x="7715272" y="5824860"/>
              <a:ext cx="976314" cy="837599"/>
              <a:chOff x="7196164" y="3186114"/>
              <a:chExt cx="976314" cy="837599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89C394C0-3B69-254C-BE07-743053546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7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D12A1D48-C1AA-E54B-9C13-3297FA307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39040" y="3578224"/>
                <a:ext cx="68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AD2A6E3A-3AA2-BE4D-80FE-9F27F8EBA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6164" y="3562048"/>
                <a:ext cx="97631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١٦٠٠</a:t>
                </a:r>
                <a:endParaRPr lang="en-US" sz="2400" b="1" dirty="0"/>
              </a:p>
            </p:txBody>
          </p:sp>
        </p:grp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A38D5C14-99AB-E744-BDB9-3CD894FD1A40}"/>
              </a:ext>
            </a:extLst>
          </p:cNvPr>
          <p:cNvSpPr/>
          <p:nvPr/>
        </p:nvSpPr>
        <p:spPr>
          <a:xfrm>
            <a:off x="2006285" y="227053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06">
            <a:extLst>
              <a:ext uri="{FF2B5EF4-FFF2-40B4-BE49-F238E27FC236}">
                <a16:creationId xmlns:a16="http://schemas.microsoft.com/office/drawing/2014/main" id="{69731AED-F282-4F49-8103-DC9FB8642022}"/>
              </a:ext>
            </a:extLst>
          </p:cNvPr>
          <p:cNvGrpSpPr/>
          <p:nvPr/>
        </p:nvGrpSpPr>
        <p:grpSpPr>
          <a:xfrm>
            <a:off x="3930353" y="2484848"/>
            <a:ext cx="1876434" cy="876002"/>
            <a:chOff x="6896110" y="2471730"/>
            <a:chExt cx="1876434" cy="876002"/>
          </a:xfrm>
        </p:grpSpPr>
        <p:grpSp>
          <p:nvGrpSpPr>
            <p:cNvPr id="51" name="مجموعة 73">
              <a:extLst>
                <a:ext uri="{FF2B5EF4-FFF2-40B4-BE49-F238E27FC236}">
                  <a16:creationId xmlns:a16="http://schemas.microsoft.com/office/drawing/2014/main" id="{02B62027-072C-8A4B-BEAC-FA536A7225DA}"/>
                </a:ext>
              </a:extLst>
            </p:cNvPr>
            <p:cNvGrpSpPr/>
            <p:nvPr/>
          </p:nvGrpSpPr>
          <p:grpSpPr>
            <a:xfrm>
              <a:off x="7543818" y="2500306"/>
              <a:ext cx="1228726" cy="847426"/>
              <a:chOff x="7872432" y="1571612"/>
              <a:chExt cx="1228726" cy="847426"/>
            </a:xfrm>
          </p:grpSpPr>
          <p:grpSp>
            <p:nvGrpSpPr>
              <p:cNvPr id="56" name="مجموعة 101">
                <a:extLst>
                  <a:ext uri="{FF2B5EF4-FFF2-40B4-BE49-F238E27FC236}">
                    <a16:creationId xmlns:a16="http://schemas.microsoft.com/office/drawing/2014/main" id="{4502EC99-20BE-7B47-BC13-1C601FB40FA3}"/>
                  </a:ext>
                </a:extLst>
              </p:cNvPr>
              <p:cNvGrpSpPr/>
              <p:nvPr/>
            </p:nvGrpSpPr>
            <p:grpSpPr>
              <a:xfrm>
                <a:off x="8172464" y="1571612"/>
                <a:ext cx="928694" cy="847426"/>
                <a:chOff x="7315208" y="3186114"/>
                <a:chExt cx="928694" cy="847426"/>
              </a:xfrm>
            </p:grpSpPr>
            <p:sp>
              <p:nvSpPr>
                <p:cNvPr id="58" name="Text Box 87">
                  <a:extLst>
                    <a:ext uri="{FF2B5EF4-FFF2-40B4-BE49-F238E27FC236}">
                      <a16:creationId xmlns:a16="http://schemas.microsoft.com/office/drawing/2014/main" id="{7A122410-4431-0843-A714-6D9D40E175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٧</a:t>
                  </a:r>
                  <a:endParaRPr lang="en-US" sz="2400" b="1" dirty="0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77A6AAB7-2B0C-B04F-8948-56A2F80AD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58084" y="3578224"/>
                  <a:ext cx="64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D31F15E4-4713-9B49-8B7C-2942BD987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15208" y="3571875"/>
                  <a:ext cx="92869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١٦٠٠</a:t>
                  </a:r>
                  <a:endParaRPr lang="en-US" sz="2400" b="1" dirty="0"/>
                </a:p>
              </p:txBody>
            </p:sp>
          </p:grp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AE7497FD-C189-6F4B-8F38-3A12CB3CF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2432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1A220C66-31D5-D84D-97D5-9AF4AB38DE12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33D02E1B-C6E7-2C4C-A3C8-F09961FAC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20006A82-4551-3648-BE20-64070EA39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B2CBDE80-F956-9542-A18C-5EAD491D2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1" name="مجموعة 145">
            <a:extLst>
              <a:ext uri="{FF2B5EF4-FFF2-40B4-BE49-F238E27FC236}">
                <a16:creationId xmlns:a16="http://schemas.microsoft.com/office/drawing/2014/main" id="{E491A1A6-2ED4-8C4D-8138-40217B33C87C}"/>
              </a:ext>
            </a:extLst>
          </p:cNvPr>
          <p:cNvGrpSpPr/>
          <p:nvPr/>
        </p:nvGrpSpPr>
        <p:grpSpPr>
          <a:xfrm>
            <a:off x="2006285" y="5580794"/>
            <a:ext cx="3857652" cy="823319"/>
            <a:chOff x="4943478" y="5824860"/>
            <a:chExt cx="3857652" cy="823319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08314C02-75FB-D941-8555-5233B55D1A52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  تساوي تقريبا ٠.٤٤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مجموعة 40">
              <a:extLst>
                <a:ext uri="{FF2B5EF4-FFF2-40B4-BE49-F238E27FC236}">
                  <a16:creationId xmlns:a16="http://schemas.microsoft.com/office/drawing/2014/main" id="{DC9CA57E-40A5-8E43-936F-110A8EC28627}"/>
                </a:ext>
              </a:extLst>
            </p:cNvPr>
            <p:cNvGrpSpPr/>
            <p:nvPr/>
          </p:nvGrpSpPr>
          <p:grpSpPr>
            <a:xfrm>
              <a:off x="7858148" y="5824860"/>
              <a:ext cx="942982" cy="823319"/>
              <a:chOff x="7339040" y="3186114"/>
              <a:chExt cx="942982" cy="823319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72710A16-4407-4B4C-ACF6-A9B17B333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04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E85B6AC4-AFA8-F74D-9ACA-D07C9C89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10492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AE120C87-94B0-B844-8247-DAFA8046C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9040" y="3547768"/>
                <a:ext cx="94298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١٦٠٠</a:t>
                </a:r>
                <a:endParaRPr lang="en-US" sz="2400" b="1" dirty="0"/>
              </a:p>
            </p:txBody>
          </p:sp>
        </p:grpSp>
      </p:grpSp>
      <p:sp>
        <p:nvSpPr>
          <p:cNvPr id="67" name="Text Box 87">
            <a:extLst>
              <a:ext uri="{FF2B5EF4-FFF2-40B4-BE49-F238E27FC236}">
                <a16:creationId xmlns:a16="http://schemas.microsoft.com/office/drawing/2014/main" id="{3D83C8C6-E854-D848-93FA-51CAB24F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83" y="3484980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8" name="مجموعة 101">
            <a:extLst>
              <a:ext uri="{FF2B5EF4-FFF2-40B4-BE49-F238E27FC236}">
                <a16:creationId xmlns:a16="http://schemas.microsoft.com/office/drawing/2014/main" id="{A1439647-0B07-E54A-AD1C-F551E7B22E92}"/>
              </a:ext>
            </a:extLst>
          </p:cNvPr>
          <p:cNvGrpSpPr/>
          <p:nvPr/>
        </p:nvGrpSpPr>
        <p:grpSpPr>
          <a:xfrm>
            <a:off x="4420889" y="3313530"/>
            <a:ext cx="928694" cy="847426"/>
            <a:chOff x="7310450" y="3186114"/>
            <a:chExt cx="928694" cy="84742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63A1D83A-A492-294A-BA41-BE75EE593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38" y="3186114"/>
              <a:ext cx="73342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٧٠٠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EC00225B-4DA1-B04D-95BF-6E3B09BA5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73887DE2-EF1D-6B40-AEB3-97552D602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571875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١٦٠٠</a:t>
              </a:r>
              <a:endParaRPr lang="en-US" sz="2400" b="1" dirty="0"/>
            </a:p>
          </p:txBody>
        </p: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E8BB4A83-6811-6A40-9535-D74D7411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209" y="4309202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٠.٤٣٧٥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38DF2226-F34F-0C43-9C06-7E4E30BC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209" y="4952141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٠.٤٤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4" name="Picture 3">
            <a:extLst>
              <a:ext uri="{FF2B5EF4-FFF2-40B4-BE49-F238E27FC236}">
                <a16:creationId xmlns:a16="http://schemas.microsoft.com/office/drawing/2014/main" id="{BDD0067F-A136-7F44-9FAF-7285A223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70051">
            <a:off x="9525058" y="2003325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رابط مستقيم 170">
            <a:extLst>
              <a:ext uri="{FF2B5EF4-FFF2-40B4-BE49-F238E27FC236}">
                <a16:creationId xmlns:a16="http://schemas.microsoft.com/office/drawing/2014/main" id="{3F6BA278-8F57-9245-B49E-3F5B274F83A2}"/>
              </a:ext>
            </a:extLst>
          </p:cNvPr>
          <p:cNvCxnSpPr/>
          <p:nvPr/>
        </p:nvCxnSpPr>
        <p:spPr>
          <a:xfrm rot="10800000" flipV="1">
            <a:off x="8878621" y="3742156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171">
            <a:extLst>
              <a:ext uri="{FF2B5EF4-FFF2-40B4-BE49-F238E27FC236}">
                <a16:creationId xmlns:a16="http://schemas.microsoft.com/office/drawing/2014/main" id="{1596E8DE-F4F2-FE47-8A71-A1C062008916}"/>
              </a:ext>
            </a:extLst>
          </p:cNvPr>
          <p:cNvCxnSpPr/>
          <p:nvPr/>
        </p:nvCxnSpPr>
        <p:spPr>
          <a:xfrm rot="10800000" flipV="1">
            <a:off x="8664308" y="4170786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مجموعة 87">
            <a:extLst>
              <a:ext uri="{FF2B5EF4-FFF2-40B4-BE49-F238E27FC236}">
                <a16:creationId xmlns:a16="http://schemas.microsoft.com/office/drawing/2014/main" id="{C4914D46-326D-B045-B10C-13EC9A71FB68}"/>
              </a:ext>
            </a:extLst>
          </p:cNvPr>
          <p:cNvGrpSpPr/>
          <p:nvPr/>
        </p:nvGrpSpPr>
        <p:grpSpPr>
          <a:xfrm>
            <a:off x="2449201" y="484584"/>
            <a:ext cx="7786742" cy="1118890"/>
            <a:chOff x="1142976" y="714356"/>
            <a:chExt cx="7786742" cy="1118890"/>
          </a:xfrm>
        </p:grpSpPr>
        <p:grpSp>
          <p:nvGrpSpPr>
            <p:cNvPr id="78" name="مجموعة 2">
              <a:extLst>
                <a:ext uri="{FF2B5EF4-FFF2-40B4-BE49-F238E27FC236}">
                  <a16:creationId xmlns:a16="http://schemas.microsoft.com/office/drawing/2014/main" id="{C3D287A1-423B-E541-9839-2835CBB01904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92" name="دبوس زينة 91">
                <a:extLst>
                  <a:ext uri="{FF2B5EF4-FFF2-40B4-BE49-F238E27FC236}">
                    <a16:creationId xmlns:a16="http://schemas.microsoft.com/office/drawing/2014/main" id="{997F445B-D8F4-494A-8056-B45730B1DD28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3" name="مجموعة 20">
                <a:extLst>
                  <a:ext uri="{FF2B5EF4-FFF2-40B4-BE49-F238E27FC236}">
                    <a16:creationId xmlns:a16="http://schemas.microsoft.com/office/drawing/2014/main" id="{F04FD142-9722-E24A-B6DD-105D31976C31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94" name="دبوس زينة 93">
                  <a:extLst>
                    <a:ext uri="{FF2B5EF4-FFF2-40B4-BE49-F238E27FC236}">
                      <a16:creationId xmlns:a16="http://schemas.microsoft.com/office/drawing/2014/main" id="{54D7E536-1B04-5944-AFA9-D13240DBCEB6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95" name="Picture 2">
                  <a:extLst>
                    <a:ext uri="{FF2B5EF4-FFF2-40B4-BE49-F238E27FC236}">
                      <a16:creationId xmlns:a16="http://schemas.microsoft.com/office/drawing/2014/main" id="{26CF37C1-97C5-EF40-AB08-28E9D6466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07839985-2DED-3D44-B4A4-7400440CD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0" name="مجموعة 101">
              <a:extLst>
                <a:ext uri="{FF2B5EF4-FFF2-40B4-BE49-F238E27FC236}">
                  <a16:creationId xmlns:a16="http://schemas.microsoft.com/office/drawing/2014/main" id="{3819767E-417E-664E-A5E8-4DCD34E27788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F715ABC7-4B06-3440-AB8A-610E8BB89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90" name="Line 36">
                <a:extLst>
                  <a:ext uri="{FF2B5EF4-FFF2-40B4-BE49-F238E27FC236}">
                    <a16:creationId xmlns:a16="http://schemas.microsoft.com/office/drawing/2014/main" id="{2458C0A7-0AF0-F34C-8457-D892151C1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B5691B2D-5A74-C140-B58F-700078A4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45C6826F-7C21-5D43-A799-C3A83D756B35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612A99A4-237E-B348-960D-A14A8601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</a:t>
                </a:r>
                <a:endParaRPr lang="en-US" sz="2400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B18998AD-FFA0-0945-B6D0-A98005012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9F60A8C5-F39B-5C4D-875D-589D5BF189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</p:grpSp>
        <p:grpSp>
          <p:nvGrpSpPr>
            <p:cNvPr id="82" name="مجموعة 101">
              <a:extLst>
                <a:ext uri="{FF2B5EF4-FFF2-40B4-BE49-F238E27FC236}">
                  <a16:creationId xmlns:a16="http://schemas.microsoft.com/office/drawing/2014/main" id="{8CC96A67-B6CE-3C4B-9AE9-CECAB7B8B723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88FBD378-B756-B944-B711-B939F9B0C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AD6BD9F3-DA9A-8045-8B30-BE5E93488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230D4CC5-FD75-FD40-BC5E-0C6900D23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١٦٠٠</a:t>
                </a:r>
                <a:endParaRPr lang="en-US" sz="2400" b="1" dirty="0"/>
              </a:p>
            </p:txBody>
          </p:sp>
        </p:grpSp>
      </p:grpSp>
      <p:grpSp>
        <p:nvGrpSpPr>
          <p:cNvPr id="96" name="مجموعة 40">
            <a:extLst>
              <a:ext uri="{FF2B5EF4-FFF2-40B4-BE49-F238E27FC236}">
                <a16:creationId xmlns:a16="http://schemas.microsoft.com/office/drawing/2014/main" id="{0646B7C9-D05D-554F-A5B0-4FD8C4C017EF}"/>
              </a:ext>
            </a:extLst>
          </p:cNvPr>
          <p:cNvGrpSpPr/>
          <p:nvPr/>
        </p:nvGrpSpPr>
        <p:grpSpPr>
          <a:xfrm>
            <a:off x="8289189" y="4821564"/>
            <a:ext cx="747712" cy="847426"/>
            <a:chOff x="7424766" y="3186114"/>
            <a:chExt cx="747712" cy="847426"/>
          </a:xfrm>
        </p:grpSpPr>
        <p:sp>
          <p:nvSpPr>
            <p:cNvPr id="97" name="Text Box 87">
              <a:extLst>
                <a:ext uri="{FF2B5EF4-FFF2-40B4-BE49-F238E27FC236}">
                  <a16:creationId xmlns:a16="http://schemas.microsoft.com/office/drawing/2014/main" id="{2928AB5E-3298-0A4D-A728-3E4B4D27B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</a:t>
              </a:r>
              <a:endParaRPr lang="en-US" sz="2400" b="1" dirty="0"/>
            </a:p>
          </p:txBody>
        </p:sp>
        <p:sp>
          <p:nvSpPr>
            <p:cNvPr id="98" name="Line 36">
              <a:extLst>
                <a:ext uri="{FF2B5EF4-FFF2-40B4-BE49-F238E27FC236}">
                  <a16:creationId xmlns:a16="http://schemas.microsoft.com/office/drawing/2014/main" id="{D8BF9779-C26E-4241-A355-978767182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Text Box 87">
              <a:extLst>
                <a:ext uri="{FF2B5EF4-FFF2-40B4-BE49-F238E27FC236}">
                  <a16:creationId xmlns:a16="http://schemas.microsoft.com/office/drawing/2014/main" id="{6FFA4FFB-B187-9847-9A75-F442C98DE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</a:t>
              </a:r>
              <a:endParaRPr lang="en-US" sz="2400" b="1" dirty="0"/>
            </a:p>
          </p:txBody>
        </p:sp>
      </p:grpSp>
      <p:sp>
        <p:nvSpPr>
          <p:cNvPr id="100" name="Text Box 87">
            <a:extLst>
              <a:ext uri="{FF2B5EF4-FFF2-40B4-BE49-F238E27FC236}">
                <a16:creationId xmlns:a16="http://schemas.microsoft.com/office/drawing/2014/main" id="{8ABB6965-7463-884E-B576-66AAC4D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373" y="496320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٠.٤٤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7DAE59-AAB2-6446-BF81-4715F14B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256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9" grpId="0" animBg="1"/>
      <p:bldP spid="67" grpId="0"/>
      <p:bldP spid="72" grpId="0"/>
      <p:bldP spid="73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٤-٨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الكسور والنسب المئوية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7B03F76-9AB9-614A-9050-2C184C71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D5AAD7E-9722-FA45-B6C8-8DC6F10A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5405" y="1627592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C386D201-C544-4D48-A0D6-37231E76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303" y="1670456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8DBA63A6-EAFC-9A4B-9EF2-B16F861B92C3}"/>
              </a:ext>
            </a:extLst>
          </p:cNvPr>
          <p:cNvSpPr/>
          <p:nvPr/>
        </p:nvSpPr>
        <p:spPr>
          <a:xfrm>
            <a:off x="6373809" y="2284828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EE670D20-942F-8B4A-8D0A-5BC0A3C99F45}"/>
              </a:ext>
            </a:extLst>
          </p:cNvPr>
          <p:cNvSpPr/>
          <p:nvPr/>
        </p:nvSpPr>
        <p:spPr>
          <a:xfrm rot="9413681">
            <a:off x="8877149" y="279636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3BF5E702-0D28-6644-AF91-2043EE2AD20C}"/>
              </a:ext>
            </a:extLst>
          </p:cNvPr>
          <p:cNvSpPr/>
          <p:nvPr/>
        </p:nvSpPr>
        <p:spPr>
          <a:xfrm rot="12406285">
            <a:off x="8870573" y="2811227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9DB4919-0049-9047-B697-5DB57FAA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3" y="2537545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F04817B-6057-8042-B6B5-4080DA01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1" y="2966173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34E2EE8A-DEE5-E54B-8C24-BA02CD62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3" y="3651977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 س  =  ١٧٠٠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FFC17B8F-0AAE-3D47-8438-7E5574DB1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45" y="4770864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DBA3EB08-6361-6B4A-9F9A-3718EA42977E}"/>
              </a:ext>
            </a:extLst>
          </p:cNvPr>
          <p:cNvSpPr/>
          <p:nvPr/>
        </p:nvSpPr>
        <p:spPr>
          <a:xfrm rot="10800000">
            <a:off x="7802571" y="2642020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E83E96FE-F86D-3248-BDB6-99D1D7FAA886}"/>
              </a:ext>
            </a:extLst>
          </p:cNvPr>
          <p:cNvSpPr/>
          <p:nvPr/>
        </p:nvSpPr>
        <p:spPr>
          <a:xfrm rot="10800000">
            <a:off x="7802569" y="305635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EC78D149-0CDA-D14F-84C6-26F9B1CC31EC}"/>
              </a:ext>
            </a:extLst>
          </p:cNvPr>
          <p:cNvGrpSpPr/>
          <p:nvPr/>
        </p:nvGrpSpPr>
        <p:grpSpPr>
          <a:xfrm>
            <a:off x="8297877" y="2499142"/>
            <a:ext cx="1776420" cy="876002"/>
            <a:chOff x="6896110" y="2471730"/>
            <a:chExt cx="1776420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14B41FFF-85F1-D947-9248-643E9710C983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27C64300-3674-9944-BD86-ADC2CB6BE134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F12DCA9B-133E-C549-9B4B-CE2BCB2747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١٧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2188677A-C513-4C48-AA0D-2E3C68523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34826ADD-7863-7E4D-8852-025152D329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٢٥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2D06025C-815B-EB46-AA5C-93685DDDF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9E4FAEC3-D908-5246-BE3B-1186A80C917E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1AC144C1-063F-0444-B2D1-011AF31B7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A5EA81F1-3C70-F14B-A7E8-4D7AD1B4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54F6BB82-3AB9-AA4A-8EEA-4DDDE70A5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C1FAD98C-16C4-E846-BB7C-392A4C5DD94C}"/>
              </a:ext>
            </a:extLst>
          </p:cNvPr>
          <p:cNvCxnSpPr/>
          <p:nvPr/>
        </p:nvCxnSpPr>
        <p:spPr>
          <a:xfrm>
            <a:off x="8645537" y="4056484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7912C12B-7E9F-294C-99A8-6551A94E380C}"/>
              </a:ext>
            </a:extLst>
          </p:cNvPr>
          <p:cNvCxnSpPr/>
          <p:nvPr/>
        </p:nvCxnSpPr>
        <p:spPr>
          <a:xfrm>
            <a:off x="7602543" y="4056484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C57CD9A9-7F8C-E94A-968D-681FF1C6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975" y="4085058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21B65C9D-1C98-0546-ACEE-17B829CB7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7" y="4085060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3" name="مجموعة 119">
            <a:extLst>
              <a:ext uri="{FF2B5EF4-FFF2-40B4-BE49-F238E27FC236}">
                <a16:creationId xmlns:a16="http://schemas.microsoft.com/office/drawing/2014/main" id="{43083A96-E39D-AC4E-8CDE-121A1FFCC76D}"/>
              </a:ext>
            </a:extLst>
          </p:cNvPr>
          <p:cNvGrpSpPr/>
          <p:nvPr/>
        </p:nvGrpSpPr>
        <p:grpSpPr>
          <a:xfrm>
            <a:off x="6373809" y="5595088"/>
            <a:ext cx="3786214" cy="847426"/>
            <a:chOff x="4943478" y="5824860"/>
            <a:chExt cx="3786214" cy="847426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D7F6F881-02A3-E74A-A492-7C6B1FE7B1BE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٦٨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مجموعة 40">
              <a:extLst>
                <a:ext uri="{FF2B5EF4-FFF2-40B4-BE49-F238E27FC236}">
                  <a16:creationId xmlns:a16="http://schemas.microsoft.com/office/drawing/2014/main" id="{C43C4650-7858-F94F-9496-EDA25B41D238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271B9FF0-D8C9-834B-BD40-8E3209A1C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F99EC34C-13AA-4E4A-A258-95DBAA5F5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CFC57D1F-593D-C442-B215-E9D7155251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</p:grp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0E82B462-2E81-4647-9273-93FF447A76F0}"/>
              </a:ext>
            </a:extLst>
          </p:cNvPr>
          <p:cNvSpPr/>
          <p:nvPr/>
        </p:nvSpPr>
        <p:spPr>
          <a:xfrm>
            <a:off x="2130391" y="227053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06">
            <a:extLst>
              <a:ext uri="{FF2B5EF4-FFF2-40B4-BE49-F238E27FC236}">
                <a16:creationId xmlns:a16="http://schemas.microsoft.com/office/drawing/2014/main" id="{CC377253-D2FF-FE4A-B81B-7BF21CCEB83A}"/>
              </a:ext>
            </a:extLst>
          </p:cNvPr>
          <p:cNvGrpSpPr/>
          <p:nvPr/>
        </p:nvGrpSpPr>
        <p:grpSpPr>
          <a:xfrm>
            <a:off x="4054459" y="2484848"/>
            <a:ext cx="1776420" cy="876002"/>
            <a:chOff x="6896110" y="2471730"/>
            <a:chExt cx="1776420" cy="876002"/>
          </a:xfrm>
        </p:grpSpPr>
        <p:grpSp>
          <p:nvGrpSpPr>
            <p:cNvPr id="51" name="مجموعة 73">
              <a:extLst>
                <a:ext uri="{FF2B5EF4-FFF2-40B4-BE49-F238E27FC236}">
                  <a16:creationId xmlns:a16="http://schemas.microsoft.com/office/drawing/2014/main" id="{19DCD688-FB9D-2745-B478-F06582D2D374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56" name="مجموعة 101">
                <a:extLst>
                  <a:ext uri="{FF2B5EF4-FFF2-40B4-BE49-F238E27FC236}">
                    <a16:creationId xmlns:a16="http://schemas.microsoft.com/office/drawing/2014/main" id="{F779CB2C-65BD-0540-95A6-7D8486E285EB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8" name="Text Box 87">
                  <a:extLst>
                    <a:ext uri="{FF2B5EF4-FFF2-40B4-BE49-F238E27FC236}">
                      <a16:creationId xmlns:a16="http://schemas.microsoft.com/office/drawing/2014/main" id="{8627360D-646E-D34A-B925-C984FB6EC0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١٧</a:t>
                  </a:r>
                  <a:endParaRPr lang="en-US" sz="2400" b="1" dirty="0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77D0CCDE-2FC0-8B4E-A71D-9420DA707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650962AE-1442-064F-B3C1-3E90CA9C1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٢٥</a:t>
                  </a:r>
                  <a:endParaRPr lang="en-US" sz="2400" b="1" dirty="0"/>
                </a:p>
              </p:txBody>
            </p:sp>
          </p:grp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809F8D82-F5B4-F24F-953B-1AD752D3AA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F0206C28-65F6-664D-9372-EEEAE57E62D2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D256E5EB-1679-2544-A278-A3D595C38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F24FEBB3-AB8A-CF43-AF0F-1C70943FB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EE815A04-0A4D-F146-B6FC-81365EC9A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1" name="مجموعة 145">
            <a:extLst>
              <a:ext uri="{FF2B5EF4-FFF2-40B4-BE49-F238E27FC236}">
                <a16:creationId xmlns:a16="http://schemas.microsoft.com/office/drawing/2014/main" id="{7F7DDDCE-960A-9E43-A74E-867981A4E4AD}"/>
              </a:ext>
            </a:extLst>
          </p:cNvPr>
          <p:cNvGrpSpPr/>
          <p:nvPr/>
        </p:nvGrpSpPr>
        <p:grpSpPr>
          <a:xfrm>
            <a:off x="2130391" y="5580794"/>
            <a:ext cx="3786214" cy="847426"/>
            <a:chOff x="4943478" y="5824860"/>
            <a:chExt cx="3786214" cy="847426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19912DE6-21B8-5742-83FD-A1DBB87EDD47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٦٨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مجموعة 40">
              <a:extLst>
                <a:ext uri="{FF2B5EF4-FFF2-40B4-BE49-F238E27FC236}">
                  <a16:creationId xmlns:a16="http://schemas.microsoft.com/office/drawing/2014/main" id="{FE1D7AD8-D1EE-A14B-BF98-427036ABE72D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B1E67C81-2C64-A643-B515-9038A218D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7D8CDC1A-4F80-BE4E-92E5-FF88BAE32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14626405-88E5-E342-9856-A79046475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</p:grpSp>
      </p:grpSp>
      <p:sp>
        <p:nvSpPr>
          <p:cNvPr id="67" name="Text Box 87">
            <a:extLst>
              <a:ext uri="{FF2B5EF4-FFF2-40B4-BE49-F238E27FC236}">
                <a16:creationId xmlns:a16="http://schemas.microsoft.com/office/drawing/2014/main" id="{47304AB0-067F-D148-80FA-4A897BFA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89" y="3484980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8" name="مجموعة 101">
            <a:extLst>
              <a:ext uri="{FF2B5EF4-FFF2-40B4-BE49-F238E27FC236}">
                <a16:creationId xmlns:a16="http://schemas.microsoft.com/office/drawing/2014/main" id="{54C611A0-F979-9C4D-88EE-F123661C1B3A}"/>
              </a:ext>
            </a:extLst>
          </p:cNvPr>
          <p:cNvGrpSpPr/>
          <p:nvPr/>
        </p:nvGrpSpPr>
        <p:grpSpPr>
          <a:xfrm>
            <a:off x="4544995" y="3313530"/>
            <a:ext cx="928694" cy="847426"/>
            <a:chOff x="7310450" y="3186114"/>
            <a:chExt cx="928694" cy="84742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8A3551C5-C09B-234A-B280-71F10C666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١٧٠٠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56DE2F1D-F470-4542-971E-B1DA8A697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379CDF5D-C3CA-2841-AA49-E320C4E9E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</a:t>
              </a:r>
              <a:endParaRPr lang="en-US" sz="2400" b="1" dirty="0"/>
            </a:p>
          </p:txBody>
        </p: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A400DB65-23BE-0D41-A114-9EB8D79F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15" y="4309202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٦٨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4E044161-CA6D-654E-B70E-CD626258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96711" y="1876236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مستقيم 170">
            <a:extLst>
              <a:ext uri="{FF2B5EF4-FFF2-40B4-BE49-F238E27FC236}">
                <a16:creationId xmlns:a16="http://schemas.microsoft.com/office/drawing/2014/main" id="{378D2A74-FC1A-5A46-A0C4-0E5EB0ACACA1}"/>
              </a:ext>
            </a:extLst>
          </p:cNvPr>
          <p:cNvCxnSpPr/>
          <p:nvPr/>
        </p:nvCxnSpPr>
        <p:spPr>
          <a:xfrm rot="10800000" flipV="1">
            <a:off x="9002727" y="3742156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171">
            <a:extLst>
              <a:ext uri="{FF2B5EF4-FFF2-40B4-BE49-F238E27FC236}">
                <a16:creationId xmlns:a16="http://schemas.microsoft.com/office/drawing/2014/main" id="{E7ECBF93-4D5E-CB4D-9A12-A8C05C9D526C}"/>
              </a:ext>
            </a:extLst>
          </p:cNvPr>
          <p:cNvCxnSpPr/>
          <p:nvPr/>
        </p:nvCxnSpPr>
        <p:spPr>
          <a:xfrm rot="10800000" flipV="1">
            <a:off x="8788414" y="4170786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مجموعة 87">
            <a:extLst>
              <a:ext uri="{FF2B5EF4-FFF2-40B4-BE49-F238E27FC236}">
                <a16:creationId xmlns:a16="http://schemas.microsoft.com/office/drawing/2014/main" id="{698FA9DC-699A-9E4C-80E0-204AA72612A6}"/>
              </a:ext>
            </a:extLst>
          </p:cNvPr>
          <p:cNvGrpSpPr/>
          <p:nvPr/>
        </p:nvGrpSpPr>
        <p:grpSpPr>
          <a:xfrm>
            <a:off x="2573307" y="484584"/>
            <a:ext cx="7786742" cy="1118890"/>
            <a:chOff x="1142976" y="714356"/>
            <a:chExt cx="7786742" cy="1118890"/>
          </a:xfrm>
        </p:grpSpPr>
        <p:grpSp>
          <p:nvGrpSpPr>
            <p:cNvPr id="77" name="مجموعة 2">
              <a:extLst>
                <a:ext uri="{FF2B5EF4-FFF2-40B4-BE49-F238E27FC236}">
                  <a16:creationId xmlns:a16="http://schemas.microsoft.com/office/drawing/2014/main" id="{3734B2E6-8541-6F42-958E-342C415B0083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91" name="دبوس زينة 90">
                <a:extLst>
                  <a:ext uri="{FF2B5EF4-FFF2-40B4-BE49-F238E27FC236}">
                    <a16:creationId xmlns:a16="http://schemas.microsoft.com/office/drawing/2014/main" id="{AFB82F40-1BD9-284D-9851-E5DBBF906E09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مجموعة 20">
                <a:extLst>
                  <a:ext uri="{FF2B5EF4-FFF2-40B4-BE49-F238E27FC236}">
                    <a16:creationId xmlns:a16="http://schemas.microsoft.com/office/drawing/2014/main" id="{2CFB9E6A-4E86-054B-8D2D-F95E3CC2B532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93" name="دبوس زينة 92">
                  <a:extLst>
                    <a:ext uri="{FF2B5EF4-FFF2-40B4-BE49-F238E27FC236}">
                      <a16:creationId xmlns:a16="http://schemas.microsoft.com/office/drawing/2014/main" id="{CCC7FB31-F9BC-2C4D-B122-EC69DE393FB4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2D791C64-969F-7B48-A8EB-27C24C0466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CCA30FD5-3B50-8542-BDB4-FBF4D52C5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مجموعة 101">
              <a:extLst>
                <a:ext uri="{FF2B5EF4-FFF2-40B4-BE49-F238E27FC236}">
                  <a16:creationId xmlns:a16="http://schemas.microsoft.com/office/drawing/2014/main" id="{120CD2E2-BD0E-A64B-A986-11216B297AA2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B65F269C-5E4E-5E4C-AC1F-85B2B387C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89" name="Line 36">
                <a:extLst>
                  <a:ext uri="{FF2B5EF4-FFF2-40B4-BE49-F238E27FC236}">
                    <a16:creationId xmlns:a16="http://schemas.microsoft.com/office/drawing/2014/main" id="{6977B531-C2A3-4B40-9815-05CF26118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47755BC7-D554-1B4D-B355-B1C9AF9EA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</a:t>
                </a:r>
                <a:endParaRPr lang="en-US" sz="2400" b="1" dirty="0"/>
              </a:p>
            </p:txBody>
          </p:sp>
        </p:grpSp>
        <p:grpSp>
          <p:nvGrpSpPr>
            <p:cNvPr id="80" name="مجموعة 101">
              <a:extLst>
                <a:ext uri="{FF2B5EF4-FFF2-40B4-BE49-F238E27FC236}">
                  <a16:creationId xmlns:a16="http://schemas.microsoft.com/office/drawing/2014/main" id="{BD07DBD0-C478-504F-9055-9F1665FEE3C0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1300F949-7F92-B343-8FB3-341B9BA55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</a:t>
                </a:r>
                <a:endParaRPr lang="en-US" sz="2400" b="1" dirty="0"/>
              </a:p>
            </p:txBody>
          </p:sp>
          <p:sp>
            <p:nvSpPr>
              <p:cNvPr id="86" name="Line 36">
                <a:extLst>
                  <a:ext uri="{FF2B5EF4-FFF2-40B4-BE49-F238E27FC236}">
                    <a16:creationId xmlns:a16="http://schemas.microsoft.com/office/drawing/2014/main" id="{9E5A5715-1E51-DB42-A089-C0D6A5CC5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F252CEBC-E50E-6E46-8391-DB71DFF8E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</p:grpSp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3E669BF0-C872-AB4A-BFE0-DA8AD9504257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7B781670-EC7A-4B48-81ED-4786D4F9F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83" name="Line 36">
                <a:extLst>
                  <a:ext uri="{FF2B5EF4-FFF2-40B4-BE49-F238E27FC236}">
                    <a16:creationId xmlns:a16="http://schemas.microsoft.com/office/drawing/2014/main" id="{EE9E9055-A096-6641-8805-D5ABCD41F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A46DDF00-0AAD-AA45-96B8-0C8CE0FF4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١٦٠٠</a:t>
                </a:r>
                <a:endParaRPr lang="en-US" sz="2400" b="1" dirty="0"/>
              </a:p>
            </p:txBody>
          </p:sp>
        </p:grpSp>
      </p:grpSp>
      <p:grpSp>
        <p:nvGrpSpPr>
          <p:cNvPr id="96" name="مجموعة 40">
            <a:extLst>
              <a:ext uri="{FF2B5EF4-FFF2-40B4-BE49-F238E27FC236}">
                <a16:creationId xmlns:a16="http://schemas.microsoft.com/office/drawing/2014/main" id="{50D6AE33-E30F-AA4C-BB72-0EABB9387527}"/>
              </a:ext>
            </a:extLst>
          </p:cNvPr>
          <p:cNvGrpSpPr/>
          <p:nvPr/>
        </p:nvGrpSpPr>
        <p:grpSpPr>
          <a:xfrm>
            <a:off x="7329697" y="4644881"/>
            <a:ext cx="1307702" cy="847426"/>
            <a:chOff x="7424766" y="3186114"/>
            <a:chExt cx="747712" cy="847426"/>
          </a:xfrm>
        </p:grpSpPr>
        <p:sp>
          <p:nvSpPr>
            <p:cNvPr id="97" name="Text Box 87">
              <a:extLst>
                <a:ext uri="{FF2B5EF4-FFF2-40B4-BE49-F238E27FC236}">
                  <a16:creationId xmlns:a16="http://schemas.microsoft.com/office/drawing/2014/main" id="{5EB0F31B-D742-6046-BAE3-51D4CDC51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83099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٣٤٠</a:t>
              </a:r>
              <a:endParaRPr lang="en-US" sz="2400" b="1" dirty="0"/>
            </a:p>
          </p:txBody>
        </p:sp>
        <p:sp>
          <p:nvSpPr>
            <p:cNvPr id="98" name="Line 36">
              <a:extLst>
                <a:ext uri="{FF2B5EF4-FFF2-40B4-BE49-F238E27FC236}">
                  <a16:creationId xmlns:a16="http://schemas.microsoft.com/office/drawing/2014/main" id="{3D603A6A-B720-E249-A7C5-727FBBF53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Text Box 87">
              <a:extLst>
                <a:ext uri="{FF2B5EF4-FFF2-40B4-BE49-F238E27FC236}">
                  <a16:creationId xmlns:a16="http://schemas.microsoft.com/office/drawing/2014/main" id="{ABFA067C-60D7-BF49-A746-15EEA36FE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</a:t>
              </a:r>
              <a:endParaRPr lang="en-US" sz="2400" b="1" dirty="0"/>
            </a:p>
          </p:txBody>
        </p:sp>
      </p:grpSp>
      <p:sp>
        <p:nvSpPr>
          <p:cNvPr id="100" name="Text Box 87">
            <a:extLst>
              <a:ext uri="{FF2B5EF4-FFF2-40B4-BE49-F238E27FC236}">
                <a16:creationId xmlns:a16="http://schemas.microsoft.com/office/drawing/2014/main" id="{283388C2-9AC0-3E47-959C-BBE0B9E0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93" y="475205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٦٨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579A82C-2E55-AF45-B2F1-C6D8BB39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88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9" grpId="0" animBg="1"/>
      <p:bldP spid="67" grpId="0"/>
      <p:bldP spid="72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9896" y="32778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6323D52-4555-204F-BCEF-9D96B332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5405" y="179192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83754B7-ED7F-F642-BFE1-46F2F5B0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303" y="183479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D9733BED-B1AD-A44E-A51B-1BF6210BB1F5}"/>
              </a:ext>
            </a:extLst>
          </p:cNvPr>
          <p:cNvSpPr/>
          <p:nvPr/>
        </p:nvSpPr>
        <p:spPr>
          <a:xfrm>
            <a:off x="6373809" y="244916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509B079A-6C9C-264C-8194-6FCDD9700A82}"/>
              </a:ext>
            </a:extLst>
          </p:cNvPr>
          <p:cNvSpPr/>
          <p:nvPr/>
        </p:nvSpPr>
        <p:spPr>
          <a:xfrm rot="9413681">
            <a:off x="8877149" y="296070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751C2FB2-89E6-B14A-BE24-8EB607382413}"/>
              </a:ext>
            </a:extLst>
          </p:cNvPr>
          <p:cNvSpPr/>
          <p:nvPr/>
        </p:nvSpPr>
        <p:spPr>
          <a:xfrm rot="12406285">
            <a:off x="8870573" y="297556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8C6E673-9141-FC4B-AA6A-E95EE6BE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3" y="270188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79C13889-19BF-2349-8F49-7275EFA5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1" y="313050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1D37BFD-B907-EA40-9F4E-BAC479BC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3" y="381631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٥٠٠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A659776-78E7-844C-80DC-09B8114D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026" y="4954033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8F11C326-7D53-3441-8D81-B5AADEEF5B08}"/>
              </a:ext>
            </a:extLst>
          </p:cNvPr>
          <p:cNvSpPr/>
          <p:nvPr/>
        </p:nvSpPr>
        <p:spPr>
          <a:xfrm rot="10800000">
            <a:off x="7802571" y="280635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2693DE3C-8AE0-474A-8C3A-7D8E39D64883}"/>
              </a:ext>
            </a:extLst>
          </p:cNvPr>
          <p:cNvSpPr/>
          <p:nvPr/>
        </p:nvSpPr>
        <p:spPr>
          <a:xfrm rot="10800000">
            <a:off x="7802569" y="322068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678FBE44-68C7-F243-BB57-C5A3B9EED996}"/>
              </a:ext>
            </a:extLst>
          </p:cNvPr>
          <p:cNvGrpSpPr/>
          <p:nvPr/>
        </p:nvGrpSpPr>
        <p:grpSpPr>
          <a:xfrm>
            <a:off x="8297877" y="2663478"/>
            <a:ext cx="1776420" cy="876002"/>
            <a:chOff x="6896110" y="2471730"/>
            <a:chExt cx="1776420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769B9EEB-E2C7-BC41-8599-AE4DE039E998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17BE4234-85C0-4D4F-A86F-1A94C4CC43D2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A7BF9881-D1F2-C14B-9D78-48F76A577F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٥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F89ABAAA-CB96-9A48-99B6-43680200C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6170DD4B-4601-0A4B-A615-4BD93557DE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١٦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60ED1140-9559-214F-942C-91028C63A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E2D5325A-EF17-034A-BC31-3DD21DB8ECC0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3A535FB6-6652-9145-94BF-D658ED08E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147131D9-2C06-484D-867A-A84397F94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8510440E-E0C4-6F4E-8A51-A6CF0787A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CBDD98AA-5D8E-464F-8D91-BC7F10C7E228}"/>
              </a:ext>
            </a:extLst>
          </p:cNvPr>
          <p:cNvCxnSpPr/>
          <p:nvPr/>
        </p:nvCxnSpPr>
        <p:spPr>
          <a:xfrm>
            <a:off x="8645537" y="422082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D3CBCAAF-C2C3-AA4E-A040-6E6B89F46C35}"/>
              </a:ext>
            </a:extLst>
          </p:cNvPr>
          <p:cNvCxnSpPr/>
          <p:nvPr/>
        </p:nvCxnSpPr>
        <p:spPr>
          <a:xfrm>
            <a:off x="7602543" y="4220820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169D4C8E-02F5-8A43-B9EE-E27EDA05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975" y="424939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3DDFDFF7-24B0-A64C-964D-05B4F529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7" y="424939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3" name="مجموعة 119">
            <a:extLst>
              <a:ext uri="{FF2B5EF4-FFF2-40B4-BE49-F238E27FC236}">
                <a16:creationId xmlns:a16="http://schemas.microsoft.com/office/drawing/2014/main" id="{CE3DA777-DB48-084B-A8AF-3503A063A014}"/>
              </a:ext>
            </a:extLst>
          </p:cNvPr>
          <p:cNvGrpSpPr/>
          <p:nvPr/>
        </p:nvGrpSpPr>
        <p:grpSpPr>
          <a:xfrm>
            <a:off x="6373809" y="5759424"/>
            <a:ext cx="3786214" cy="847426"/>
            <a:chOff x="4943478" y="5824860"/>
            <a:chExt cx="3786214" cy="847426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9CAF125A-8D6F-3A41-B3B6-9A55EB5BEED8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٣١.٢٥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مجموعة 40">
              <a:extLst>
                <a:ext uri="{FF2B5EF4-FFF2-40B4-BE49-F238E27FC236}">
                  <a16:creationId xmlns:a16="http://schemas.microsoft.com/office/drawing/2014/main" id="{8AC203B4-8569-5141-8FD4-2A2DB770E3CF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A1705938-1745-794F-A687-34350132B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C74D1AF8-A759-EC4B-9977-F5681987E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8D00BCA9-F304-2145-A899-89B109B9B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A17BD514-7C06-9846-9872-2006BF34F3D0}"/>
              </a:ext>
            </a:extLst>
          </p:cNvPr>
          <p:cNvSpPr/>
          <p:nvPr/>
        </p:nvSpPr>
        <p:spPr>
          <a:xfrm>
            <a:off x="2130391" y="243487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06">
            <a:extLst>
              <a:ext uri="{FF2B5EF4-FFF2-40B4-BE49-F238E27FC236}">
                <a16:creationId xmlns:a16="http://schemas.microsoft.com/office/drawing/2014/main" id="{7E9077D1-14A0-DB4F-B210-668D3F874923}"/>
              </a:ext>
            </a:extLst>
          </p:cNvPr>
          <p:cNvGrpSpPr/>
          <p:nvPr/>
        </p:nvGrpSpPr>
        <p:grpSpPr>
          <a:xfrm>
            <a:off x="4054459" y="2649184"/>
            <a:ext cx="1776420" cy="876002"/>
            <a:chOff x="6896110" y="2471730"/>
            <a:chExt cx="1776420" cy="876002"/>
          </a:xfrm>
        </p:grpSpPr>
        <p:grpSp>
          <p:nvGrpSpPr>
            <p:cNvPr id="51" name="مجموعة 73">
              <a:extLst>
                <a:ext uri="{FF2B5EF4-FFF2-40B4-BE49-F238E27FC236}">
                  <a16:creationId xmlns:a16="http://schemas.microsoft.com/office/drawing/2014/main" id="{B674C987-BF7A-9842-9DCF-D75F22CEE334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56" name="مجموعة 101">
                <a:extLst>
                  <a:ext uri="{FF2B5EF4-FFF2-40B4-BE49-F238E27FC236}">
                    <a16:creationId xmlns:a16="http://schemas.microsoft.com/office/drawing/2014/main" id="{A364F873-143C-924A-A5D3-4904751D6CDE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8" name="Text Box 87">
                  <a:extLst>
                    <a:ext uri="{FF2B5EF4-FFF2-40B4-BE49-F238E27FC236}">
                      <a16:creationId xmlns:a16="http://schemas.microsoft.com/office/drawing/2014/main" id="{6CF664FC-A91D-564A-8D20-5122505D24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٥</a:t>
                  </a:r>
                  <a:endParaRPr lang="en-US" sz="2400" b="1" dirty="0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C3B60D60-DC25-EC44-A583-31A0262E8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77B6C0D4-89D1-684D-8A04-91F1A05977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١٦</a:t>
                  </a:r>
                  <a:endParaRPr lang="en-US" sz="2400" b="1" dirty="0"/>
                </a:p>
              </p:txBody>
            </p:sp>
          </p:grp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42B69293-4721-814F-87E5-B500777B1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19462917-1CE8-8F49-9271-1A67F0BB4E7E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2475F945-702E-1546-B04A-6A1F751EB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9B0D34A0-793C-F64F-8423-5194A9986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1898F7FD-909C-A944-9CD8-3DFF086E2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1" name="مجموعة 145">
            <a:extLst>
              <a:ext uri="{FF2B5EF4-FFF2-40B4-BE49-F238E27FC236}">
                <a16:creationId xmlns:a16="http://schemas.microsoft.com/office/drawing/2014/main" id="{44E0829F-8BBE-3347-913B-3EEAB516A05A}"/>
              </a:ext>
            </a:extLst>
          </p:cNvPr>
          <p:cNvGrpSpPr/>
          <p:nvPr/>
        </p:nvGrpSpPr>
        <p:grpSpPr>
          <a:xfrm>
            <a:off x="2130391" y="5745130"/>
            <a:ext cx="3786214" cy="847426"/>
            <a:chOff x="4943478" y="5824860"/>
            <a:chExt cx="3786214" cy="847426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B4AF0707-38A6-7644-8144-88B5EA804CC8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٣١.٢٥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مجموعة 40">
              <a:extLst>
                <a:ext uri="{FF2B5EF4-FFF2-40B4-BE49-F238E27FC236}">
                  <a16:creationId xmlns:a16="http://schemas.microsoft.com/office/drawing/2014/main" id="{E1717CBB-BC1E-FD45-9DE4-2ADD19EF289F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1ECAF78C-D615-A84F-B390-D52601EFA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714C6CE6-0F06-6546-81B3-6028A63AA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D86C8254-BEC1-584A-8181-191C96C99E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/>
                  <a:t>١٦</a:t>
                </a:r>
                <a:endParaRPr lang="en-US" sz="2400" b="1" dirty="0"/>
              </a:p>
            </p:txBody>
          </p:sp>
        </p:grpSp>
      </p:grpSp>
      <p:sp>
        <p:nvSpPr>
          <p:cNvPr id="67" name="Text Box 87">
            <a:extLst>
              <a:ext uri="{FF2B5EF4-FFF2-40B4-BE49-F238E27FC236}">
                <a16:creationId xmlns:a16="http://schemas.microsoft.com/office/drawing/2014/main" id="{AD22F142-48B8-4945-8C3A-42EBC29E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89" y="3830596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8" name="مجموعة 101">
            <a:extLst>
              <a:ext uri="{FF2B5EF4-FFF2-40B4-BE49-F238E27FC236}">
                <a16:creationId xmlns:a16="http://schemas.microsoft.com/office/drawing/2014/main" id="{8EE6A28D-64C2-F743-BF32-99752FF1BBA7}"/>
              </a:ext>
            </a:extLst>
          </p:cNvPr>
          <p:cNvGrpSpPr/>
          <p:nvPr/>
        </p:nvGrpSpPr>
        <p:grpSpPr>
          <a:xfrm>
            <a:off x="4544995" y="3659146"/>
            <a:ext cx="928694" cy="847426"/>
            <a:chOff x="7310450" y="3186114"/>
            <a:chExt cx="928694" cy="84742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AFA5C478-B89D-BA47-B087-8748DC075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٥٠٠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8D97D36C-8A57-CA48-9D7D-B231F4542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E4F29669-158B-2043-A052-C2E2B398D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١٦</a:t>
              </a:r>
              <a:endParaRPr lang="en-US" sz="2400" b="1" dirty="0"/>
            </a:p>
          </p:txBody>
        </p: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0188B6AB-3641-1446-87C1-5CAEB1DC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65" y="4687849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٣١.٢٥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2CF6A47D-8D35-A947-AC64-3A0F9E78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37725">
            <a:off x="9133234" y="2059969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مستقيم 170">
            <a:extLst>
              <a:ext uri="{FF2B5EF4-FFF2-40B4-BE49-F238E27FC236}">
                <a16:creationId xmlns:a16="http://schemas.microsoft.com/office/drawing/2014/main" id="{944481EF-E3F9-9D45-B1B4-166590601844}"/>
              </a:ext>
            </a:extLst>
          </p:cNvPr>
          <p:cNvCxnSpPr/>
          <p:nvPr/>
        </p:nvCxnSpPr>
        <p:spPr>
          <a:xfrm rot="10800000" flipV="1">
            <a:off x="9002727" y="390649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171">
            <a:extLst>
              <a:ext uri="{FF2B5EF4-FFF2-40B4-BE49-F238E27FC236}">
                <a16:creationId xmlns:a16="http://schemas.microsoft.com/office/drawing/2014/main" id="{C4ED5249-5407-C843-BF50-CD1410FFDD82}"/>
              </a:ext>
            </a:extLst>
          </p:cNvPr>
          <p:cNvCxnSpPr/>
          <p:nvPr/>
        </p:nvCxnSpPr>
        <p:spPr>
          <a:xfrm rot="10800000" flipV="1">
            <a:off x="8788414" y="433512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مجموعة 87">
            <a:extLst>
              <a:ext uri="{FF2B5EF4-FFF2-40B4-BE49-F238E27FC236}">
                <a16:creationId xmlns:a16="http://schemas.microsoft.com/office/drawing/2014/main" id="{19F2F4F6-34A2-9C47-A569-C4EB03459B34}"/>
              </a:ext>
            </a:extLst>
          </p:cNvPr>
          <p:cNvGrpSpPr/>
          <p:nvPr/>
        </p:nvGrpSpPr>
        <p:grpSpPr>
          <a:xfrm>
            <a:off x="2573307" y="648920"/>
            <a:ext cx="7786742" cy="1118890"/>
            <a:chOff x="1142976" y="714356"/>
            <a:chExt cx="7786742" cy="1118890"/>
          </a:xfrm>
        </p:grpSpPr>
        <p:grpSp>
          <p:nvGrpSpPr>
            <p:cNvPr id="77" name="مجموعة 2">
              <a:extLst>
                <a:ext uri="{FF2B5EF4-FFF2-40B4-BE49-F238E27FC236}">
                  <a16:creationId xmlns:a16="http://schemas.microsoft.com/office/drawing/2014/main" id="{87B550CA-E36F-AC45-A9C2-EAC6216B97B3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91" name="دبوس زينة 90">
                <a:extLst>
                  <a:ext uri="{FF2B5EF4-FFF2-40B4-BE49-F238E27FC236}">
                    <a16:creationId xmlns:a16="http://schemas.microsoft.com/office/drawing/2014/main" id="{537131DE-CBDF-D542-BA1D-672FECF120F2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مجموعة 20">
                <a:extLst>
                  <a:ext uri="{FF2B5EF4-FFF2-40B4-BE49-F238E27FC236}">
                    <a16:creationId xmlns:a16="http://schemas.microsoft.com/office/drawing/2014/main" id="{25909207-1F9A-FE49-95C1-A39C99E2E67C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93" name="دبوس زينة 92">
                  <a:extLst>
                    <a:ext uri="{FF2B5EF4-FFF2-40B4-BE49-F238E27FC236}">
                      <a16:creationId xmlns:a16="http://schemas.microsoft.com/office/drawing/2014/main" id="{9B6EA5DA-8700-C54D-9DEB-CE7AFD1A63AD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AFF49400-AC4E-C84C-8BBD-2CF3A7753E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0F88E035-5968-1342-8AB0-CAAC67247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مجموعة 101">
              <a:extLst>
                <a:ext uri="{FF2B5EF4-FFF2-40B4-BE49-F238E27FC236}">
                  <a16:creationId xmlns:a16="http://schemas.microsoft.com/office/drawing/2014/main" id="{17581912-56C1-1E40-9533-55081FBA329D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B142309B-E27A-9445-88AD-790A6551D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89" name="Line 36">
                <a:extLst>
                  <a:ext uri="{FF2B5EF4-FFF2-40B4-BE49-F238E27FC236}">
                    <a16:creationId xmlns:a16="http://schemas.microsoft.com/office/drawing/2014/main" id="{0D2798DF-ECE7-B549-AC85-0057AA91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110776DD-AF9A-894C-AE2D-170DA2184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  <p:grpSp>
          <p:nvGrpSpPr>
            <p:cNvPr id="80" name="مجموعة 101">
              <a:extLst>
                <a:ext uri="{FF2B5EF4-FFF2-40B4-BE49-F238E27FC236}">
                  <a16:creationId xmlns:a16="http://schemas.microsoft.com/office/drawing/2014/main" id="{F2BD9A1C-5636-844D-9A0C-68DEFED65FEE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C5D87CD8-F701-754B-90A9-1B721C779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86" name="Line 36">
                <a:extLst>
                  <a:ext uri="{FF2B5EF4-FFF2-40B4-BE49-F238E27FC236}">
                    <a16:creationId xmlns:a16="http://schemas.microsoft.com/office/drawing/2014/main" id="{DA1EBF39-7A15-FF4F-AE73-AB1FD2042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8FB51226-785A-974F-BA00-6DFD0230B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3DBABB36-0059-D04B-8893-15CD016E873C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213EE7DF-FDF2-D54D-8C57-BD61BE2C6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83" name="Line 36">
                <a:extLst>
                  <a:ext uri="{FF2B5EF4-FFF2-40B4-BE49-F238E27FC236}">
                    <a16:creationId xmlns:a16="http://schemas.microsoft.com/office/drawing/2014/main" id="{6CD600C4-E109-594C-B695-A5B2C2DFA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910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928E1F3E-4994-EB4C-A66F-8CE9A22154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١٢</a:t>
                </a:r>
                <a:endParaRPr lang="en-US" sz="2400" b="1" dirty="0"/>
              </a:p>
            </p:txBody>
          </p:sp>
        </p:grpSp>
      </p:grpSp>
      <p:grpSp>
        <p:nvGrpSpPr>
          <p:cNvPr id="95" name="مجموعة 40">
            <a:extLst>
              <a:ext uri="{FF2B5EF4-FFF2-40B4-BE49-F238E27FC236}">
                <a16:creationId xmlns:a16="http://schemas.microsoft.com/office/drawing/2014/main" id="{52A91790-ACC4-EF46-AC4A-D24C4DD7B5EC}"/>
              </a:ext>
            </a:extLst>
          </p:cNvPr>
          <p:cNvGrpSpPr/>
          <p:nvPr/>
        </p:nvGrpSpPr>
        <p:grpSpPr>
          <a:xfrm>
            <a:off x="7886916" y="4897704"/>
            <a:ext cx="1307702" cy="847426"/>
            <a:chOff x="7424766" y="3186114"/>
            <a:chExt cx="747712" cy="847426"/>
          </a:xfrm>
        </p:grpSpPr>
        <p:sp>
          <p:nvSpPr>
            <p:cNvPr id="96" name="Text Box 87">
              <a:extLst>
                <a:ext uri="{FF2B5EF4-FFF2-40B4-BE49-F238E27FC236}">
                  <a16:creationId xmlns:a16="http://schemas.microsoft.com/office/drawing/2014/main" id="{D65CD7A1-A994-1D4F-A60A-68F8EB5A2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١٢٥</a:t>
              </a:r>
              <a:endParaRPr lang="en-US" sz="2400" b="1" dirty="0"/>
            </a:p>
          </p:txBody>
        </p:sp>
        <p:sp>
          <p:nvSpPr>
            <p:cNvPr id="97" name="Line 36">
              <a:extLst>
                <a:ext uri="{FF2B5EF4-FFF2-40B4-BE49-F238E27FC236}">
                  <a16:creationId xmlns:a16="http://schemas.microsoft.com/office/drawing/2014/main" id="{BAAE66E9-8DD7-CA41-AF53-6FAB6EED0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Text Box 87">
              <a:extLst>
                <a:ext uri="{FF2B5EF4-FFF2-40B4-BE49-F238E27FC236}">
                  <a16:creationId xmlns:a16="http://schemas.microsoft.com/office/drawing/2014/main" id="{FAA1DED0-8CCF-A34E-A792-373185B22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</p:grpSp>
      <p:sp>
        <p:nvSpPr>
          <p:cNvPr id="99" name="Text Box 87">
            <a:extLst>
              <a:ext uri="{FF2B5EF4-FFF2-40B4-BE49-F238E27FC236}">
                <a16:creationId xmlns:a16="http://schemas.microsoft.com/office/drawing/2014/main" id="{9396B8E9-2987-794B-9417-4F004762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221" y="496938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٣١.٢٥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C21A82-94D4-BB46-A6C5-3449FDEB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09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9" grpId="0" animBg="1"/>
      <p:bldP spid="67" grpId="0"/>
      <p:bldP spid="72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F8EC372-E140-034B-A148-6CD3C19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8073" y="1600209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53BD14D-ACAF-EB42-8073-771FD848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7971" y="1643073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ACB9637-112A-DA48-BDD5-6DBAF30D7F97}"/>
              </a:ext>
            </a:extLst>
          </p:cNvPr>
          <p:cNvSpPr/>
          <p:nvPr/>
        </p:nvSpPr>
        <p:spPr>
          <a:xfrm>
            <a:off x="6276477" y="2257445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B0739F2F-C186-024C-8434-984A3EAFFAF7}"/>
              </a:ext>
            </a:extLst>
          </p:cNvPr>
          <p:cNvSpPr/>
          <p:nvPr/>
        </p:nvSpPr>
        <p:spPr>
          <a:xfrm rot="9413681">
            <a:off x="8779817" y="276898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9195352F-1376-5644-89F0-CB4818DA12B3}"/>
              </a:ext>
            </a:extLst>
          </p:cNvPr>
          <p:cNvSpPr/>
          <p:nvPr/>
        </p:nvSpPr>
        <p:spPr>
          <a:xfrm rot="12406285">
            <a:off x="8773241" y="2783844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568EF90-FAF2-CF43-BB9C-09CD858F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241" y="2510162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١٢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387CC215-C724-AC46-B282-04AE91BE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529" y="2938790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F6CBBA6-3BB2-254F-BB38-FEF24137E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171" y="3624594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١٢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٧٠٠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BC093A1F-8EB3-C349-9739-749A2C9A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037" y="4726326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1FA8E15D-DB4F-A046-9B2D-851D8267433A}"/>
              </a:ext>
            </a:extLst>
          </p:cNvPr>
          <p:cNvSpPr/>
          <p:nvPr/>
        </p:nvSpPr>
        <p:spPr>
          <a:xfrm rot="10800000">
            <a:off x="7705239" y="2614637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A3AAC7AB-8A5C-1A4D-9DFE-1023C54BE028}"/>
              </a:ext>
            </a:extLst>
          </p:cNvPr>
          <p:cNvSpPr/>
          <p:nvPr/>
        </p:nvSpPr>
        <p:spPr>
          <a:xfrm rot="10800000">
            <a:off x="7705237" y="3028969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6F36247A-12DB-C245-AC15-409D84D5AB0B}"/>
              </a:ext>
            </a:extLst>
          </p:cNvPr>
          <p:cNvGrpSpPr/>
          <p:nvPr/>
        </p:nvGrpSpPr>
        <p:grpSpPr>
          <a:xfrm>
            <a:off x="8200545" y="2471759"/>
            <a:ext cx="1776420" cy="876002"/>
            <a:chOff x="6896110" y="2471730"/>
            <a:chExt cx="1776420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B2E55A88-8BDB-5145-B531-353C164B70FE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A5260036-8D33-7F49-993C-5CCC6103293A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60A26EA1-3A45-4145-8D6A-BE38D0EDEB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٧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0964675D-10B4-DB47-92DC-C84AC7B97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B999A8FA-D644-0B40-827F-3087F4F5F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١٢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AF4CE4C8-ACCF-E147-A77C-026606A42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F5455A9C-508A-634C-AB47-35BE71AA5DB1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12054BAF-3EAC-B841-8824-8545E6ADE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A5BAD4BE-364D-DC47-A3E9-2A7FBA45A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625B5C81-FB2A-9E48-AE2B-A0EB0119E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539FD8C0-B6E1-F048-97EC-B3D3C63D026B}"/>
              </a:ext>
            </a:extLst>
          </p:cNvPr>
          <p:cNvCxnSpPr/>
          <p:nvPr/>
        </p:nvCxnSpPr>
        <p:spPr>
          <a:xfrm>
            <a:off x="8548205" y="4029101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4A3ABDEB-A390-8F49-BBCE-210585DBF41F}"/>
              </a:ext>
            </a:extLst>
          </p:cNvPr>
          <p:cNvCxnSpPr/>
          <p:nvPr/>
        </p:nvCxnSpPr>
        <p:spPr>
          <a:xfrm>
            <a:off x="7505211" y="4029101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A269F35F-D45B-1344-92BE-87FCB2CE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9643" y="4057675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487BB21A-59AE-634F-ADB9-4F9DA4D6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85" y="4057677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3" name="مجموعة 119">
            <a:extLst>
              <a:ext uri="{FF2B5EF4-FFF2-40B4-BE49-F238E27FC236}">
                <a16:creationId xmlns:a16="http://schemas.microsoft.com/office/drawing/2014/main" id="{F5874A54-8FE6-0345-8700-A455CDF67963}"/>
              </a:ext>
            </a:extLst>
          </p:cNvPr>
          <p:cNvGrpSpPr/>
          <p:nvPr/>
        </p:nvGrpSpPr>
        <p:grpSpPr>
          <a:xfrm>
            <a:off x="6276477" y="5567705"/>
            <a:ext cx="3786214" cy="847426"/>
            <a:chOff x="4943478" y="5824860"/>
            <a:chExt cx="3786214" cy="847426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C42852FB-9031-7046-A6D5-F22D6C734050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٥٨.٣٣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مجموعة 40">
              <a:extLst>
                <a:ext uri="{FF2B5EF4-FFF2-40B4-BE49-F238E27FC236}">
                  <a16:creationId xmlns:a16="http://schemas.microsoft.com/office/drawing/2014/main" id="{42000014-9537-3C41-B544-924BD3CD2125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D7688816-5479-D349-A981-49A9BA1BA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8964E324-0E05-B144-8F96-CB7D5CCEE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447030ED-652F-D240-A15A-1F06B7E5F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2B96A14A-B1DD-4542-8A29-126AD07BE0DC}"/>
              </a:ext>
            </a:extLst>
          </p:cNvPr>
          <p:cNvSpPr/>
          <p:nvPr/>
        </p:nvSpPr>
        <p:spPr>
          <a:xfrm>
            <a:off x="2033059" y="2243151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06">
            <a:extLst>
              <a:ext uri="{FF2B5EF4-FFF2-40B4-BE49-F238E27FC236}">
                <a16:creationId xmlns:a16="http://schemas.microsoft.com/office/drawing/2014/main" id="{84628547-8D6E-4844-972F-5F47F988827A}"/>
              </a:ext>
            </a:extLst>
          </p:cNvPr>
          <p:cNvGrpSpPr/>
          <p:nvPr/>
        </p:nvGrpSpPr>
        <p:grpSpPr>
          <a:xfrm>
            <a:off x="3957127" y="2457465"/>
            <a:ext cx="1776420" cy="876002"/>
            <a:chOff x="6896110" y="2471730"/>
            <a:chExt cx="1776420" cy="876002"/>
          </a:xfrm>
        </p:grpSpPr>
        <p:grpSp>
          <p:nvGrpSpPr>
            <p:cNvPr id="51" name="مجموعة 73">
              <a:extLst>
                <a:ext uri="{FF2B5EF4-FFF2-40B4-BE49-F238E27FC236}">
                  <a16:creationId xmlns:a16="http://schemas.microsoft.com/office/drawing/2014/main" id="{3DB8DE13-A13B-7D46-9C55-E9BCF8FD5335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56" name="مجموعة 101">
                <a:extLst>
                  <a:ext uri="{FF2B5EF4-FFF2-40B4-BE49-F238E27FC236}">
                    <a16:creationId xmlns:a16="http://schemas.microsoft.com/office/drawing/2014/main" id="{E4042ED6-4A53-2342-B3F5-CE5DBF84B5E4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8" name="Text Box 87">
                  <a:extLst>
                    <a:ext uri="{FF2B5EF4-FFF2-40B4-BE49-F238E27FC236}">
                      <a16:creationId xmlns:a16="http://schemas.microsoft.com/office/drawing/2014/main" id="{9F237B68-C291-6941-A135-892CAB9BB3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٧</a:t>
                  </a:r>
                  <a:endParaRPr lang="en-US" sz="2400" b="1" dirty="0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CE5C0689-9DC1-9043-A7E4-681A1B488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34F19478-F5B6-0B46-B1D7-2BEBE3F595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١٢</a:t>
                  </a:r>
                  <a:endParaRPr lang="en-US" sz="2400" b="1" dirty="0"/>
                </a:p>
              </p:txBody>
            </p:sp>
          </p:grp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E3C49B20-36A9-6741-AC1B-839796438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E0F1A01E-A853-ED42-8080-1723ABFA9BAE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3356630F-5A7B-8D4B-826D-9167A6FD6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88AD266C-4C53-7145-80E6-568B6F4F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6C383BFF-3FE5-F648-A302-AC5991F2E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1" name="مجموعة 145">
            <a:extLst>
              <a:ext uri="{FF2B5EF4-FFF2-40B4-BE49-F238E27FC236}">
                <a16:creationId xmlns:a16="http://schemas.microsoft.com/office/drawing/2014/main" id="{1843A941-0BB5-4E42-B77C-7C79845F3453}"/>
              </a:ext>
            </a:extLst>
          </p:cNvPr>
          <p:cNvGrpSpPr/>
          <p:nvPr/>
        </p:nvGrpSpPr>
        <p:grpSpPr>
          <a:xfrm>
            <a:off x="2033059" y="5553411"/>
            <a:ext cx="3786214" cy="847426"/>
            <a:chOff x="4943478" y="5824860"/>
            <a:chExt cx="3786214" cy="847426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70318D7A-2A50-634F-9ED7-BBE906D0B7DA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٥٨.٣٣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مجموعة 40">
              <a:extLst>
                <a:ext uri="{FF2B5EF4-FFF2-40B4-BE49-F238E27FC236}">
                  <a16:creationId xmlns:a16="http://schemas.microsoft.com/office/drawing/2014/main" id="{26F79BA6-828E-B64F-940C-5DACDFD2A08A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B8F8BB00-42A1-4647-8DEC-B664E1D86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9EE86138-10C5-034A-A7BC-BC5E925A7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A0BEBC36-C7EA-EF4F-8B01-2F4312F0A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</p:grpSp>
      <p:sp>
        <p:nvSpPr>
          <p:cNvPr id="67" name="Text Box 87">
            <a:extLst>
              <a:ext uri="{FF2B5EF4-FFF2-40B4-BE49-F238E27FC236}">
                <a16:creationId xmlns:a16="http://schemas.microsoft.com/office/drawing/2014/main" id="{06825969-8F3A-DA4C-84CB-D6E3E4A5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057" y="3638877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8" name="مجموعة 101">
            <a:extLst>
              <a:ext uri="{FF2B5EF4-FFF2-40B4-BE49-F238E27FC236}">
                <a16:creationId xmlns:a16="http://schemas.microsoft.com/office/drawing/2014/main" id="{EBBC3E4A-0338-7442-B27A-8B97B48E0C79}"/>
              </a:ext>
            </a:extLst>
          </p:cNvPr>
          <p:cNvGrpSpPr/>
          <p:nvPr/>
        </p:nvGrpSpPr>
        <p:grpSpPr>
          <a:xfrm>
            <a:off x="4447663" y="3467427"/>
            <a:ext cx="928694" cy="847426"/>
            <a:chOff x="7310450" y="3186114"/>
            <a:chExt cx="928694" cy="84742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5211E873-FDE9-554D-A516-FF96B29B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٧٠٠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F964A87F-7448-4545-A7A5-542FF813B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99AD2454-085B-7241-AF0A-D1085A7E6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١٢</a:t>
              </a:r>
              <a:endParaRPr lang="en-US" sz="2400" b="1" dirty="0"/>
            </a:p>
          </p:txBody>
        </p: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2D248449-0257-2F40-B309-E0A07E017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833" y="4496130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٥٨.٣٣٣٣٣٣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EB159BC9-6204-D94C-AC76-31A72CB7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77954" y="1914549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مستقيم 170">
            <a:extLst>
              <a:ext uri="{FF2B5EF4-FFF2-40B4-BE49-F238E27FC236}">
                <a16:creationId xmlns:a16="http://schemas.microsoft.com/office/drawing/2014/main" id="{31B9E11C-00BB-224E-9B6C-98872989DBAE}"/>
              </a:ext>
            </a:extLst>
          </p:cNvPr>
          <p:cNvCxnSpPr/>
          <p:nvPr/>
        </p:nvCxnSpPr>
        <p:spPr>
          <a:xfrm rot="10800000" flipV="1">
            <a:off x="8905395" y="3714773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171">
            <a:extLst>
              <a:ext uri="{FF2B5EF4-FFF2-40B4-BE49-F238E27FC236}">
                <a16:creationId xmlns:a16="http://schemas.microsoft.com/office/drawing/2014/main" id="{46F8113B-5F7D-4C43-BDEE-3ED6A01CB2C7}"/>
              </a:ext>
            </a:extLst>
          </p:cNvPr>
          <p:cNvCxnSpPr/>
          <p:nvPr/>
        </p:nvCxnSpPr>
        <p:spPr>
          <a:xfrm rot="10800000" flipV="1">
            <a:off x="8691082" y="4143403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مجموعة 87">
            <a:extLst>
              <a:ext uri="{FF2B5EF4-FFF2-40B4-BE49-F238E27FC236}">
                <a16:creationId xmlns:a16="http://schemas.microsoft.com/office/drawing/2014/main" id="{8736CD4C-BBC5-A44C-87A5-BB83CD327A49}"/>
              </a:ext>
            </a:extLst>
          </p:cNvPr>
          <p:cNvGrpSpPr/>
          <p:nvPr/>
        </p:nvGrpSpPr>
        <p:grpSpPr>
          <a:xfrm>
            <a:off x="2475975" y="457201"/>
            <a:ext cx="7786742" cy="1118890"/>
            <a:chOff x="1142976" y="714356"/>
            <a:chExt cx="7786742" cy="1118890"/>
          </a:xfrm>
        </p:grpSpPr>
        <p:grpSp>
          <p:nvGrpSpPr>
            <p:cNvPr id="77" name="مجموعة 2">
              <a:extLst>
                <a:ext uri="{FF2B5EF4-FFF2-40B4-BE49-F238E27FC236}">
                  <a16:creationId xmlns:a16="http://schemas.microsoft.com/office/drawing/2014/main" id="{993B80E5-1081-984C-8EED-65EB66D61A7E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91" name="دبوس زينة 90">
                <a:extLst>
                  <a:ext uri="{FF2B5EF4-FFF2-40B4-BE49-F238E27FC236}">
                    <a16:creationId xmlns:a16="http://schemas.microsoft.com/office/drawing/2014/main" id="{AC3E7F54-3BB1-B44A-BE0E-F2600A63FF63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مجموعة 20">
                <a:extLst>
                  <a:ext uri="{FF2B5EF4-FFF2-40B4-BE49-F238E27FC236}">
                    <a16:creationId xmlns:a16="http://schemas.microsoft.com/office/drawing/2014/main" id="{097048AB-BC70-B343-80E3-E3C226152485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93" name="دبوس زينة 92">
                  <a:extLst>
                    <a:ext uri="{FF2B5EF4-FFF2-40B4-BE49-F238E27FC236}">
                      <a16:creationId xmlns:a16="http://schemas.microsoft.com/office/drawing/2014/main" id="{32095886-9C19-7447-A45B-0A3C2156872E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8F3D4212-1CD1-8C42-A05B-010E69E492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A49C56E7-CAF3-7044-BB52-416378D5F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مجموعة 101">
              <a:extLst>
                <a:ext uri="{FF2B5EF4-FFF2-40B4-BE49-F238E27FC236}">
                  <a16:creationId xmlns:a16="http://schemas.microsoft.com/office/drawing/2014/main" id="{6B0DAA65-50F3-5348-B9F3-7AF3D164181E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6811141B-F03F-9E47-B7A3-5F952F521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89" name="Line 36">
                <a:extLst>
                  <a:ext uri="{FF2B5EF4-FFF2-40B4-BE49-F238E27FC236}">
                    <a16:creationId xmlns:a16="http://schemas.microsoft.com/office/drawing/2014/main" id="{EDA26DDF-1C4A-7448-BD1B-13D1C8A6E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625187F8-A3AE-4647-95AA-BE69F6589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  <p:grpSp>
          <p:nvGrpSpPr>
            <p:cNvPr id="80" name="مجموعة 101">
              <a:extLst>
                <a:ext uri="{FF2B5EF4-FFF2-40B4-BE49-F238E27FC236}">
                  <a16:creationId xmlns:a16="http://schemas.microsoft.com/office/drawing/2014/main" id="{B951DF81-57F0-B449-98CD-ED221356C1BB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B5B9821C-3E3A-9643-B551-D05D95141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86" name="Line 36">
                <a:extLst>
                  <a:ext uri="{FF2B5EF4-FFF2-40B4-BE49-F238E27FC236}">
                    <a16:creationId xmlns:a16="http://schemas.microsoft.com/office/drawing/2014/main" id="{9756EC4F-AE30-2149-B6C7-738B061A9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B9D60ED4-EC8D-5B4D-A3D3-80EB0D392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4CD95C38-FCF9-904A-860C-A276F1E1547B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006CCC19-7381-6449-B9D4-5D970DC29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83" name="Line 36">
                <a:extLst>
                  <a:ext uri="{FF2B5EF4-FFF2-40B4-BE49-F238E27FC236}">
                    <a16:creationId xmlns:a16="http://schemas.microsoft.com/office/drawing/2014/main" id="{BCFDEFC6-7C4B-0246-B97C-43D85E377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910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3ACDA4C4-05FA-6141-9E13-84551602B5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١٢</a:t>
                </a:r>
                <a:endParaRPr lang="en-US" sz="2400" b="1" dirty="0"/>
              </a:p>
            </p:txBody>
          </p:sp>
        </p:grpSp>
      </p:grpSp>
      <p:sp>
        <p:nvSpPr>
          <p:cNvPr id="95" name="Text Box 87">
            <a:extLst>
              <a:ext uri="{FF2B5EF4-FFF2-40B4-BE49-F238E27FC236}">
                <a16:creationId xmlns:a16="http://schemas.microsoft.com/office/drawing/2014/main" id="{444A7CF3-96FF-C448-99A1-594925D4E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545" y="506763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٥٨.٣٣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96" name="مجموعة 40">
            <a:extLst>
              <a:ext uri="{FF2B5EF4-FFF2-40B4-BE49-F238E27FC236}">
                <a16:creationId xmlns:a16="http://schemas.microsoft.com/office/drawing/2014/main" id="{44986CEC-532D-F94D-ADF7-8E4864FF79B0}"/>
              </a:ext>
            </a:extLst>
          </p:cNvPr>
          <p:cNvGrpSpPr/>
          <p:nvPr/>
        </p:nvGrpSpPr>
        <p:grpSpPr>
          <a:xfrm>
            <a:off x="7739162" y="4683309"/>
            <a:ext cx="1307702" cy="847426"/>
            <a:chOff x="7424766" y="3186114"/>
            <a:chExt cx="747712" cy="847426"/>
          </a:xfrm>
        </p:grpSpPr>
        <p:sp>
          <p:nvSpPr>
            <p:cNvPr id="97" name="Text Box 87">
              <a:extLst>
                <a:ext uri="{FF2B5EF4-FFF2-40B4-BE49-F238E27FC236}">
                  <a16:creationId xmlns:a16="http://schemas.microsoft.com/office/drawing/2014/main" id="{52A175C5-FC31-E14E-9CEF-28A2289DB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١٧٥</a:t>
              </a:r>
              <a:endParaRPr lang="en-US" sz="2400" b="1" dirty="0"/>
            </a:p>
          </p:txBody>
        </p:sp>
        <p:sp>
          <p:nvSpPr>
            <p:cNvPr id="98" name="Line 36">
              <a:extLst>
                <a:ext uri="{FF2B5EF4-FFF2-40B4-BE49-F238E27FC236}">
                  <a16:creationId xmlns:a16="http://schemas.microsoft.com/office/drawing/2014/main" id="{8C9E21BF-CBC4-9A42-AF45-1D86EC8B5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Text Box 87">
              <a:extLst>
                <a:ext uri="{FF2B5EF4-FFF2-40B4-BE49-F238E27FC236}">
                  <a16:creationId xmlns:a16="http://schemas.microsoft.com/office/drawing/2014/main" id="{A025235F-90E6-D84B-9DEF-0EC2EA5B1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sp>
        <p:nvSpPr>
          <p:cNvPr id="100" name="Text Box 87">
            <a:extLst>
              <a:ext uri="{FF2B5EF4-FFF2-40B4-BE49-F238E27FC236}">
                <a16:creationId xmlns:a16="http://schemas.microsoft.com/office/drawing/2014/main" id="{1F99DC71-9535-B14C-8F93-BDC9500A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261" y="4772161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٥٨.٣٣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603D3C3-7F9D-154C-B6E3-0654D14E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52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9" grpId="0" animBg="1"/>
      <p:bldP spid="67" grpId="0"/>
      <p:bldP spid="72" grpId="0"/>
      <p:bldP spid="95" grpId="0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895F9E0-4FC8-3A49-A55D-CFB25486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1102" y="1758590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1BE628C-3A35-EA4B-8F1F-C7BD26EE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1000" y="1801454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092B2B8-84C0-0E43-8D3B-E9841FFC5A82}"/>
              </a:ext>
            </a:extLst>
          </p:cNvPr>
          <p:cNvSpPr/>
          <p:nvPr/>
        </p:nvSpPr>
        <p:spPr>
          <a:xfrm>
            <a:off x="5969506" y="2415826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B3CDCDDE-63E3-1B4A-9D59-55D86E9A28B2}"/>
              </a:ext>
            </a:extLst>
          </p:cNvPr>
          <p:cNvSpPr/>
          <p:nvPr/>
        </p:nvSpPr>
        <p:spPr>
          <a:xfrm rot="9413681">
            <a:off x="8472846" y="2927364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F295EFD5-B20F-944C-B447-C1B8737D5CC5}"/>
              </a:ext>
            </a:extLst>
          </p:cNvPr>
          <p:cNvSpPr/>
          <p:nvPr/>
        </p:nvSpPr>
        <p:spPr>
          <a:xfrm rot="12406285">
            <a:off x="8466270" y="2942225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492D994-CA63-4841-A4EA-F0C4B266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270" y="2668543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6D3B2553-5401-CB49-8FCF-F81EB969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558" y="3097171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FDB64C6C-952F-984E-AF8A-9D375C02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200" y="3782975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٢٠٠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6822F6E-5B97-D74C-BB12-6BF38DBD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742" y="4901862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A80CBF98-62B9-4C4E-8349-8E33D8DD4DF5}"/>
              </a:ext>
            </a:extLst>
          </p:cNvPr>
          <p:cNvSpPr/>
          <p:nvPr/>
        </p:nvSpPr>
        <p:spPr>
          <a:xfrm rot="10800000">
            <a:off x="7398268" y="277301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86C8D24A-5C02-2549-86B4-A1EEB7DCB72F}"/>
              </a:ext>
            </a:extLst>
          </p:cNvPr>
          <p:cNvSpPr/>
          <p:nvPr/>
        </p:nvSpPr>
        <p:spPr>
          <a:xfrm rot="10800000">
            <a:off x="7398266" y="3187350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B05FF3EE-D580-3E45-A548-3373209FF510}"/>
              </a:ext>
            </a:extLst>
          </p:cNvPr>
          <p:cNvGrpSpPr/>
          <p:nvPr/>
        </p:nvGrpSpPr>
        <p:grpSpPr>
          <a:xfrm>
            <a:off x="7893574" y="2630140"/>
            <a:ext cx="1776420" cy="876002"/>
            <a:chOff x="6896110" y="2471730"/>
            <a:chExt cx="1776420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971823F9-2F25-2B41-B2C1-FC49E81E8091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CB286EF9-D532-E34B-ACFE-25BFF10AE3B4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008C1C84-663C-EE45-8444-04193BF4D9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87D95392-B794-E546-BDBF-B25FA0C87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CFD308C8-1F53-DA4B-A19F-F4264230AE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٩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48FF73C1-7437-0B4A-B2F4-3DDD8926B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B89F4D18-5DAB-9F43-8B29-4C0D3698315C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EFA1C720-5DAE-E94E-825A-626BEADA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AB624906-C892-5144-8B65-CC4334E5F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08BB2CFB-4B1F-6E48-B224-3DB826E29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4517448A-BC6B-DA49-8F25-B661A7459073}"/>
              </a:ext>
            </a:extLst>
          </p:cNvPr>
          <p:cNvCxnSpPr/>
          <p:nvPr/>
        </p:nvCxnSpPr>
        <p:spPr>
          <a:xfrm>
            <a:off x="8241234" y="4187482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9272835D-72A4-8145-B933-DAE02DDE1C7B}"/>
              </a:ext>
            </a:extLst>
          </p:cNvPr>
          <p:cNvCxnSpPr/>
          <p:nvPr/>
        </p:nvCxnSpPr>
        <p:spPr>
          <a:xfrm>
            <a:off x="7198240" y="4187482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00D34EFE-AE53-364C-BBF4-D5BEBF3E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672" y="421605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4607E438-09F9-B34E-B1C6-2336C05C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14" y="4216058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6D2B50B8-D773-E94C-AEFB-52666192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0" y="4906323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٢٢.٢٢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3" name="مجموعة 119">
            <a:extLst>
              <a:ext uri="{FF2B5EF4-FFF2-40B4-BE49-F238E27FC236}">
                <a16:creationId xmlns:a16="http://schemas.microsoft.com/office/drawing/2014/main" id="{D3A7CCE6-FD82-9A4E-8B27-BD6718D64211}"/>
              </a:ext>
            </a:extLst>
          </p:cNvPr>
          <p:cNvGrpSpPr/>
          <p:nvPr/>
        </p:nvGrpSpPr>
        <p:grpSpPr>
          <a:xfrm>
            <a:off x="5969506" y="5726086"/>
            <a:ext cx="3786214" cy="847426"/>
            <a:chOff x="4943478" y="5824860"/>
            <a:chExt cx="3786214" cy="847426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C421D542-8073-744E-8F4B-A490717ED21A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٢٢.٢٢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مجموعة 40">
              <a:extLst>
                <a:ext uri="{FF2B5EF4-FFF2-40B4-BE49-F238E27FC236}">
                  <a16:creationId xmlns:a16="http://schemas.microsoft.com/office/drawing/2014/main" id="{137860A1-E562-0A4C-9DE7-8A1E9D83108F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60FCE6BD-2809-C24E-8FE4-9D6A47C53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29AC7920-DD9E-2E4F-A5A4-2DA0171AC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B554DB59-67A8-1041-868A-D295D4913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80810A52-E572-834D-B35E-1B7757BA1DD5}"/>
              </a:ext>
            </a:extLst>
          </p:cNvPr>
          <p:cNvSpPr/>
          <p:nvPr/>
        </p:nvSpPr>
        <p:spPr>
          <a:xfrm>
            <a:off x="1726088" y="2401532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06">
            <a:extLst>
              <a:ext uri="{FF2B5EF4-FFF2-40B4-BE49-F238E27FC236}">
                <a16:creationId xmlns:a16="http://schemas.microsoft.com/office/drawing/2014/main" id="{E7B31444-DA0A-8945-A38B-739355DC2471}"/>
              </a:ext>
            </a:extLst>
          </p:cNvPr>
          <p:cNvGrpSpPr/>
          <p:nvPr/>
        </p:nvGrpSpPr>
        <p:grpSpPr>
          <a:xfrm>
            <a:off x="3650156" y="2615846"/>
            <a:ext cx="1776420" cy="876002"/>
            <a:chOff x="6896110" y="2471730"/>
            <a:chExt cx="1776420" cy="876002"/>
          </a:xfrm>
        </p:grpSpPr>
        <p:grpSp>
          <p:nvGrpSpPr>
            <p:cNvPr id="51" name="مجموعة 73">
              <a:extLst>
                <a:ext uri="{FF2B5EF4-FFF2-40B4-BE49-F238E27FC236}">
                  <a16:creationId xmlns:a16="http://schemas.microsoft.com/office/drawing/2014/main" id="{5292709D-CBCD-DE4F-9694-74AE1A10AB67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56" name="مجموعة 101">
                <a:extLst>
                  <a:ext uri="{FF2B5EF4-FFF2-40B4-BE49-F238E27FC236}">
                    <a16:creationId xmlns:a16="http://schemas.microsoft.com/office/drawing/2014/main" id="{B6E1143D-C969-4D4B-BE42-17967F5D6E3F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8" name="Text Box 87">
                  <a:extLst>
                    <a:ext uri="{FF2B5EF4-FFF2-40B4-BE49-F238E27FC236}">
                      <a16:creationId xmlns:a16="http://schemas.microsoft.com/office/drawing/2014/main" id="{FF9F003B-5F73-134F-973D-F13A75B799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3602FD89-AD4B-5743-BB61-E537D9FC2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Text Box 87">
                  <a:extLst>
                    <a:ext uri="{FF2B5EF4-FFF2-40B4-BE49-F238E27FC236}">
                      <a16:creationId xmlns:a16="http://schemas.microsoft.com/office/drawing/2014/main" id="{4708A26D-2558-A640-9FCC-84EF4783D3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١٢</a:t>
                  </a:r>
                  <a:endParaRPr lang="en-US" sz="2400" b="1" dirty="0"/>
                </a:p>
              </p:txBody>
            </p:sp>
          </p:grp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5DB4009D-61AC-ED40-AB01-A7146A107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5C0D80AD-53BD-3449-A065-3B1E52829D6C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9E950848-8A93-BA49-81E5-9805A7A1C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F5B6520B-3B39-AB44-A092-CED01DB84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466AC93D-E143-A244-A006-435B56295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61" name="مجموعة 145">
            <a:extLst>
              <a:ext uri="{FF2B5EF4-FFF2-40B4-BE49-F238E27FC236}">
                <a16:creationId xmlns:a16="http://schemas.microsoft.com/office/drawing/2014/main" id="{BC3B9682-D786-2848-A45B-287FD85AE1E8}"/>
              </a:ext>
            </a:extLst>
          </p:cNvPr>
          <p:cNvGrpSpPr/>
          <p:nvPr/>
        </p:nvGrpSpPr>
        <p:grpSpPr>
          <a:xfrm>
            <a:off x="1726088" y="5711792"/>
            <a:ext cx="3786214" cy="847426"/>
            <a:chOff x="4943478" y="5824860"/>
            <a:chExt cx="3786214" cy="847426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A7B0C0ED-261E-C34B-8D50-5A0F9FB1CDD5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٢٢.٢٢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مجموعة 40">
              <a:extLst>
                <a:ext uri="{FF2B5EF4-FFF2-40B4-BE49-F238E27FC236}">
                  <a16:creationId xmlns:a16="http://schemas.microsoft.com/office/drawing/2014/main" id="{AD758436-486D-6140-9132-30C729E89466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09AFFEC0-3205-404C-94ED-F8691E814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179A1372-96B0-8647-A183-3649B776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A73E48D0-6D7B-5042-824F-58AD0A81C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</p:grpSp>
      <p:sp>
        <p:nvSpPr>
          <p:cNvPr id="67" name="Text Box 87">
            <a:extLst>
              <a:ext uri="{FF2B5EF4-FFF2-40B4-BE49-F238E27FC236}">
                <a16:creationId xmlns:a16="http://schemas.microsoft.com/office/drawing/2014/main" id="{92749147-F90C-2343-BDB3-7317C83E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086" y="3644552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8" name="مجموعة 101">
            <a:extLst>
              <a:ext uri="{FF2B5EF4-FFF2-40B4-BE49-F238E27FC236}">
                <a16:creationId xmlns:a16="http://schemas.microsoft.com/office/drawing/2014/main" id="{F71EF71F-88A3-4C46-857B-DF2B75AD46A0}"/>
              </a:ext>
            </a:extLst>
          </p:cNvPr>
          <p:cNvGrpSpPr/>
          <p:nvPr/>
        </p:nvGrpSpPr>
        <p:grpSpPr>
          <a:xfrm>
            <a:off x="4140692" y="3473102"/>
            <a:ext cx="928694" cy="847426"/>
            <a:chOff x="7310450" y="3186114"/>
            <a:chExt cx="928694" cy="847426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9E9707D7-F733-6C47-902E-741E6BD3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B4B61736-AB38-E448-8B79-4E331F817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6989A0C8-A9C6-C94E-8227-95EEFC2A4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</a:t>
              </a:r>
              <a:endParaRPr lang="en-US" sz="2400" b="1" dirty="0"/>
            </a:p>
          </p:txBody>
        </p:sp>
      </p:grpSp>
      <p:sp>
        <p:nvSpPr>
          <p:cNvPr id="72" name="Text Box 87">
            <a:extLst>
              <a:ext uri="{FF2B5EF4-FFF2-40B4-BE49-F238E27FC236}">
                <a16:creationId xmlns:a16="http://schemas.microsoft.com/office/drawing/2014/main" id="{E1AE52FF-3DDB-0D41-BD00-00DCBD98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862" y="5083139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٢٢.٢٢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93333EA4-9C3E-F344-BBC4-D48A9798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76896" y="1922599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مستقيم 170">
            <a:extLst>
              <a:ext uri="{FF2B5EF4-FFF2-40B4-BE49-F238E27FC236}">
                <a16:creationId xmlns:a16="http://schemas.microsoft.com/office/drawing/2014/main" id="{8370464B-D2F8-054A-8555-5959BA984E6F}"/>
              </a:ext>
            </a:extLst>
          </p:cNvPr>
          <p:cNvCxnSpPr/>
          <p:nvPr/>
        </p:nvCxnSpPr>
        <p:spPr>
          <a:xfrm rot="10800000" flipV="1">
            <a:off x="8557956" y="3916024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171">
            <a:extLst>
              <a:ext uri="{FF2B5EF4-FFF2-40B4-BE49-F238E27FC236}">
                <a16:creationId xmlns:a16="http://schemas.microsoft.com/office/drawing/2014/main" id="{6DB2BC5E-7225-B54B-BC8F-18668CF8C2B3}"/>
              </a:ext>
            </a:extLst>
          </p:cNvPr>
          <p:cNvCxnSpPr/>
          <p:nvPr/>
        </p:nvCxnSpPr>
        <p:spPr>
          <a:xfrm rot="10800000" flipV="1">
            <a:off x="8384111" y="4301784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مجموعة 87">
            <a:extLst>
              <a:ext uri="{FF2B5EF4-FFF2-40B4-BE49-F238E27FC236}">
                <a16:creationId xmlns:a16="http://schemas.microsoft.com/office/drawing/2014/main" id="{DFADCD08-B080-1B46-A411-36D5910FBB78}"/>
              </a:ext>
            </a:extLst>
          </p:cNvPr>
          <p:cNvGrpSpPr/>
          <p:nvPr/>
        </p:nvGrpSpPr>
        <p:grpSpPr>
          <a:xfrm>
            <a:off x="2169004" y="615582"/>
            <a:ext cx="7786742" cy="1118890"/>
            <a:chOff x="1142976" y="714356"/>
            <a:chExt cx="7786742" cy="1118890"/>
          </a:xfrm>
        </p:grpSpPr>
        <p:grpSp>
          <p:nvGrpSpPr>
            <p:cNvPr id="77" name="مجموعة 2">
              <a:extLst>
                <a:ext uri="{FF2B5EF4-FFF2-40B4-BE49-F238E27FC236}">
                  <a16:creationId xmlns:a16="http://schemas.microsoft.com/office/drawing/2014/main" id="{CC94458E-795E-2846-8AAD-820A020FFCC3}"/>
                </a:ext>
              </a:extLst>
            </p:cNvPr>
            <p:cNvGrpSpPr/>
            <p:nvPr/>
          </p:nvGrpSpPr>
          <p:grpSpPr>
            <a:xfrm>
              <a:off x="1142976" y="714356"/>
              <a:ext cx="7786742" cy="1000132"/>
              <a:chOff x="1142976" y="2064887"/>
              <a:chExt cx="7786742" cy="943366"/>
            </a:xfrm>
          </p:grpSpPr>
          <p:sp>
            <p:nvSpPr>
              <p:cNvPr id="91" name="دبوس زينة 90">
                <a:extLst>
                  <a:ext uri="{FF2B5EF4-FFF2-40B4-BE49-F238E27FC236}">
                    <a16:creationId xmlns:a16="http://schemas.microsoft.com/office/drawing/2014/main" id="{DB6013B5-6900-0D4B-A609-4D42BEB03F38}"/>
                  </a:ext>
                </a:extLst>
              </p:cNvPr>
              <p:cNvSpPr/>
              <p:nvPr/>
            </p:nvSpPr>
            <p:spPr>
              <a:xfrm>
                <a:off x="1142976" y="2064887"/>
                <a:ext cx="6556290" cy="943363"/>
              </a:xfrm>
              <a:prstGeom prst="plaque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مجموعة 20">
                <a:extLst>
                  <a:ext uri="{FF2B5EF4-FFF2-40B4-BE49-F238E27FC236}">
                    <a16:creationId xmlns:a16="http://schemas.microsoft.com/office/drawing/2014/main" id="{4C853EEF-9A37-EB47-877B-46AAE155E832}"/>
                  </a:ext>
                </a:extLst>
              </p:cNvPr>
              <p:cNvGrpSpPr/>
              <p:nvPr/>
            </p:nvGrpSpPr>
            <p:grpSpPr>
              <a:xfrm>
                <a:off x="7715272" y="2079559"/>
                <a:ext cx="1214446" cy="928694"/>
                <a:chOff x="7715272" y="2079559"/>
                <a:chExt cx="1214446" cy="928694"/>
              </a:xfrm>
            </p:grpSpPr>
            <p:sp>
              <p:nvSpPr>
                <p:cNvPr id="93" name="دبوس زينة 92">
                  <a:extLst>
                    <a:ext uri="{FF2B5EF4-FFF2-40B4-BE49-F238E27FC236}">
                      <a16:creationId xmlns:a16="http://schemas.microsoft.com/office/drawing/2014/main" id="{68731C09-EFB2-4444-B63E-7E2E669A2F8D}"/>
                    </a:ext>
                  </a:extLst>
                </p:cNvPr>
                <p:cNvSpPr/>
                <p:nvPr/>
              </p:nvSpPr>
              <p:spPr>
                <a:xfrm>
                  <a:off x="7715272" y="2079559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8C998BA7-ECA6-C846-8655-ACF6CEB99F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43858" y="2324355"/>
                  <a:ext cx="92869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E0FB7D85-074E-634A-8072-732CBA60B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مجموعة 101">
              <a:extLst>
                <a:ext uri="{FF2B5EF4-FFF2-40B4-BE49-F238E27FC236}">
                  <a16:creationId xmlns:a16="http://schemas.microsoft.com/office/drawing/2014/main" id="{7D1D46DC-136A-2942-BB8C-E13C48E3D7FC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403D6FEA-091C-1F46-9F5F-6DAB420A66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89" name="Line 36">
                <a:extLst>
                  <a:ext uri="{FF2B5EF4-FFF2-40B4-BE49-F238E27FC236}">
                    <a16:creationId xmlns:a16="http://schemas.microsoft.com/office/drawing/2014/main" id="{72F72F32-F026-8F41-B057-4CC84496A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30FCB189-1E27-DD4A-95BB-3CBE65A4E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١٦</a:t>
                </a:r>
                <a:endParaRPr lang="en-US" sz="2400" b="1" dirty="0"/>
              </a:p>
            </p:txBody>
          </p:sp>
        </p:grpSp>
        <p:grpSp>
          <p:nvGrpSpPr>
            <p:cNvPr id="80" name="مجموعة 101">
              <a:extLst>
                <a:ext uri="{FF2B5EF4-FFF2-40B4-BE49-F238E27FC236}">
                  <a16:creationId xmlns:a16="http://schemas.microsoft.com/office/drawing/2014/main" id="{3FBFB037-AA90-5C41-A54F-4358461D8B38}"/>
                </a:ext>
              </a:extLst>
            </p:cNvPr>
            <p:cNvGrpSpPr/>
            <p:nvPr/>
          </p:nvGrpSpPr>
          <p:grpSpPr>
            <a:xfrm>
              <a:off x="2000232" y="1042972"/>
              <a:ext cx="733426" cy="790274"/>
              <a:chOff x="7410462" y="3214690"/>
              <a:chExt cx="733426" cy="790274"/>
            </a:xfrm>
          </p:grpSpPr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2A3FF344-24A4-7443-8A76-7AA7A02C51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sp>
            <p:nvSpPr>
              <p:cNvPr id="86" name="Line 36">
                <a:extLst>
                  <a:ext uri="{FF2B5EF4-FFF2-40B4-BE49-F238E27FC236}">
                    <a16:creationId xmlns:a16="http://schemas.microsoft.com/office/drawing/2014/main" id="{D595DB55-6743-7043-86E8-1BD1D7280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F076EB23-0BA8-5A47-BBE1-63FF25337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BDEE8302-EB7A-2A4C-8050-A4407B194F63}"/>
                </a:ext>
              </a:extLst>
            </p:cNvPr>
            <p:cNvGrpSpPr/>
            <p:nvPr/>
          </p:nvGrpSpPr>
          <p:grpSpPr>
            <a:xfrm>
              <a:off x="4171948" y="1042970"/>
              <a:ext cx="928694" cy="775993"/>
              <a:chOff x="7296162" y="3214690"/>
              <a:chExt cx="928694" cy="775993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6BE62563-29F2-5E40-8941-A36483BC1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  <p:sp>
            <p:nvSpPr>
              <p:cNvPr id="83" name="Line 36">
                <a:extLst>
                  <a:ext uri="{FF2B5EF4-FFF2-40B4-BE49-F238E27FC236}">
                    <a16:creationId xmlns:a16="http://schemas.microsoft.com/office/drawing/2014/main" id="{FDCCC7B1-20E5-834C-9B3C-98407CD4D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910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1B6DA3C7-5F70-C74B-959F-820D655B1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62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١٢</a:t>
                </a:r>
                <a:endParaRPr lang="en-US" sz="2400" b="1" dirty="0"/>
              </a:p>
            </p:txBody>
          </p:sp>
        </p:grpSp>
      </p:grpSp>
      <p:sp>
        <p:nvSpPr>
          <p:cNvPr id="95" name="Text Box 87">
            <a:extLst>
              <a:ext uri="{FF2B5EF4-FFF2-40B4-BE49-F238E27FC236}">
                <a16:creationId xmlns:a16="http://schemas.microsoft.com/office/drawing/2014/main" id="{082F798A-5B05-A943-AF33-12375745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862" y="4401796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٢٢.٢٢٢٢٢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05A287D-EFD8-C044-8EF5-B517361C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923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2" grpId="0"/>
      <p:bldP spid="49" grpId="0" animBg="1"/>
      <p:bldP spid="67" grpId="0"/>
      <p:bldP spid="72" grpId="0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42358F9-DCA3-8847-A881-A00A46C1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0541">
            <a:off x="9467559" y="1953401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72A42A7-E3D8-3444-8B31-B947766C5116}"/>
              </a:ext>
            </a:extLst>
          </p:cNvPr>
          <p:cNvGrpSpPr/>
          <p:nvPr/>
        </p:nvGrpSpPr>
        <p:grpSpPr>
          <a:xfrm>
            <a:off x="2458252" y="648919"/>
            <a:ext cx="7815318" cy="1118891"/>
            <a:chOff x="1142976" y="714355"/>
            <a:chExt cx="7815318" cy="1118891"/>
          </a:xfrm>
        </p:grpSpPr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31CC485F-5B88-7243-88D9-30AA3280E523}"/>
                </a:ext>
              </a:extLst>
            </p:cNvPr>
            <p:cNvSpPr/>
            <p:nvPr/>
          </p:nvSpPr>
          <p:spPr>
            <a:xfrm>
              <a:off x="1142976" y="714356"/>
              <a:ext cx="6556290" cy="100012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D787B01-009F-3243-B810-96C682209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مجموعة 101">
              <a:extLst>
                <a:ext uri="{FF2B5EF4-FFF2-40B4-BE49-F238E27FC236}">
                  <a16:creationId xmlns:a16="http://schemas.microsoft.com/office/drawing/2014/main" id="{C69EB9B8-A24B-E04F-A298-1C0CC1CF1753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970ED2BD-184D-7B4E-A4C7-15EF0EB5C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881D6882-554A-E641-93DD-D27DF1BA3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22C27DB-84A3-CB47-8EFA-CCE8EA642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5ECDD300-93F5-5C41-8BE3-C79BFC4A80A1}"/>
                </a:ext>
              </a:extLst>
            </p:cNvPr>
            <p:cNvGrpSpPr/>
            <p:nvPr/>
          </p:nvGrpSpPr>
          <p:grpSpPr>
            <a:xfrm>
              <a:off x="1357290" y="1042972"/>
              <a:ext cx="733426" cy="790274"/>
              <a:chOff x="7410462" y="3214690"/>
              <a:chExt cx="733426" cy="790274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C64156AF-248E-B348-B857-983AE0472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99421352-1C73-744F-B633-072B91BE9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072EB0D5-F0D4-4A4E-8841-F4810F03E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5A8A2B34-8482-1F44-8354-AF4D3E3A23DB}"/>
                </a:ext>
              </a:extLst>
            </p:cNvPr>
            <p:cNvGrpSpPr/>
            <p:nvPr/>
          </p:nvGrpSpPr>
          <p:grpSpPr>
            <a:xfrm>
              <a:off x="4572000" y="1042970"/>
              <a:ext cx="928694" cy="775993"/>
              <a:chOff x="7324738" y="3214690"/>
              <a:chExt cx="928694" cy="775993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9478584B-E4BA-2848-A432-68F42DE89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CDDA0B47-5E79-A947-9DE6-0B5623BC8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0A4E0337-F178-1941-8FF3-9FD793F4F4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4738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96692AE4-A296-F444-B033-6E45ABF93274}"/>
                </a:ext>
              </a:extLst>
            </p:cNvPr>
            <p:cNvSpPr/>
            <p:nvPr/>
          </p:nvSpPr>
          <p:spPr>
            <a:xfrm>
              <a:off x="7715270" y="714355"/>
              <a:ext cx="1214446" cy="100013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EADECBAA-2E10-2442-BB83-A1A967B6DF28}"/>
                </a:ext>
              </a:extLst>
            </p:cNvPr>
            <p:cNvGrpSpPr/>
            <p:nvPr/>
          </p:nvGrpSpPr>
          <p:grpSpPr>
            <a:xfrm>
              <a:off x="3095618" y="1042972"/>
              <a:ext cx="733426" cy="790274"/>
              <a:chOff x="7410462" y="3214690"/>
              <a:chExt cx="733426" cy="790274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2E9DFEF9-259A-064D-B814-C0F0B9561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D62414E9-EF0D-FA4E-8ECF-38065983B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F7668BE0-7916-FD44-9ACC-7619074CD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D2D5946-0A41-6E4D-BE4F-092C955EE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0074" y="902233"/>
              <a:ext cx="1138220" cy="59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pic>
        <p:nvPicPr>
          <p:cNvPr id="38" name="Picture 5">
            <a:extLst>
              <a:ext uri="{FF2B5EF4-FFF2-40B4-BE49-F238E27FC236}">
                <a16:creationId xmlns:a16="http://schemas.microsoft.com/office/drawing/2014/main" id="{192B2AAB-3E2A-4144-9B82-90D78D4A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30350" y="179192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49DBBB6F-8E9D-F542-A0A6-94062866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0248" y="183479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30CA832B-BC3C-354C-873C-C55AC909E3BC}"/>
              </a:ext>
            </a:extLst>
          </p:cNvPr>
          <p:cNvSpPr/>
          <p:nvPr/>
        </p:nvSpPr>
        <p:spPr>
          <a:xfrm>
            <a:off x="6258754" y="244916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مخطط إلى اليمين 40">
            <a:extLst>
              <a:ext uri="{FF2B5EF4-FFF2-40B4-BE49-F238E27FC236}">
                <a16:creationId xmlns:a16="http://schemas.microsoft.com/office/drawing/2014/main" id="{9A100229-6768-C84D-9826-7265845A6670}"/>
              </a:ext>
            </a:extLst>
          </p:cNvPr>
          <p:cNvSpPr/>
          <p:nvPr/>
        </p:nvSpPr>
        <p:spPr>
          <a:xfrm rot="9413681">
            <a:off x="8762094" y="296070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 مخطط إلى اليمين 41">
            <a:extLst>
              <a:ext uri="{FF2B5EF4-FFF2-40B4-BE49-F238E27FC236}">
                <a16:creationId xmlns:a16="http://schemas.microsoft.com/office/drawing/2014/main" id="{2C82AD6C-80D7-0840-8AF9-F27336806FEC}"/>
              </a:ext>
            </a:extLst>
          </p:cNvPr>
          <p:cNvSpPr/>
          <p:nvPr/>
        </p:nvSpPr>
        <p:spPr>
          <a:xfrm rot="12406285">
            <a:off x="8755518" y="297556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638D720C-F284-754D-A80E-5ED24B54F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518" y="270188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AC557C46-2B79-CB47-A468-B8AA72EC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806" y="313050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3C3F0833-BCD1-994D-B269-930F0F22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48" y="381631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٣٠٠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8B9A172D-4714-6A4B-8D5E-19E5CB9F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990" y="4935200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سهم مخطط إلى اليمين 46">
            <a:extLst>
              <a:ext uri="{FF2B5EF4-FFF2-40B4-BE49-F238E27FC236}">
                <a16:creationId xmlns:a16="http://schemas.microsoft.com/office/drawing/2014/main" id="{CF4AC799-126B-154B-AAA8-FABF9565C0BA}"/>
              </a:ext>
            </a:extLst>
          </p:cNvPr>
          <p:cNvSpPr/>
          <p:nvPr/>
        </p:nvSpPr>
        <p:spPr>
          <a:xfrm rot="10800000">
            <a:off x="7687516" y="280635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سهم مخطط إلى اليمين 47">
            <a:extLst>
              <a:ext uri="{FF2B5EF4-FFF2-40B4-BE49-F238E27FC236}">
                <a16:creationId xmlns:a16="http://schemas.microsoft.com/office/drawing/2014/main" id="{D5154CE3-A817-0F45-9D09-B7FE2993B9F3}"/>
              </a:ext>
            </a:extLst>
          </p:cNvPr>
          <p:cNvSpPr/>
          <p:nvPr/>
        </p:nvSpPr>
        <p:spPr>
          <a:xfrm rot="10800000">
            <a:off x="7687514" y="322068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106">
            <a:extLst>
              <a:ext uri="{FF2B5EF4-FFF2-40B4-BE49-F238E27FC236}">
                <a16:creationId xmlns:a16="http://schemas.microsoft.com/office/drawing/2014/main" id="{67B48684-90CC-4045-9C34-1D4411B28634}"/>
              </a:ext>
            </a:extLst>
          </p:cNvPr>
          <p:cNvGrpSpPr/>
          <p:nvPr/>
        </p:nvGrpSpPr>
        <p:grpSpPr>
          <a:xfrm>
            <a:off x="8182822" y="2663478"/>
            <a:ext cx="1776420" cy="876002"/>
            <a:chOff x="6896110" y="2471730"/>
            <a:chExt cx="1776420" cy="876002"/>
          </a:xfrm>
        </p:grpSpPr>
        <p:grpSp>
          <p:nvGrpSpPr>
            <p:cNvPr id="50" name="مجموعة 73">
              <a:extLst>
                <a:ext uri="{FF2B5EF4-FFF2-40B4-BE49-F238E27FC236}">
                  <a16:creationId xmlns:a16="http://schemas.microsoft.com/office/drawing/2014/main" id="{7F580622-E832-F34E-AF94-98C13B0C6400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55" name="مجموعة 101">
                <a:extLst>
                  <a:ext uri="{FF2B5EF4-FFF2-40B4-BE49-F238E27FC236}">
                    <a16:creationId xmlns:a16="http://schemas.microsoft.com/office/drawing/2014/main" id="{928D925B-606A-B040-B759-FA973DAA127A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827904B4-F495-334D-A5AC-BB841953C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٣</a:t>
                  </a:r>
                  <a:endParaRPr lang="en-US" sz="2400" b="1" dirty="0"/>
                </a:p>
              </p:txBody>
            </p:sp>
            <p:sp>
              <p:nvSpPr>
                <p:cNvPr id="58" name="Line 36">
                  <a:extLst>
                    <a:ext uri="{FF2B5EF4-FFF2-40B4-BE49-F238E27FC236}">
                      <a16:creationId xmlns:a16="http://schemas.microsoft.com/office/drawing/2014/main" id="{FC7AD4DA-C1EA-3A49-9DF7-242446AC1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3DBB7B94-EE80-394A-B4EA-2B1FDE977C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</p:grp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369DF091-E7E8-F040-BC48-4CE78F093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51" name="مجموعة 101">
              <a:extLst>
                <a:ext uri="{FF2B5EF4-FFF2-40B4-BE49-F238E27FC236}">
                  <a16:creationId xmlns:a16="http://schemas.microsoft.com/office/drawing/2014/main" id="{42B815F3-69D1-4640-98A3-252DB225347E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BDB07EE1-7157-444E-BA8E-B2B8666DB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2AB9A75B-548E-054B-84EF-6BD7A6447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DE2EBA14-1F73-E848-BD10-BCB5E74BC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60" name="رابط مستقيم 155">
            <a:extLst>
              <a:ext uri="{FF2B5EF4-FFF2-40B4-BE49-F238E27FC236}">
                <a16:creationId xmlns:a16="http://schemas.microsoft.com/office/drawing/2014/main" id="{BEDF6151-95BC-1E41-A733-2E92A895079D}"/>
              </a:ext>
            </a:extLst>
          </p:cNvPr>
          <p:cNvCxnSpPr/>
          <p:nvPr/>
        </p:nvCxnSpPr>
        <p:spPr>
          <a:xfrm>
            <a:off x="8530482" y="422082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156">
            <a:extLst>
              <a:ext uri="{FF2B5EF4-FFF2-40B4-BE49-F238E27FC236}">
                <a16:creationId xmlns:a16="http://schemas.microsoft.com/office/drawing/2014/main" id="{D5DC9F17-7B95-594C-89DC-C9B9977B68B8}"/>
              </a:ext>
            </a:extLst>
          </p:cNvPr>
          <p:cNvCxnSpPr/>
          <p:nvPr/>
        </p:nvCxnSpPr>
        <p:spPr>
          <a:xfrm>
            <a:off x="7487488" y="4220820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87">
            <a:extLst>
              <a:ext uri="{FF2B5EF4-FFF2-40B4-BE49-F238E27FC236}">
                <a16:creationId xmlns:a16="http://schemas.microsoft.com/office/drawing/2014/main" id="{E106D0DB-884C-2441-A710-B0B37C19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920" y="424939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EB6FAB2-A060-1B42-9CA0-9971A24F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62" y="424939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2F41D2F9-8BB0-1E45-82B6-C5EB5AD8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598" y="4939661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٧٥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5" name="مجموعة 119">
            <a:extLst>
              <a:ext uri="{FF2B5EF4-FFF2-40B4-BE49-F238E27FC236}">
                <a16:creationId xmlns:a16="http://schemas.microsoft.com/office/drawing/2014/main" id="{F94576BB-33F6-FC41-84AE-E16866810BA4}"/>
              </a:ext>
            </a:extLst>
          </p:cNvPr>
          <p:cNvGrpSpPr/>
          <p:nvPr/>
        </p:nvGrpSpPr>
        <p:grpSpPr>
          <a:xfrm>
            <a:off x="6258754" y="5759424"/>
            <a:ext cx="3786214" cy="847426"/>
            <a:chOff x="4943478" y="5824860"/>
            <a:chExt cx="3786214" cy="847426"/>
          </a:xfrm>
        </p:grpSpPr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6793E3EB-CB3B-FF4F-9DE3-F0E6CF6130F0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٧٥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مجموعة 40">
              <a:extLst>
                <a:ext uri="{FF2B5EF4-FFF2-40B4-BE49-F238E27FC236}">
                  <a16:creationId xmlns:a16="http://schemas.microsoft.com/office/drawing/2014/main" id="{FFFD808E-FF71-9743-97E6-63D9262E94B4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7A005361-26D9-424E-AF2E-C4323B0336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69" name="Line 36">
                <a:extLst>
                  <a:ext uri="{FF2B5EF4-FFF2-40B4-BE49-F238E27FC236}">
                    <a16:creationId xmlns:a16="http://schemas.microsoft.com/office/drawing/2014/main" id="{F40FEE34-D616-C44C-A414-E6055265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002786BC-E406-D043-92C0-83955E8D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AA6513EF-25BA-1143-BDC7-C14BCC1EF696}"/>
              </a:ext>
            </a:extLst>
          </p:cNvPr>
          <p:cNvSpPr/>
          <p:nvPr/>
        </p:nvSpPr>
        <p:spPr>
          <a:xfrm>
            <a:off x="2015336" y="243487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06">
            <a:extLst>
              <a:ext uri="{FF2B5EF4-FFF2-40B4-BE49-F238E27FC236}">
                <a16:creationId xmlns:a16="http://schemas.microsoft.com/office/drawing/2014/main" id="{78655847-FD11-D547-B7FE-5A445381BEC0}"/>
              </a:ext>
            </a:extLst>
          </p:cNvPr>
          <p:cNvGrpSpPr/>
          <p:nvPr/>
        </p:nvGrpSpPr>
        <p:grpSpPr>
          <a:xfrm>
            <a:off x="3939404" y="2649184"/>
            <a:ext cx="1776420" cy="876002"/>
            <a:chOff x="6896110" y="2471730"/>
            <a:chExt cx="1776420" cy="876002"/>
          </a:xfrm>
        </p:grpSpPr>
        <p:grpSp>
          <p:nvGrpSpPr>
            <p:cNvPr id="73" name="مجموعة 73">
              <a:extLst>
                <a:ext uri="{FF2B5EF4-FFF2-40B4-BE49-F238E27FC236}">
                  <a16:creationId xmlns:a16="http://schemas.microsoft.com/office/drawing/2014/main" id="{B0C654B8-0302-5147-A1BC-8940D62345D5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78" name="مجموعة 101">
                <a:extLst>
                  <a:ext uri="{FF2B5EF4-FFF2-40B4-BE49-F238E27FC236}">
                    <a16:creationId xmlns:a16="http://schemas.microsoft.com/office/drawing/2014/main" id="{A856E00F-E451-3E40-8FB1-C937196F2C56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5F2FA1E0-43BF-3843-84D9-AA54597A2C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81" name="Line 36">
                  <a:extLst>
                    <a:ext uri="{FF2B5EF4-FFF2-40B4-BE49-F238E27FC236}">
                      <a16:creationId xmlns:a16="http://schemas.microsoft.com/office/drawing/2014/main" id="{3B3D75A0-1B28-064D-987E-17B9ADB64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" name="Text Box 87">
                  <a:extLst>
                    <a:ext uri="{FF2B5EF4-FFF2-40B4-BE49-F238E27FC236}">
                      <a16:creationId xmlns:a16="http://schemas.microsoft.com/office/drawing/2014/main" id="{AF698EE3-B6FE-E540-8D50-E5C5EB44B1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</p:grp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49964282-E6F3-D34C-AD69-01A084004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74" name="مجموعة 101">
              <a:extLst>
                <a:ext uri="{FF2B5EF4-FFF2-40B4-BE49-F238E27FC236}">
                  <a16:creationId xmlns:a16="http://schemas.microsoft.com/office/drawing/2014/main" id="{E0432F9B-3237-8642-A53F-06EB3F845F78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F0875562-1CE3-594F-95F1-E1E407B40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E5FB364A-F3DA-C64F-B4FA-B58CAB4D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9F6EF43B-E217-7749-8DA0-3EDC74917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83" name="مجموعة 145">
            <a:extLst>
              <a:ext uri="{FF2B5EF4-FFF2-40B4-BE49-F238E27FC236}">
                <a16:creationId xmlns:a16="http://schemas.microsoft.com/office/drawing/2014/main" id="{E5C74AA4-1651-9643-85DB-78889D3DABB4}"/>
              </a:ext>
            </a:extLst>
          </p:cNvPr>
          <p:cNvGrpSpPr/>
          <p:nvPr/>
        </p:nvGrpSpPr>
        <p:grpSpPr>
          <a:xfrm>
            <a:off x="2015336" y="5745130"/>
            <a:ext cx="3786214" cy="847426"/>
            <a:chOff x="4943478" y="5824860"/>
            <a:chExt cx="3786214" cy="847426"/>
          </a:xfrm>
        </p:grpSpPr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82C57EF8-B139-9A4A-BC6C-D38BF700B2FD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٧٥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5" name="مجموعة 40">
              <a:extLst>
                <a:ext uri="{FF2B5EF4-FFF2-40B4-BE49-F238E27FC236}">
                  <a16:creationId xmlns:a16="http://schemas.microsoft.com/office/drawing/2014/main" id="{A43DAFFF-5EF3-554B-B394-84C5FF76C835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F42C26F0-FC7F-B247-9AF4-5495B8DCE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D85D7D1A-7E21-C043-8C54-A11B5ED3B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B8BF013E-22C8-FB4A-A80E-536B3A2B0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sp>
        <p:nvSpPr>
          <p:cNvPr id="89" name="Text Box 87">
            <a:extLst>
              <a:ext uri="{FF2B5EF4-FFF2-40B4-BE49-F238E27FC236}">
                <a16:creationId xmlns:a16="http://schemas.microsoft.com/office/drawing/2014/main" id="{68CDE465-C8AA-C647-A7EF-DEFA57C24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4" y="3830596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90" name="مجموعة 101">
            <a:extLst>
              <a:ext uri="{FF2B5EF4-FFF2-40B4-BE49-F238E27FC236}">
                <a16:creationId xmlns:a16="http://schemas.microsoft.com/office/drawing/2014/main" id="{F630DE61-9715-0E4C-AE7B-CF12F80CF7C5}"/>
              </a:ext>
            </a:extLst>
          </p:cNvPr>
          <p:cNvGrpSpPr/>
          <p:nvPr/>
        </p:nvGrpSpPr>
        <p:grpSpPr>
          <a:xfrm>
            <a:off x="4429940" y="3659146"/>
            <a:ext cx="928694" cy="847426"/>
            <a:chOff x="7310450" y="3186114"/>
            <a:chExt cx="928694" cy="847426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72325996-2CF3-C446-A9CC-543214F9C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٣٠٠</a:t>
              </a:r>
              <a:endParaRPr lang="en-US" sz="2400" b="1" dirty="0"/>
            </a:p>
          </p:txBody>
        </p:sp>
        <p:sp>
          <p:nvSpPr>
            <p:cNvPr id="92" name="Line 36">
              <a:extLst>
                <a:ext uri="{FF2B5EF4-FFF2-40B4-BE49-F238E27FC236}">
                  <a16:creationId xmlns:a16="http://schemas.microsoft.com/office/drawing/2014/main" id="{D15631F8-0E7F-034B-A2C8-69DFF0480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BD8596CF-12F1-2949-9264-6268F8B8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</p:grpSp>
      <p:cxnSp>
        <p:nvCxnSpPr>
          <p:cNvPr id="94" name="رابط مستقيم 197">
            <a:extLst>
              <a:ext uri="{FF2B5EF4-FFF2-40B4-BE49-F238E27FC236}">
                <a16:creationId xmlns:a16="http://schemas.microsoft.com/office/drawing/2014/main" id="{E35269EF-0949-8449-B115-32B782D21B9C}"/>
              </a:ext>
            </a:extLst>
          </p:cNvPr>
          <p:cNvCxnSpPr/>
          <p:nvPr/>
        </p:nvCxnSpPr>
        <p:spPr>
          <a:xfrm rot="10800000" flipV="1">
            <a:off x="8853780" y="3939988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198">
            <a:extLst>
              <a:ext uri="{FF2B5EF4-FFF2-40B4-BE49-F238E27FC236}">
                <a16:creationId xmlns:a16="http://schemas.microsoft.com/office/drawing/2014/main" id="{E4EC72E0-A77B-C441-82A6-96C08BF63364}"/>
              </a:ext>
            </a:extLst>
          </p:cNvPr>
          <p:cNvCxnSpPr/>
          <p:nvPr/>
        </p:nvCxnSpPr>
        <p:spPr>
          <a:xfrm rot="10800000" flipV="1">
            <a:off x="8673359" y="433512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87">
            <a:extLst>
              <a:ext uri="{FF2B5EF4-FFF2-40B4-BE49-F238E27FC236}">
                <a16:creationId xmlns:a16="http://schemas.microsoft.com/office/drawing/2014/main" id="{4B5CD42F-2AC4-7443-B712-88136F86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110" y="4830725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٧٥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E24641-B5FB-2646-92DE-D6D9B3AB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23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62" grpId="0"/>
      <p:bldP spid="63" grpId="0"/>
      <p:bldP spid="64" grpId="0"/>
      <p:bldP spid="71" grpId="0" animBg="1"/>
      <p:bldP spid="89" grpId="0"/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59F9E54-DF87-DC4E-BBBC-F5DD0783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8159">
            <a:off x="9101986" y="1910024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19">
            <a:extLst>
              <a:ext uri="{FF2B5EF4-FFF2-40B4-BE49-F238E27FC236}">
                <a16:creationId xmlns:a16="http://schemas.microsoft.com/office/drawing/2014/main" id="{606DA3C1-EF3F-8749-983F-F5F4EC6FE39A}"/>
              </a:ext>
            </a:extLst>
          </p:cNvPr>
          <p:cNvGrpSpPr/>
          <p:nvPr/>
        </p:nvGrpSpPr>
        <p:grpSpPr>
          <a:xfrm>
            <a:off x="2458252" y="452695"/>
            <a:ext cx="7786740" cy="1118891"/>
            <a:chOff x="1142976" y="714355"/>
            <a:chExt cx="7786740" cy="1118891"/>
          </a:xfrm>
        </p:grpSpPr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A0A9B6CB-B173-7645-A979-641B240DBFDF}"/>
                </a:ext>
              </a:extLst>
            </p:cNvPr>
            <p:cNvSpPr/>
            <p:nvPr/>
          </p:nvSpPr>
          <p:spPr>
            <a:xfrm>
              <a:off x="1142976" y="714356"/>
              <a:ext cx="6556290" cy="100012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BCD99DF-4E15-9A41-97C3-90C358E9D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مجموعة 101">
              <a:extLst>
                <a:ext uri="{FF2B5EF4-FFF2-40B4-BE49-F238E27FC236}">
                  <a16:creationId xmlns:a16="http://schemas.microsoft.com/office/drawing/2014/main" id="{2DF10117-D6A0-FD44-B842-E007EC83E49D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5D7CD838-0C32-724A-BB66-D7CB1CB86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8171A4DF-C2BD-3546-B207-026DD7514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30D89E6B-5A93-CC4E-A2BB-C30124A3A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2F914CBC-D181-5D42-B42E-CE4973633DD3}"/>
                </a:ext>
              </a:extLst>
            </p:cNvPr>
            <p:cNvGrpSpPr/>
            <p:nvPr/>
          </p:nvGrpSpPr>
          <p:grpSpPr>
            <a:xfrm>
              <a:off x="1357290" y="1042972"/>
              <a:ext cx="733426" cy="790274"/>
              <a:chOff x="7410462" y="3214690"/>
              <a:chExt cx="733426" cy="790274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E0199246-758F-8343-A874-27A2F93CC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783FC291-0974-964C-A0E5-1CF94B838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A9069DF2-BDA9-1B47-8BDC-5F82F3392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738115BE-2AFE-0542-AFEF-078E91F439DB}"/>
                </a:ext>
              </a:extLst>
            </p:cNvPr>
            <p:cNvGrpSpPr/>
            <p:nvPr/>
          </p:nvGrpSpPr>
          <p:grpSpPr>
            <a:xfrm>
              <a:off x="4572000" y="1042970"/>
              <a:ext cx="928694" cy="775993"/>
              <a:chOff x="7324738" y="3214690"/>
              <a:chExt cx="928694" cy="775993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1E2FD471-C467-1540-8074-E08B7FF3F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0E1B6FD9-B3BD-2345-9477-D8D944274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A6F2B70B-F1F8-5046-95BA-70045BDDF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4738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71B6F9C5-5D77-5041-9984-25EDDE375917}"/>
                </a:ext>
              </a:extLst>
            </p:cNvPr>
            <p:cNvSpPr/>
            <p:nvPr/>
          </p:nvSpPr>
          <p:spPr>
            <a:xfrm>
              <a:off x="7715270" y="714355"/>
              <a:ext cx="1214446" cy="100013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CED9E77F-88B2-7A41-A943-6DD4A70E3D4B}"/>
                </a:ext>
              </a:extLst>
            </p:cNvPr>
            <p:cNvGrpSpPr/>
            <p:nvPr/>
          </p:nvGrpSpPr>
          <p:grpSpPr>
            <a:xfrm>
              <a:off x="3095618" y="1042972"/>
              <a:ext cx="733426" cy="790274"/>
              <a:chOff x="7410462" y="3214690"/>
              <a:chExt cx="733426" cy="790274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08E859F9-9EBA-004C-BC9F-2B7FFDAE4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29BF9A1F-0697-7E43-BB41-AC87A8296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5BD5D418-C494-8344-8F80-418E9CD63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6B3F78C-864F-BD4D-AA16-28B7AF8B4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15270" y="945606"/>
              <a:ext cx="1138220" cy="59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pic>
        <p:nvPicPr>
          <p:cNvPr id="38" name="Picture 5">
            <a:extLst>
              <a:ext uri="{FF2B5EF4-FFF2-40B4-BE49-F238E27FC236}">
                <a16:creationId xmlns:a16="http://schemas.microsoft.com/office/drawing/2014/main" id="{07B38C9B-4C52-7F48-99DC-42F812AF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30350" y="1595704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E7CC59E4-97B1-BD48-B922-6A48D2FD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0248" y="1638568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AB68A268-9DFE-C840-9001-21AEACC55F66}"/>
              </a:ext>
            </a:extLst>
          </p:cNvPr>
          <p:cNvSpPr/>
          <p:nvPr/>
        </p:nvSpPr>
        <p:spPr>
          <a:xfrm>
            <a:off x="6258754" y="225294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مخطط إلى اليمين 40">
            <a:extLst>
              <a:ext uri="{FF2B5EF4-FFF2-40B4-BE49-F238E27FC236}">
                <a16:creationId xmlns:a16="http://schemas.microsoft.com/office/drawing/2014/main" id="{8A045C69-E8B5-5241-A4E7-9C584C58C8E2}"/>
              </a:ext>
            </a:extLst>
          </p:cNvPr>
          <p:cNvSpPr/>
          <p:nvPr/>
        </p:nvSpPr>
        <p:spPr>
          <a:xfrm rot="9413681">
            <a:off x="8762094" y="276447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 مخطط إلى اليمين 41">
            <a:extLst>
              <a:ext uri="{FF2B5EF4-FFF2-40B4-BE49-F238E27FC236}">
                <a16:creationId xmlns:a16="http://schemas.microsoft.com/office/drawing/2014/main" id="{5E55B728-52A0-7D4A-9145-6452A71B5EDE}"/>
              </a:ext>
            </a:extLst>
          </p:cNvPr>
          <p:cNvSpPr/>
          <p:nvPr/>
        </p:nvSpPr>
        <p:spPr>
          <a:xfrm rot="12406285">
            <a:off x="8755518" y="2779339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DEE392BA-670D-0449-A52F-2B6E4136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904" y="2505657"/>
            <a:ext cx="14001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٢٥٠٠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CD8030A3-8D51-2A49-B570-D46AED878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806" y="2934285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21B00F72-EBC9-4243-BBF9-C3022F00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48" y="3620089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٢٥٠٠  =  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DFA9409F-85D7-7D4D-B3A9-880BCFCC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990" y="4738976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سهم مخطط إلى اليمين 46">
            <a:extLst>
              <a:ext uri="{FF2B5EF4-FFF2-40B4-BE49-F238E27FC236}">
                <a16:creationId xmlns:a16="http://schemas.microsoft.com/office/drawing/2014/main" id="{EA2E2579-025E-9D4B-85DD-AFED286870FD}"/>
              </a:ext>
            </a:extLst>
          </p:cNvPr>
          <p:cNvSpPr/>
          <p:nvPr/>
        </p:nvSpPr>
        <p:spPr>
          <a:xfrm rot="10800000">
            <a:off x="7687516" y="261013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سهم مخطط إلى اليمين 47">
            <a:extLst>
              <a:ext uri="{FF2B5EF4-FFF2-40B4-BE49-F238E27FC236}">
                <a16:creationId xmlns:a16="http://schemas.microsoft.com/office/drawing/2014/main" id="{CFC3D1C7-1733-CB44-A66B-F39B34D5A89D}"/>
              </a:ext>
            </a:extLst>
          </p:cNvPr>
          <p:cNvSpPr/>
          <p:nvPr/>
        </p:nvSpPr>
        <p:spPr>
          <a:xfrm rot="10800000">
            <a:off x="7687514" y="3024464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106">
            <a:extLst>
              <a:ext uri="{FF2B5EF4-FFF2-40B4-BE49-F238E27FC236}">
                <a16:creationId xmlns:a16="http://schemas.microsoft.com/office/drawing/2014/main" id="{51B1194F-50FF-2346-BED6-014872C91468}"/>
              </a:ext>
            </a:extLst>
          </p:cNvPr>
          <p:cNvGrpSpPr/>
          <p:nvPr/>
        </p:nvGrpSpPr>
        <p:grpSpPr>
          <a:xfrm>
            <a:off x="8182822" y="2467254"/>
            <a:ext cx="1990734" cy="876002"/>
            <a:chOff x="6896110" y="2471730"/>
            <a:chExt cx="1990734" cy="876002"/>
          </a:xfrm>
        </p:grpSpPr>
        <p:grpSp>
          <p:nvGrpSpPr>
            <p:cNvPr id="50" name="مجموعة 73">
              <a:extLst>
                <a:ext uri="{FF2B5EF4-FFF2-40B4-BE49-F238E27FC236}">
                  <a16:creationId xmlns:a16="http://schemas.microsoft.com/office/drawing/2014/main" id="{29FA4B5B-A0F5-9443-99D7-5ACC61DB424C}"/>
                </a:ext>
              </a:extLst>
            </p:cNvPr>
            <p:cNvGrpSpPr/>
            <p:nvPr/>
          </p:nvGrpSpPr>
          <p:grpSpPr>
            <a:xfrm>
              <a:off x="7586682" y="2500306"/>
              <a:ext cx="1300162" cy="818847"/>
              <a:chOff x="7915296" y="1571612"/>
              <a:chExt cx="1300162" cy="818847"/>
            </a:xfrm>
          </p:grpSpPr>
          <p:grpSp>
            <p:nvGrpSpPr>
              <p:cNvPr id="55" name="مجموعة 101">
                <a:extLst>
                  <a:ext uri="{FF2B5EF4-FFF2-40B4-BE49-F238E27FC236}">
                    <a16:creationId xmlns:a16="http://schemas.microsoft.com/office/drawing/2014/main" id="{EFA435D8-940C-414F-9BFD-FBCA0EE91BDC}"/>
                  </a:ext>
                </a:extLst>
              </p:cNvPr>
              <p:cNvGrpSpPr/>
              <p:nvPr/>
            </p:nvGrpSpPr>
            <p:grpSpPr>
              <a:xfrm>
                <a:off x="8305822" y="1571612"/>
                <a:ext cx="909636" cy="818847"/>
                <a:chOff x="7448566" y="3186114"/>
                <a:chExt cx="909636" cy="818847"/>
              </a:xfrm>
            </p:grpSpPr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611556E7-49D2-4041-B3B1-6425FC0310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1900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58" name="Line 36">
                  <a:extLst>
                    <a:ext uri="{FF2B5EF4-FFF2-40B4-BE49-F238E27FC236}">
                      <a16:creationId xmlns:a16="http://schemas.microsoft.com/office/drawing/2014/main" id="{73750371-13BB-7A49-9F2A-BC9C0422F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64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BE8F79CF-6146-B148-8810-5454115D05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43296"/>
                  <a:ext cx="90963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٢٥٠٠</a:t>
                  </a:r>
                  <a:endParaRPr lang="en-US" sz="2400" b="1" dirty="0"/>
                </a:p>
              </p:txBody>
            </p:sp>
          </p:grp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1BA250A5-D562-D649-9923-52A3BE01E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51" name="مجموعة 101">
              <a:extLst>
                <a:ext uri="{FF2B5EF4-FFF2-40B4-BE49-F238E27FC236}">
                  <a16:creationId xmlns:a16="http://schemas.microsoft.com/office/drawing/2014/main" id="{593A79FC-9B3E-C242-B585-44471E6AE89A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E2D5C072-DA5E-EC4C-8C2F-467ED31C8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2F7DDDF8-6CFF-0C48-92D1-0297A38E5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62729609-F543-7F45-A86E-C7540A003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60" name="رابط مستقيم 114">
            <a:extLst>
              <a:ext uri="{FF2B5EF4-FFF2-40B4-BE49-F238E27FC236}">
                <a16:creationId xmlns:a16="http://schemas.microsoft.com/office/drawing/2014/main" id="{81A4A709-5913-AB46-8BA4-EAEED99EFD89}"/>
              </a:ext>
            </a:extLst>
          </p:cNvPr>
          <p:cNvCxnSpPr/>
          <p:nvPr/>
        </p:nvCxnSpPr>
        <p:spPr>
          <a:xfrm>
            <a:off x="8530482" y="4024596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115">
            <a:extLst>
              <a:ext uri="{FF2B5EF4-FFF2-40B4-BE49-F238E27FC236}">
                <a16:creationId xmlns:a16="http://schemas.microsoft.com/office/drawing/2014/main" id="{79242544-3203-F14D-914E-19CB4BBD00AF}"/>
              </a:ext>
            </a:extLst>
          </p:cNvPr>
          <p:cNvCxnSpPr/>
          <p:nvPr/>
        </p:nvCxnSpPr>
        <p:spPr>
          <a:xfrm>
            <a:off x="7316036" y="4024596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87">
            <a:extLst>
              <a:ext uri="{FF2B5EF4-FFF2-40B4-BE49-F238E27FC236}">
                <a16:creationId xmlns:a16="http://schemas.microsoft.com/office/drawing/2014/main" id="{79066909-CAD0-BB4E-95E9-0324316B7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606" y="4053170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35DD9917-A23A-0E4D-8344-0F73F085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160" y="4053172"/>
            <a:ext cx="9382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FDD4082E-0E03-244E-8B9C-2E6B3A8C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598" y="4743437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٠.١٦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B729F861-B4A6-6B45-9B95-FBE297FEB5B6}"/>
              </a:ext>
            </a:extLst>
          </p:cNvPr>
          <p:cNvGrpSpPr/>
          <p:nvPr/>
        </p:nvGrpSpPr>
        <p:grpSpPr>
          <a:xfrm>
            <a:off x="6258754" y="5563200"/>
            <a:ext cx="3786214" cy="837599"/>
            <a:chOff x="4943478" y="5824860"/>
            <a:chExt cx="3786214" cy="837599"/>
          </a:xfrm>
        </p:grpSpPr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7B077861-2F88-7E41-A448-E0783D5D963F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   تساوي تقريبا ٠.١٦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مجموعة 40">
              <a:extLst>
                <a:ext uri="{FF2B5EF4-FFF2-40B4-BE49-F238E27FC236}">
                  <a16:creationId xmlns:a16="http://schemas.microsoft.com/office/drawing/2014/main" id="{25FFDFA0-8058-B345-AFCC-4B0AB9AC700C}"/>
                </a:ext>
              </a:extLst>
            </p:cNvPr>
            <p:cNvGrpSpPr/>
            <p:nvPr/>
          </p:nvGrpSpPr>
          <p:grpSpPr>
            <a:xfrm>
              <a:off x="7715272" y="5824860"/>
              <a:ext cx="976314" cy="837599"/>
              <a:chOff x="7196164" y="3186114"/>
              <a:chExt cx="976314" cy="837599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7C952FC0-5272-4F44-A95F-6E703374D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7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69" name="Line 36">
                <a:extLst>
                  <a:ext uri="{FF2B5EF4-FFF2-40B4-BE49-F238E27FC236}">
                    <a16:creationId xmlns:a16="http://schemas.microsoft.com/office/drawing/2014/main" id="{F7BCB578-9162-F647-B354-C60CA2D5E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39040" y="3578224"/>
                <a:ext cx="68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81DA55F4-312A-9944-A505-7E488002E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6164" y="3562048"/>
                <a:ext cx="97631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</p:grp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F1211F5B-C117-6743-934F-F5A4B793DEF2}"/>
              </a:ext>
            </a:extLst>
          </p:cNvPr>
          <p:cNvSpPr/>
          <p:nvPr/>
        </p:nvSpPr>
        <p:spPr>
          <a:xfrm>
            <a:off x="2015336" y="2238646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06">
            <a:extLst>
              <a:ext uri="{FF2B5EF4-FFF2-40B4-BE49-F238E27FC236}">
                <a16:creationId xmlns:a16="http://schemas.microsoft.com/office/drawing/2014/main" id="{8EAAC946-A1FA-1445-BB61-A387E22F807E}"/>
              </a:ext>
            </a:extLst>
          </p:cNvPr>
          <p:cNvGrpSpPr/>
          <p:nvPr/>
        </p:nvGrpSpPr>
        <p:grpSpPr>
          <a:xfrm>
            <a:off x="3939404" y="2452960"/>
            <a:ext cx="1876434" cy="876002"/>
            <a:chOff x="6896110" y="2471730"/>
            <a:chExt cx="1876434" cy="876002"/>
          </a:xfrm>
        </p:grpSpPr>
        <p:grpSp>
          <p:nvGrpSpPr>
            <p:cNvPr id="73" name="مجموعة 73">
              <a:extLst>
                <a:ext uri="{FF2B5EF4-FFF2-40B4-BE49-F238E27FC236}">
                  <a16:creationId xmlns:a16="http://schemas.microsoft.com/office/drawing/2014/main" id="{9CE710F7-E483-854A-B3B7-8374DAB8401E}"/>
                </a:ext>
              </a:extLst>
            </p:cNvPr>
            <p:cNvGrpSpPr/>
            <p:nvPr/>
          </p:nvGrpSpPr>
          <p:grpSpPr>
            <a:xfrm>
              <a:off x="7543818" y="2500306"/>
              <a:ext cx="1228726" cy="847426"/>
              <a:chOff x="7872432" y="1571612"/>
              <a:chExt cx="1228726" cy="847426"/>
            </a:xfrm>
          </p:grpSpPr>
          <p:grpSp>
            <p:nvGrpSpPr>
              <p:cNvPr id="78" name="مجموعة 101">
                <a:extLst>
                  <a:ext uri="{FF2B5EF4-FFF2-40B4-BE49-F238E27FC236}">
                    <a16:creationId xmlns:a16="http://schemas.microsoft.com/office/drawing/2014/main" id="{90A8D8A4-BF2A-DD46-AB43-52FD9A06C5C2}"/>
                  </a:ext>
                </a:extLst>
              </p:cNvPr>
              <p:cNvGrpSpPr/>
              <p:nvPr/>
            </p:nvGrpSpPr>
            <p:grpSpPr>
              <a:xfrm>
                <a:off x="8172464" y="1571612"/>
                <a:ext cx="928694" cy="847426"/>
                <a:chOff x="7315208" y="3186114"/>
                <a:chExt cx="928694" cy="847426"/>
              </a:xfrm>
            </p:grpSpPr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A61ACC02-B90D-3E45-BF0F-14326BB047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81" name="Line 36">
                  <a:extLst>
                    <a:ext uri="{FF2B5EF4-FFF2-40B4-BE49-F238E27FC236}">
                      <a16:creationId xmlns:a16="http://schemas.microsoft.com/office/drawing/2014/main" id="{2741F280-00DA-D143-8697-FAB0BF902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58084" y="3578224"/>
                  <a:ext cx="64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" name="Text Box 87">
                  <a:extLst>
                    <a:ext uri="{FF2B5EF4-FFF2-40B4-BE49-F238E27FC236}">
                      <a16:creationId xmlns:a16="http://schemas.microsoft.com/office/drawing/2014/main" id="{BEE57FEA-2A09-244F-B14E-8AAD82336C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15208" y="3571875"/>
                  <a:ext cx="92869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٢٥٠٠</a:t>
                  </a:r>
                  <a:endParaRPr lang="en-US" sz="2400" b="1" dirty="0"/>
                </a:p>
              </p:txBody>
            </p:sp>
          </p:grp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9E605F75-1CD9-8B4F-89BF-221F7951B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2432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74" name="مجموعة 101">
              <a:extLst>
                <a:ext uri="{FF2B5EF4-FFF2-40B4-BE49-F238E27FC236}">
                  <a16:creationId xmlns:a16="http://schemas.microsoft.com/office/drawing/2014/main" id="{5151D386-3DCC-B44F-996D-42A0DCB79901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47A55C52-28CC-4B47-A62D-79393DD53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1B90DA10-37BE-CC48-B6AA-5F0C27FBF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F5AF5B27-6775-AF45-BF19-E03890FED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83" name="مجموعة 145">
            <a:extLst>
              <a:ext uri="{FF2B5EF4-FFF2-40B4-BE49-F238E27FC236}">
                <a16:creationId xmlns:a16="http://schemas.microsoft.com/office/drawing/2014/main" id="{59202C6D-106E-3F45-9C2C-2E8693BFE27B}"/>
              </a:ext>
            </a:extLst>
          </p:cNvPr>
          <p:cNvGrpSpPr/>
          <p:nvPr/>
        </p:nvGrpSpPr>
        <p:grpSpPr>
          <a:xfrm>
            <a:off x="2015336" y="5548906"/>
            <a:ext cx="3857652" cy="823319"/>
            <a:chOff x="4943478" y="5824860"/>
            <a:chExt cx="3857652" cy="823319"/>
          </a:xfrm>
        </p:grpSpPr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1E28E21D-DFB7-C047-B1B2-A3547FFF652F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  تساوي تقريبا ٠.١٦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5" name="مجموعة 40">
              <a:extLst>
                <a:ext uri="{FF2B5EF4-FFF2-40B4-BE49-F238E27FC236}">
                  <a16:creationId xmlns:a16="http://schemas.microsoft.com/office/drawing/2014/main" id="{188EBD4E-218D-EC40-9883-BD30E5598AD6}"/>
                </a:ext>
              </a:extLst>
            </p:cNvPr>
            <p:cNvGrpSpPr/>
            <p:nvPr/>
          </p:nvGrpSpPr>
          <p:grpSpPr>
            <a:xfrm>
              <a:off x="7858148" y="5824860"/>
              <a:ext cx="942982" cy="823319"/>
              <a:chOff x="7339040" y="3186114"/>
              <a:chExt cx="942982" cy="823319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D1882619-EC4B-BD4E-B060-F79A1EA36A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04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EB2E7C74-0DEF-5640-91A7-9C60F5E40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10492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270C8688-2E8B-8846-B93C-E99D3E7B5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9040" y="3547768"/>
                <a:ext cx="94298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</p:grpSp>
      <p:sp>
        <p:nvSpPr>
          <p:cNvPr id="89" name="Text Box 87">
            <a:extLst>
              <a:ext uri="{FF2B5EF4-FFF2-40B4-BE49-F238E27FC236}">
                <a16:creationId xmlns:a16="http://schemas.microsoft.com/office/drawing/2014/main" id="{188C96E5-1A24-0448-8F8C-C81BC105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4" y="3634372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90" name="مجموعة 101">
            <a:extLst>
              <a:ext uri="{FF2B5EF4-FFF2-40B4-BE49-F238E27FC236}">
                <a16:creationId xmlns:a16="http://schemas.microsoft.com/office/drawing/2014/main" id="{AFE3600B-B94E-3F46-8BE9-2826576D3F92}"/>
              </a:ext>
            </a:extLst>
          </p:cNvPr>
          <p:cNvGrpSpPr/>
          <p:nvPr/>
        </p:nvGrpSpPr>
        <p:grpSpPr>
          <a:xfrm>
            <a:off x="4429940" y="3462922"/>
            <a:ext cx="928694" cy="847426"/>
            <a:chOff x="7310450" y="3186114"/>
            <a:chExt cx="928694" cy="847426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01D36B53-C398-EF46-8FB2-30EAF43FC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38" y="3186114"/>
              <a:ext cx="73342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</a:t>
              </a:r>
              <a:endParaRPr lang="en-US" sz="2400" b="1" dirty="0"/>
            </a:p>
          </p:txBody>
        </p:sp>
        <p:sp>
          <p:nvSpPr>
            <p:cNvPr id="92" name="Line 36">
              <a:extLst>
                <a:ext uri="{FF2B5EF4-FFF2-40B4-BE49-F238E27FC236}">
                  <a16:creationId xmlns:a16="http://schemas.microsoft.com/office/drawing/2014/main" id="{AACAFB20-11F4-2A44-B263-1C01129CB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2940E42C-31F1-B540-80BF-AE7A5A8A1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571875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٢٥٠٠</a:t>
              </a:r>
              <a:endParaRPr lang="en-US" sz="2400" b="1" dirty="0"/>
            </a:p>
          </p:txBody>
        </p:sp>
      </p:grpSp>
      <p:sp>
        <p:nvSpPr>
          <p:cNvPr id="94" name="Text Box 87">
            <a:extLst>
              <a:ext uri="{FF2B5EF4-FFF2-40B4-BE49-F238E27FC236}">
                <a16:creationId xmlns:a16="http://schemas.microsoft.com/office/drawing/2014/main" id="{06648610-8570-4A41-BF10-FE43AF01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260" y="4634501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٠.١٦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95" name="رابط مستقيم 185">
            <a:extLst>
              <a:ext uri="{FF2B5EF4-FFF2-40B4-BE49-F238E27FC236}">
                <a16:creationId xmlns:a16="http://schemas.microsoft.com/office/drawing/2014/main" id="{8F378D6F-3FB0-5444-8C3F-37D3B8724FDA}"/>
              </a:ext>
            </a:extLst>
          </p:cNvPr>
          <p:cNvCxnSpPr/>
          <p:nvPr/>
        </p:nvCxnSpPr>
        <p:spPr>
          <a:xfrm rot="10800000" flipV="1">
            <a:off x="8887672" y="3710268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187">
            <a:extLst>
              <a:ext uri="{FF2B5EF4-FFF2-40B4-BE49-F238E27FC236}">
                <a16:creationId xmlns:a16="http://schemas.microsoft.com/office/drawing/2014/main" id="{11924C22-81BC-2A47-A209-76620DAED6F1}"/>
              </a:ext>
            </a:extLst>
          </p:cNvPr>
          <p:cNvCxnSpPr/>
          <p:nvPr/>
        </p:nvCxnSpPr>
        <p:spPr>
          <a:xfrm rot="10800000" flipV="1">
            <a:off x="8673359" y="4138898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83DA2FB-A5D9-9D48-9A26-AC309AA7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17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62" grpId="0"/>
      <p:bldP spid="63" grpId="0"/>
      <p:bldP spid="64" grpId="0"/>
      <p:bldP spid="71" grpId="0" animBg="1"/>
      <p:bldP spid="89" grpId="0"/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509E0AE-FC6E-AC41-81AD-79C11729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6090">
            <a:off x="9467559" y="2019098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19">
            <a:extLst>
              <a:ext uri="{FF2B5EF4-FFF2-40B4-BE49-F238E27FC236}">
                <a16:creationId xmlns:a16="http://schemas.microsoft.com/office/drawing/2014/main" id="{5EE2FD02-C600-C842-A17B-EB831569409D}"/>
              </a:ext>
            </a:extLst>
          </p:cNvPr>
          <p:cNvGrpSpPr/>
          <p:nvPr/>
        </p:nvGrpSpPr>
        <p:grpSpPr>
          <a:xfrm>
            <a:off x="2796845" y="648919"/>
            <a:ext cx="7815318" cy="1118891"/>
            <a:chOff x="1142976" y="714355"/>
            <a:chExt cx="7815318" cy="1118891"/>
          </a:xfrm>
        </p:grpSpPr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74EE820F-5FC6-2047-B0D6-74B29B955351}"/>
                </a:ext>
              </a:extLst>
            </p:cNvPr>
            <p:cNvSpPr/>
            <p:nvPr/>
          </p:nvSpPr>
          <p:spPr>
            <a:xfrm>
              <a:off x="1142976" y="714356"/>
              <a:ext cx="6556290" cy="100012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F8EA780-3F4C-4042-B89D-B4FE876F5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مجموعة 101">
              <a:extLst>
                <a:ext uri="{FF2B5EF4-FFF2-40B4-BE49-F238E27FC236}">
                  <a16:creationId xmlns:a16="http://schemas.microsoft.com/office/drawing/2014/main" id="{AF8BB481-5231-5D47-A01E-6667C8240A6F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FBFB65A5-4CAC-604E-B4B8-3E42FF213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CDA7558D-AC2E-E740-8625-23F66707D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172F23E3-FB9C-F644-93DD-B4093D575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3D5AEA07-42C8-464D-ABF1-57960D00B983}"/>
                </a:ext>
              </a:extLst>
            </p:cNvPr>
            <p:cNvGrpSpPr/>
            <p:nvPr/>
          </p:nvGrpSpPr>
          <p:grpSpPr>
            <a:xfrm>
              <a:off x="1357290" y="1042972"/>
              <a:ext cx="733426" cy="790274"/>
              <a:chOff x="7410462" y="3214690"/>
              <a:chExt cx="733426" cy="790274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72350D8F-8DA5-BD41-AD83-DE1767A15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1AD24EAB-1921-7545-9F28-82FDB4082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AABCD55F-49CC-FA4B-81F3-763E83510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29EEF938-F177-A646-BF4F-3E89573E6382}"/>
                </a:ext>
              </a:extLst>
            </p:cNvPr>
            <p:cNvGrpSpPr/>
            <p:nvPr/>
          </p:nvGrpSpPr>
          <p:grpSpPr>
            <a:xfrm>
              <a:off x="4572000" y="1042970"/>
              <a:ext cx="928694" cy="775993"/>
              <a:chOff x="7324738" y="3214690"/>
              <a:chExt cx="928694" cy="775993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3998D3FB-DE0F-A949-8B51-968AF8F4D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5681BC0B-5725-8D4D-B1F4-6FF19AEB3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3BEC8514-286B-404A-AEC5-66C22E9D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4738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A74F8C71-C664-3145-A585-1769E00ED504}"/>
                </a:ext>
              </a:extLst>
            </p:cNvPr>
            <p:cNvSpPr/>
            <p:nvPr/>
          </p:nvSpPr>
          <p:spPr>
            <a:xfrm>
              <a:off x="7715270" y="714355"/>
              <a:ext cx="1214446" cy="100013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7ADA6C93-F966-C24D-9E8D-59EEC9497612}"/>
                </a:ext>
              </a:extLst>
            </p:cNvPr>
            <p:cNvGrpSpPr/>
            <p:nvPr/>
          </p:nvGrpSpPr>
          <p:grpSpPr>
            <a:xfrm>
              <a:off x="3095618" y="1042972"/>
              <a:ext cx="733426" cy="790274"/>
              <a:chOff x="7410462" y="3214690"/>
              <a:chExt cx="733426" cy="790274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F484DE0F-2BED-0C4F-9435-A37FA1A15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100E76F9-DB0F-E448-BC2A-02EB18C3C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484BACD8-D034-C443-993D-062E73293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0C189E2-3B65-7144-9FC0-633537F24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0074" y="902233"/>
              <a:ext cx="1138220" cy="59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pic>
        <p:nvPicPr>
          <p:cNvPr id="38" name="Picture 5">
            <a:extLst>
              <a:ext uri="{FF2B5EF4-FFF2-40B4-BE49-F238E27FC236}">
                <a16:creationId xmlns:a16="http://schemas.microsoft.com/office/drawing/2014/main" id="{1A923CE5-A2FF-3C47-9EA6-CE1D251D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8943" y="179192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CAD25863-3A18-7540-B56B-4D9F4C27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58841" y="183479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ADF36EA3-0DCD-014B-94BB-D6FBCEA4F0F5}"/>
              </a:ext>
            </a:extLst>
          </p:cNvPr>
          <p:cNvSpPr/>
          <p:nvPr/>
        </p:nvSpPr>
        <p:spPr>
          <a:xfrm>
            <a:off x="6597347" y="244916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مخطط إلى اليمين 40">
            <a:extLst>
              <a:ext uri="{FF2B5EF4-FFF2-40B4-BE49-F238E27FC236}">
                <a16:creationId xmlns:a16="http://schemas.microsoft.com/office/drawing/2014/main" id="{62A714D6-751C-6E4E-B76A-2FE75D27D65C}"/>
              </a:ext>
            </a:extLst>
          </p:cNvPr>
          <p:cNvSpPr/>
          <p:nvPr/>
        </p:nvSpPr>
        <p:spPr>
          <a:xfrm rot="9413681">
            <a:off x="9100687" y="296070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 مخطط إلى اليمين 41">
            <a:extLst>
              <a:ext uri="{FF2B5EF4-FFF2-40B4-BE49-F238E27FC236}">
                <a16:creationId xmlns:a16="http://schemas.microsoft.com/office/drawing/2014/main" id="{25F21669-CE58-DF4C-8563-85E26DF21A33}"/>
              </a:ext>
            </a:extLst>
          </p:cNvPr>
          <p:cNvSpPr/>
          <p:nvPr/>
        </p:nvSpPr>
        <p:spPr>
          <a:xfrm rot="12406285">
            <a:off x="9094111" y="297556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9270B031-363A-E046-877F-F64E71CE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11" y="270188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١١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2AC95104-12CF-2E48-9BE2-77C5B532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399" y="313050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4450BC87-9019-6649-B1F0-92AC8819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041" y="381631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١١ س  =  ٤٠٠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C5E2F768-1C05-4D45-BADD-559EF35D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583" y="4935200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سهم مخطط إلى اليمين 46">
            <a:extLst>
              <a:ext uri="{FF2B5EF4-FFF2-40B4-BE49-F238E27FC236}">
                <a16:creationId xmlns:a16="http://schemas.microsoft.com/office/drawing/2014/main" id="{7DEE0387-EE36-FC46-B884-24CF8C731493}"/>
              </a:ext>
            </a:extLst>
          </p:cNvPr>
          <p:cNvSpPr/>
          <p:nvPr/>
        </p:nvSpPr>
        <p:spPr>
          <a:xfrm rot="10800000">
            <a:off x="8026109" y="280635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سهم مخطط إلى اليمين 47">
            <a:extLst>
              <a:ext uri="{FF2B5EF4-FFF2-40B4-BE49-F238E27FC236}">
                <a16:creationId xmlns:a16="http://schemas.microsoft.com/office/drawing/2014/main" id="{8E0E8705-0275-2644-BDBB-F3C1769694D3}"/>
              </a:ext>
            </a:extLst>
          </p:cNvPr>
          <p:cNvSpPr/>
          <p:nvPr/>
        </p:nvSpPr>
        <p:spPr>
          <a:xfrm rot="10800000">
            <a:off x="8026107" y="322068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106">
            <a:extLst>
              <a:ext uri="{FF2B5EF4-FFF2-40B4-BE49-F238E27FC236}">
                <a16:creationId xmlns:a16="http://schemas.microsoft.com/office/drawing/2014/main" id="{11DA1382-4DE2-BE44-A8B7-0D90A7CB8A33}"/>
              </a:ext>
            </a:extLst>
          </p:cNvPr>
          <p:cNvGrpSpPr/>
          <p:nvPr/>
        </p:nvGrpSpPr>
        <p:grpSpPr>
          <a:xfrm>
            <a:off x="8521415" y="2663478"/>
            <a:ext cx="1776420" cy="876002"/>
            <a:chOff x="6896110" y="2471730"/>
            <a:chExt cx="1776420" cy="876002"/>
          </a:xfrm>
        </p:grpSpPr>
        <p:grpSp>
          <p:nvGrpSpPr>
            <p:cNvPr id="50" name="مجموعة 73">
              <a:extLst>
                <a:ext uri="{FF2B5EF4-FFF2-40B4-BE49-F238E27FC236}">
                  <a16:creationId xmlns:a16="http://schemas.microsoft.com/office/drawing/2014/main" id="{960876FB-719D-F545-BBF0-564192DFB66C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55" name="مجموعة 101">
                <a:extLst>
                  <a:ext uri="{FF2B5EF4-FFF2-40B4-BE49-F238E27FC236}">
                    <a16:creationId xmlns:a16="http://schemas.microsoft.com/office/drawing/2014/main" id="{DC6AB846-DA6D-6242-B9F1-F4BA2337DAA6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6578CACE-2BA0-2C4F-8AF1-0712FE52E9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58" name="Line 36">
                  <a:extLst>
                    <a:ext uri="{FF2B5EF4-FFF2-40B4-BE49-F238E27FC236}">
                      <a16:creationId xmlns:a16="http://schemas.microsoft.com/office/drawing/2014/main" id="{7AF72898-5C4F-FF4F-BB3E-1835D28B5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755DEEDD-3B3D-E84F-BAF5-DF41F36016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١١</a:t>
                  </a:r>
                  <a:endParaRPr lang="en-US" sz="2400" b="1" dirty="0"/>
                </a:p>
              </p:txBody>
            </p:sp>
          </p:grp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3F0D9EAC-57B4-664E-9462-71C8724B6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51" name="مجموعة 101">
              <a:extLst>
                <a:ext uri="{FF2B5EF4-FFF2-40B4-BE49-F238E27FC236}">
                  <a16:creationId xmlns:a16="http://schemas.microsoft.com/office/drawing/2014/main" id="{7552B665-2D1B-B949-A335-66986E27E038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DDDF11FB-1580-5644-88DC-5E9A4BDAE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A7CD91DA-ED9C-B64D-AE74-54D5E5CC1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B57FF86D-29C5-8040-A043-3AC546603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60" name="رابط مستقيم 155">
            <a:extLst>
              <a:ext uri="{FF2B5EF4-FFF2-40B4-BE49-F238E27FC236}">
                <a16:creationId xmlns:a16="http://schemas.microsoft.com/office/drawing/2014/main" id="{94B8E68C-296C-3B44-9CD4-EC0C35DACB9F}"/>
              </a:ext>
            </a:extLst>
          </p:cNvPr>
          <p:cNvCxnSpPr/>
          <p:nvPr/>
        </p:nvCxnSpPr>
        <p:spPr>
          <a:xfrm>
            <a:off x="8869075" y="422082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156">
            <a:extLst>
              <a:ext uri="{FF2B5EF4-FFF2-40B4-BE49-F238E27FC236}">
                <a16:creationId xmlns:a16="http://schemas.microsoft.com/office/drawing/2014/main" id="{7B8DE3C2-164F-BB46-BBB4-20FD1F142100}"/>
              </a:ext>
            </a:extLst>
          </p:cNvPr>
          <p:cNvCxnSpPr/>
          <p:nvPr/>
        </p:nvCxnSpPr>
        <p:spPr>
          <a:xfrm>
            <a:off x="7826081" y="4220820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87">
            <a:extLst>
              <a:ext uri="{FF2B5EF4-FFF2-40B4-BE49-F238E27FC236}">
                <a16:creationId xmlns:a16="http://schemas.microsoft.com/office/drawing/2014/main" id="{D6F95751-13B6-5347-AE65-B799796C9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513" y="424939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F9DD5F3E-F05F-3240-8E88-3AD2AC70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55" y="424939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74DF4004-7762-4F46-B325-AC85FAFC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91" y="4939661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٣٦.٣٦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5" name="مجموعة 119">
            <a:extLst>
              <a:ext uri="{FF2B5EF4-FFF2-40B4-BE49-F238E27FC236}">
                <a16:creationId xmlns:a16="http://schemas.microsoft.com/office/drawing/2014/main" id="{56A27072-AF43-C84C-B143-072579292230}"/>
              </a:ext>
            </a:extLst>
          </p:cNvPr>
          <p:cNvGrpSpPr/>
          <p:nvPr/>
        </p:nvGrpSpPr>
        <p:grpSpPr>
          <a:xfrm>
            <a:off x="6597347" y="5759424"/>
            <a:ext cx="3786214" cy="847426"/>
            <a:chOff x="4943478" y="5824860"/>
            <a:chExt cx="3786214" cy="847426"/>
          </a:xfrm>
        </p:grpSpPr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479A9F88-BEB8-BA41-9089-A7798CCFFEB9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٣٦.٣٦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مجموعة 40">
              <a:extLst>
                <a:ext uri="{FF2B5EF4-FFF2-40B4-BE49-F238E27FC236}">
                  <a16:creationId xmlns:a16="http://schemas.microsoft.com/office/drawing/2014/main" id="{C7CA2C16-0A2F-F24A-A78E-5948E9643911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ACDD56EB-78B5-4F4A-98E9-465450942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69" name="Line 36">
                <a:extLst>
                  <a:ext uri="{FF2B5EF4-FFF2-40B4-BE49-F238E27FC236}">
                    <a16:creationId xmlns:a16="http://schemas.microsoft.com/office/drawing/2014/main" id="{5D5EB280-94B9-B941-AA80-8D170B184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C3E08D5D-DAA5-8045-A177-C6456E629C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</p:grp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CD0521FC-F87D-D349-985C-DA692041C0AD}"/>
              </a:ext>
            </a:extLst>
          </p:cNvPr>
          <p:cNvSpPr/>
          <p:nvPr/>
        </p:nvSpPr>
        <p:spPr>
          <a:xfrm>
            <a:off x="2353929" y="243487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06">
            <a:extLst>
              <a:ext uri="{FF2B5EF4-FFF2-40B4-BE49-F238E27FC236}">
                <a16:creationId xmlns:a16="http://schemas.microsoft.com/office/drawing/2014/main" id="{AF7BA1DD-3DF9-8147-8BB1-B656E5528F54}"/>
              </a:ext>
            </a:extLst>
          </p:cNvPr>
          <p:cNvGrpSpPr/>
          <p:nvPr/>
        </p:nvGrpSpPr>
        <p:grpSpPr>
          <a:xfrm>
            <a:off x="4277997" y="2649184"/>
            <a:ext cx="1776420" cy="876002"/>
            <a:chOff x="6896110" y="2471730"/>
            <a:chExt cx="1776420" cy="876002"/>
          </a:xfrm>
        </p:grpSpPr>
        <p:grpSp>
          <p:nvGrpSpPr>
            <p:cNvPr id="73" name="مجموعة 73">
              <a:extLst>
                <a:ext uri="{FF2B5EF4-FFF2-40B4-BE49-F238E27FC236}">
                  <a16:creationId xmlns:a16="http://schemas.microsoft.com/office/drawing/2014/main" id="{34F5C5B2-9F45-8A45-B574-4C449F2E0E17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78" name="مجموعة 101">
                <a:extLst>
                  <a:ext uri="{FF2B5EF4-FFF2-40B4-BE49-F238E27FC236}">
                    <a16:creationId xmlns:a16="http://schemas.microsoft.com/office/drawing/2014/main" id="{294DC64A-73EB-D448-8481-221168B0924A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41D2FC77-6E12-894B-A883-7BB9661769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  <p:sp>
              <p:nvSpPr>
                <p:cNvPr id="81" name="Line 36">
                  <a:extLst>
                    <a:ext uri="{FF2B5EF4-FFF2-40B4-BE49-F238E27FC236}">
                      <a16:creationId xmlns:a16="http://schemas.microsoft.com/office/drawing/2014/main" id="{0B11A6CE-0378-C246-8419-46B43B43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" name="Text Box 87">
                  <a:extLst>
                    <a:ext uri="{FF2B5EF4-FFF2-40B4-BE49-F238E27FC236}">
                      <a16:creationId xmlns:a16="http://schemas.microsoft.com/office/drawing/2014/main" id="{C51899A0-2B4E-A645-AF25-27CAA087E1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١١</a:t>
                  </a:r>
                  <a:endParaRPr lang="en-US" sz="2400" b="1" dirty="0"/>
                </a:p>
              </p:txBody>
            </p:sp>
          </p:grp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CF605C4D-DCA7-0043-A2B8-DA503FD6B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74" name="مجموعة 101">
              <a:extLst>
                <a:ext uri="{FF2B5EF4-FFF2-40B4-BE49-F238E27FC236}">
                  <a16:creationId xmlns:a16="http://schemas.microsoft.com/office/drawing/2014/main" id="{43800B08-4A8A-4E41-8401-ED5DA9E65929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12F83271-2160-BC4B-AF0D-2CC01E234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89AA1E88-6A59-BC45-87E0-17F05CFC9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0912552D-DBC1-A344-A478-5DB9B80CB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83" name="مجموعة 145">
            <a:extLst>
              <a:ext uri="{FF2B5EF4-FFF2-40B4-BE49-F238E27FC236}">
                <a16:creationId xmlns:a16="http://schemas.microsoft.com/office/drawing/2014/main" id="{015DE6C1-FD0D-4444-B4DB-6D2D99A931DD}"/>
              </a:ext>
            </a:extLst>
          </p:cNvPr>
          <p:cNvGrpSpPr/>
          <p:nvPr/>
        </p:nvGrpSpPr>
        <p:grpSpPr>
          <a:xfrm>
            <a:off x="2353929" y="5745130"/>
            <a:ext cx="3786214" cy="847426"/>
            <a:chOff x="4943478" y="5824860"/>
            <a:chExt cx="3786214" cy="847426"/>
          </a:xfrm>
        </p:grpSpPr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CDBF037C-AFAC-8A42-AE1B-BE221A76AEE4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٣٦.٣٦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5" name="مجموعة 40">
              <a:extLst>
                <a:ext uri="{FF2B5EF4-FFF2-40B4-BE49-F238E27FC236}">
                  <a16:creationId xmlns:a16="http://schemas.microsoft.com/office/drawing/2014/main" id="{E0AFF591-22AE-4545-92FE-BB2DBE7E7DEA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998D1092-4D82-B845-ACE4-1A8E399B4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EA956983-7307-7544-934B-BDDCACEB2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EECD9A2D-B6CA-BF45-9677-48DEA6859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</p:grpSp>
      <p:sp>
        <p:nvSpPr>
          <p:cNvPr id="89" name="Text Box 87">
            <a:extLst>
              <a:ext uri="{FF2B5EF4-FFF2-40B4-BE49-F238E27FC236}">
                <a16:creationId xmlns:a16="http://schemas.microsoft.com/office/drawing/2014/main" id="{10ADDFAA-DE18-FE4B-9269-12D76DAB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927" y="3677890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90" name="مجموعة 101">
            <a:extLst>
              <a:ext uri="{FF2B5EF4-FFF2-40B4-BE49-F238E27FC236}">
                <a16:creationId xmlns:a16="http://schemas.microsoft.com/office/drawing/2014/main" id="{D439A5F6-6F42-3F41-B7FC-962C9CDD654E}"/>
              </a:ext>
            </a:extLst>
          </p:cNvPr>
          <p:cNvGrpSpPr/>
          <p:nvPr/>
        </p:nvGrpSpPr>
        <p:grpSpPr>
          <a:xfrm>
            <a:off x="4768533" y="3506440"/>
            <a:ext cx="928694" cy="847426"/>
            <a:chOff x="7310450" y="3186114"/>
            <a:chExt cx="928694" cy="847426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F3BA0DEC-FDA8-4E4A-929A-7D3233893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</a:t>
              </a:r>
              <a:endParaRPr lang="en-US" sz="2400" b="1" dirty="0"/>
            </a:p>
          </p:txBody>
        </p:sp>
        <p:sp>
          <p:nvSpPr>
            <p:cNvPr id="92" name="Line 36">
              <a:extLst>
                <a:ext uri="{FF2B5EF4-FFF2-40B4-BE49-F238E27FC236}">
                  <a16:creationId xmlns:a16="http://schemas.microsoft.com/office/drawing/2014/main" id="{B75C63D5-5322-A748-A1BC-654B1E03A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F863E379-DC94-7147-81B2-C5C318D9B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١١</a:t>
              </a:r>
              <a:endParaRPr lang="en-US" sz="2400" b="1" dirty="0"/>
            </a:p>
          </p:txBody>
        </p:sp>
      </p:grpSp>
      <p:sp>
        <p:nvSpPr>
          <p:cNvPr id="94" name="Text Box 87">
            <a:extLst>
              <a:ext uri="{FF2B5EF4-FFF2-40B4-BE49-F238E27FC236}">
                <a16:creationId xmlns:a16="http://schemas.microsoft.com/office/drawing/2014/main" id="{13C0E67E-AACC-2F4E-B0CC-A6D04219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03" y="5116477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٣٦.٣٦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95" name="رابط مستقيم 197">
            <a:extLst>
              <a:ext uri="{FF2B5EF4-FFF2-40B4-BE49-F238E27FC236}">
                <a16:creationId xmlns:a16="http://schemas.microsoft.com/office/drawing/2014/main" id="{85E9FCC2-8B65-8D42-B02C-83CD57B3DA41}"/>
              </a:ext>
            </a:extLst>
          </p:cNvPr>
          <p:cNvCxnSpPr/>
          <p:nvPr/>
        </p:nvCxnSpPr>
        <p:spPr>
          <a:xfrm rot="10800000" flipV="1">
            <a:off x="9226265" y="390649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198">
            <a:extLst>
              <a:ext uri="{FF2B5EF4-FFF2-40B4-BE49-F238E27FC236}">
                <a16:creationId xmlns:a16="http://schemas.microsoft.com/office/drawing/2014/main" id="{F05EEF18-7660-D34E-8569-737A975CF87D}"/>
              </a:ext>
            </a:extLst>
          </p:cNvPr>
          <p:cNvCxnSpPr/>
          <p:nvPr/>
        </p:nvCxnSpPr>
        <p:spPr>
          <a:xfrm rot="10800000" flipV="1">
            <a:off x="9011952" y="433512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87">
            <a:extLst>
              <a:ext uri="{FF2B5EF4-FFF2-40B4-BE49-F238E27FC236}">
                <a16:creationId xmlns:a16="http://schemas.microsoft.com/office/drawing/2014/main" id="{E7E378AC-69AD-8A47-B57B-FA75718B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03" y="443513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٣٦.٣٦٣٦٣٦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C0B6AA-11DD-0F46-9FB4-BBC2836F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77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62" grpId="0"/>
      <p:bldP spid="63" grpId="0"/>
      <p:bldP spid="64" grpId="0"/>
      <p:bldP spid="71" grpId="0" animBg="1"/>
      <p:bldP spid="89" grpId="0"/>
      <p:bldP spid="94" grpId="0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3F30D6C-0907-8F42-B2AC-43E0338F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87266">
            <a:off x="9554137" y="2063403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19">
            <a:extLst>
              <a:ext uri="{FF2B5EF4-FFF2-40B4-BE49-F238E27FC236}">
                <a16:creationId xmlns:a16="http://schemas.microsoft.com/office/drawing/2014/main" id="{295C3FCB-0136-BD4C-AA21-D11C1BA9A012}"/>
              </a:ext>
            </a:extLst>
          </p:cNvPr>
          <p:cNvGrpSpPr/>
          <p:nvPr/>
        </p:nvGrpSpPr>
        <p:grpSpPr>
          <a:xfrm>
            <a:off x="2654101" y="648919"/>
            <a:ext cx="7815318" cy="1118891"/>
            <a:chOff x="1142976" y="714355"/>
            <a:chExt cx="7815318" cy="1118891"/>
          </a:xfrm>
        </p:grpSpPr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6055299A-C45C-A246-9E90-A5866D7912F1}"/>
                </a:ext>
              </a:extLst>
            </p:cNvPr>
            <p:cNvSpPr/>
            <p:nvPr/>
          </p:nvSpPr>
          <p:spPr>
            <a:xfrm>
              <a:off x="1142976" y="714356"/>
              <a:ext cx="6556290" cy="100012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8AA67C0-2D36-864A-852A-7653EA232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714356"/>
              <a:ext cx="544830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مجموعة 101">
              <a:extLst>
                <a:ext uri="{FF2B5EF4-FFF2-40B4-BE49-F238E27FC236}">
                  <a16:creationId xmlns:a16="http://schemas.microsoft.com/office/drawing/2014/main" id="{439527CA-47D0-5343-88D5-8399361713DF}"/>
                </a:ext>
              </a:extLst>
            </p:cNvPr>
            <p:cNvGrpSpPr/>
            <p:nvPr/>
          </p:nvGrpSpPr>
          <p:grpSpPr>
            <a:xfrm>
              <a:off x="6196028" y="1042972"/>
              <a:ext cx="733426" cy="790274"/>
              <a:chOff x="7410462" y="3214690"/>
              <a:chExt cx="733426" cy="790274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68BC9B1F-2B1E-CE4E-A266-991C3B9C4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1BA8769A-D132-E341-B2B3-442C619FA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83756B5-FF97-0C45-8529-5C9293684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D3655413-82CE-2944-83E9-99D422C812E6}"/>
                </a:ext>
              </a:extLst>
            </p:cNvPr>
            <p:cNvGrpSpPr/>
            <p:nvPr/>
          </p:nvGrpSpPr>
          <p:grpSpPr>
            <a:xfrm>
              <a:off x="1357290" y="1042972"/>
              <a:ext cx="733426" cy="790274"/>
              <a:chOff x="7410462" y="3214690"/>
              <a:chExt cx="733426" cy="790274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6349A97F-5CEF-414D-8970-648296C21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F66D9DA9-2D84-944A-9334-F8D62666B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4F1EB5AD-5ECD-8F47-ABBD-F76B42F24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F773591C-08DF-F74E-B200-B6AC1F34BC25}"/>
                </a:ext>
              </a:extLst>
            </p:cNvPr>
            <p:cNvGrpSpPr/>
            <p:nvPr/>
          </p:nvGrpSpPr>
          <p:grpSpPr>
            <a:xfrm>
              <a:off x="4572000" y="1042970"/>
              <a:ext cx="928694" cy="775993"/>
              <a:chOff x="7324738" y="3214690"/>
              <a:chExt cx="928694" cy="775993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3A8D9A62-1C66-BA45-815F-1B7BAAA0B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5C8AC0A7-66A3-3D4D-8954-B68F6517D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1900" y="3578224"/>
                <a:ext cx="57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E90BE731-0B91-E349-9A85-125AD34991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4738" y="3529018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٢٥٠٠</a:t>
                </a:r>
                <a:endParaRPr lang="en-US" sz="2400" b="1" dirty="0"/>
              </a:p>
            </p:txBody>
          </p:sp>
        </p:grpSp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F2FA6D54-1FE2-1D47-A1FF-0B20CEC4B616}"/>
                </a:ext>
              </a:extLst>
            </p:cNvPr>
            <p:cNvSpPr/>
            <p:nvPr/>
          </p:nvSpPr>
          <p:spPr>
            <a:xfrm>
              <a:off x="7715270" y="714355"/>
              <a:ext cx="1214446" cy="100013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0A48BB2C-4E03-6946-B67C-920459796222}"/>
                </a:ext>
              </a:extLst>
            </p:cNvPr>
            <p:cNvGrpSpPr/>
            <p:nvPr/>
          </p:nvGrpSpPr>
          <p:grpSpPr>
            <a:xfrm>
              <a:off x="3095618" y="1042972"/>
              <a:ext cx="733426" cy="790274"/>
              <a:chOff x="7410462" y="3214690"/>
              <a:chExt cx="733426" cy="790274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0CF84D96-5BB4-304D-AC91-ECED75425A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462" y="3214690"/>
                <a:ext cx="7334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6D950FEA-1CEC-4547-A3E0-4750F9740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025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224725BC-45E3-BA44-AA37-433269A858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6" y="3543299"/>
                <a:ext cx="6381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١١</a:t>
                </a:r>
                <a:endParaRPr lang="en-US" sz="2400" b="1" dirty="0"/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6E8A7621-F2B0-2443-A991-1E1A26807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0074" y="902233"/>
              <a:ext cx="1138220" cy="59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pic>
        <p:nvPicPr>
          <p:cNvPr id="38" name="Picture 5">
            <a:extLst>
              <a:ext uri="{FF2B5EF4-FFF2-40B4-BE49-F238E27FC236}">
                <a16:creationId xmlns:a16="http://schemas.microsoft.com/office/drawing/2014/main" id="{BAF853B7-741B-EE41-B229-D277C66A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6199" y="179192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FCC7B6C7-74B1-0245-9628-933FBB40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6097" y="183479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B8E17122-8773-2647-9234-A6D2834B4D36}"/>
              </a:ext>
            </a:extLst>
          </p:cNvPr>
          <p:cNvSpPr/>
          <p:nvPr/>
        </p:nvSpPr>
        <p:spPr>
          <a:xfrm>
            <a:off x="6454603" y="244916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مخطط إلى اليمين 40">
            <a:extLst>
              <a:ext uri="{FF2B5EF4-FFF2-40B4-BE49-F238E27FC236}">
                <a16:creationId xmlns:a16="http://schemas.microsoft.com/office/drawing/2014/main" id="{71FA4908-5834-174E-9551-75FC1F800040}"/>
              </a:ext>
            </a:extLst>
          </p:cNvPr>
          <p:cNvSpPr/>
          <p:nvPr/>
        </p:nvSpPr>
        <p:spPr>
          <a:xfrm rot="9413681">
            <a:off x="8957943" y="296070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 مخطط إلى اليمين 41">
            <a:extLst>
              <a:ext uri="{FF2B5EF4-FFF2-40B4-BE49-F238E27FC236}">
                <a16:creationId xmlns:a16="http://schemas.microsoft.com/office/drawing/2014/main" id="{A511FB9A-0920-2D4E-B6C8-E751F6D67B66}"/>
              </a:ext>
            </a:extLst>
          </p:cNvPr>
          <p:cNvSpPr/>
          <p:nvPr/>
        </p:nvSpPr>
        <p:spPr>
          <a:xfrm rot="12406285">
            <a:off x="8951367" y="297556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814DC094-1396-C84F-A8DD-2004233C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67" y="270188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C9D094EC-F489-F04B-917E-42A67BF8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655" y="313050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26E3BA0E-460B-3741-93DD-8E7B4164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297" y="381631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 ١٠٠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C63075F8-AB67-9F43-BDF7-B88DA7C26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839" y="4935200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سهم مخطط إلى اليمين 46">
            <a:extLst>
              <a:ext uri="{FF2B5EF4-FFF2-40B4-BE49-F238E27FC236}">
                <a16:creationId xmlns:a16="http://schemas.microsoft.com/office/drawing/2014/main" id="{F6F33BF9-B880-E246-A544-D224068A8375}"/>
              </a:ext>
            </a:extLst>
          </p:cNvPr>
          <p:cNvSpPr/>
          <p:nvPr/>
        </p:nvSpPr>
        <p:spPr>
          <a:xfrm rot="10800000">
            <a:off x="7883365" y="280635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سهم مخطط إلى اليمين 47">
            <a:extLst>
              <a:ext uri="{FF2B5EF4-FFF2-40B4-BE49-F238E27FC236}">
                <a16:creationId xmlns:a16="http://schemas.microsoft.com/office/drawing/2014/main" id="{9FE22FA9-6449-1B4E-85CB-5818A3B4CA58}"/>
              </a:ext>
            </a:extLst>
          </p:cNvPr>
          <p:cNvSpPr/>
          <p:nvPr/>
        </p:nvSpPr>
        <p:spPr>
          <a:xfrm rot="10800000">
            <a:off x="7883363" y="322068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106">
            <a:extLst>
              <a:ext uri="{FF2B5EF4-FFF2-40B4-BE49-F238E27FC236}">
                <a16:creationId xmlns:a16="http://schemas.microsoft.com/office/drawing/2014/main" id="{58334FA5-3CC0-E948-8BDC-E6A5E4201090}"/>
              </a:ext>
            </a:extLst>
          </p:cNvPr>
          <p:cNvGrpSpPr/>
          <p:nvPr/>
        </p:nvGrpSpPr>
        <p:grpSpPr>
          <a:xfrm>
            <a:off x="8378671" y="2663478"/>
            <a:ext cx="1776420" cy="876002"/>
            <a:chOff x="6896110" y="2471730"/>
            <a:chExt cx="1776420" cy="876002"/>
          </a:xfrm>
        </p:grpSpPr>
        <p:grpSp>
          <p:nvGrpSpPr>
            <p:cNvPr id="50" name="مجموعة 73">
              <a:extLst>
                <a:ext uri="{FF2B5EF4-FFF2-40B4-BE49-F238E27FC236}">
                  <a16:creationId xmlns:a16="http://schemas.microsoft.com/office/drawing/2014/main" id="{B5FD39AB-126F-0A45-B578-4A0ECA94F52E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55" name="مجموعة 101">
                <a:extLst>
                  <a:ext uri="{FF2B5EF4-FFF2-40B4-BE49-F238E27FC236}">
                    <a16:creationId xmlns:a16="http://schemas.microsoft.com/office/drawing/2014/main" id="{6A434321-E565-AA48-8CD4-02224065C971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FD9C7E1B-2922-094A-9305-E2022F4283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</a:t>
                  </a:r>
                  <a:endParaRPr lang="en-US" sz="2400" b="1" dirty="0"/>
                </a:p>
              </p:txBody>
            </p:sp>
            <p:sp>
              <p:nvSpPr>
                <p:cNvPr id="58" name="Line 36">
                  <a:extLst>
                    <a:ext uri="{FF2B5EF4-FFF2-40B4-BE49-F238E27FC236}">
                      <a16:creationId xmlns:a16="http://schemas.microsoft.com/office/drawing/2014/main" id="{02B53C90-22CA-804B-9052-E349F7CF9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98E708C6-C127-334F-8654-890430394C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٩</a:t>
                  </a:r>
                  <a:endParaRPr lang="en-US" sz="2400" b="1" dirty="0"/>
                </a:p>
              </p:txBody>
            </p:sp>
          </p:grp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A9BFA102-C21D-6C4D-BAC5-E8938E599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51" name="مجموعة 101">
              <a:extLst>
                <a:ext uri="{FF2B5EF4-FFF2-40B4-BE49-F238E27FC236}">
                  <a16:creationId xmlns:a16="http://schemas.microsoft.com/office/drawing/2014/main" id="{1433DD7D-2212-2048-8A7C-4367A008086B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E5B3BCAC-71A0-8145-B5F0-C9B0A75F11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8C04315-3AA2-C949-906B-FA8D8345A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38D66172-17ED-8245-B20F-2F2FECE90E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60" name="رابط مستقيم 155">
            <a:extLst>
              <a:ext uri="{FF2B5EF4-FFF2-40B4-BE49-F238E27FC236}">
                <a16:creationId xmlns:a16="http://schemas.microsoft.com/office/drawing/2014/main" id="{673AC1ED-6732-044B-BD0E-0059A8FB2C45}"/>
              </a:ext>
            </a:extLst>
          </p:cNvPr>
          <p:cNvCxnSpPr/>
          <p:nvPr/>
        </p:nvCxnSpPr>
        <p:spPr>
          <a:xfrm>
            <a:off x="8726331" y="422082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156">
            <a:extLst>
              <a:ext uri="{FF2B5EF4-FFF2-40B4-BE49-F238E27FC236}">
                <a16:creationId xmlns:a16="http://schemas.microsoft.com/office/drawing/2014/main" id="{3AEBE35A-026C-7C4F-A960-21765AE4E632}"/>
              </a:ext>
            </a:extLst>
          </p:cNvPr>
          <p:cNvCxnSpPr/>
          <p:nvPr/>
        </p:nvCxnSpPr>
        <p:spPr>
          <a:xfrm>
            <a:off x="7683337" y="4220820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87">
            <a:extLst>
              <a:ext uri="{FF2B5EF4-FFF2-40B4-BE49-F238E27FC236}">
                <a16:creationId xmlns:a16="http://schemas.microsoft.com/office/drawing/2014/main" id="{C481DC22-3CFA-0448-A62B-5ED73B2F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769" y="424939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6D480DF-3C54-6C45-8C5E-A15AB6FD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911" y="424939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EA884F80-51E1-F840-A4A7-A1EBD2F8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447" y="4939661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١١.١١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5" name="مجموعة 119">
            <a:extLst>
              <a:ext uri="{FF2B5EF4-FFF2-40B4-BE49-F238E27FC236}">
                <a16:creationId xmlns:a16="http://schemas.microsoft.com/office/drawing/2014/main" id="{CF81028D-CACD-5D4C-BB8B-F1812C191772}"/>
              </a:ext>
            </a:extLst>
          </p:cNvPr>
          <p:cNvGrpSpPr/>
          <p:nvPr/>
        </p:nvGrpSpPr>
        <p:grpSpPr>
          <a:xfrm>
            <a:off x="6454603" y="5759424"/>
            <a:ext cx="3786214" cy="847426"/>
            <a:chOff x="4943478" y="5824860"/>
            <a:chExt cx="3786214" cy="847426"/>
          </a:xfrm>
        </p:grpSpPr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7C13980F-6929-3C4A-926F-266B962C4771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١١.١١ 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مجموعة 40">
              <a:extLst>
                <a:ext uri="{FF2B5EF4-FFF2-40B4-BE49-F238E27FC236}">
                  <a16:creationId xmlns:a16="http://schemas.microsoft.com/office/drawing/2014/main" id="{15A2258A-D2C8-C34B-88A6-1B01AACE50F5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49C2C77B-11FD-3E4C-A66D-82DBB3CC7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9" name="Line 36">
                <a:extLst>
                  <a:ext uri="{FF2B5EF4-FFF2-40B4-BE49-F238E27FC236}">
                    <a16:creationId xmlns:a16="http://schemas.microsoft.com/office/drawing/2014/main" id="{2611A5A6-41A7-AB47-B821-FE79AA4A1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67CBB3CF-EBE0-1646-9604-804535D18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</p:grp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A9F09AE6-A9B4-7B4B-9371-BEE8462269AA}"/>
              </a:ext>
            </a:extLst>
          </p:cNvPr>
          <p:cNvSpPr/>
          <p:nvPr/>
        </p:nvSpPr>
        <p:spPr>
          <a:xfrm>
            <a:off x="2211185" y="243487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06">
            <a:extLst>
              <a:ext uri="{FF2B5EF4-FFF2-40B4-BE49-F238E27FC236}">
                <a16:creationId xmlns:a16="http://schemas.microsoft.com/office/drawing/2014/main" id="{A962C993-AE4A-D241-AFE3-25FDAF5D3B1C}"/>
              </a:ext>
            </a:extLst>
          </p:cNvPr>
          <p:cNvGrpSpPr/>
          <p:nvPr/>
        </p:nvGrpSpPr>
        <p:grpSpPr>
          <a:xfrm>
            <a:off x="4135253" y="2649184"/>
            <a:ext cx="1776420" cy="876002"/>
            <a:chOff x="6896110" y="2471730"/>
            <a:chExt cx="1776420" cy="876002"/>
          </a:xfrm>
        </p:grpSpPr>
        <p:grpSp>
          <p:nvGrpSpPr>
            <p:cNvPr id="73" name="مجموعة 73">
              <a:extLst>
                <a:ext uri="{FF2B5EF4-FFF2-40B4-BE49-F238E27FC236}">
                  <a16:creationId xmlns:a16="http://schemas.microsoft.com/office/drawing/2014/main" id="{1BA223AE-BC7F-794B-A3EE-88D4563F8291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78" name="مجموعة 101">
                <a:extLst>
                  <a:ext uri="{FF2B5EF4-FFF2-40B4-BE49-F238E27FC236}">
                    <a16:creationId xmlns:a16="http://schemas.microsoft.com/office/drawing/2014/main" id="{F0953D15-39D4-8649-B747-A763705E17A1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9BCE0FDD-E7BC-4B43-809A-C25B808CF8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</a:t>
                  </a:r>
                  <a:endParaRPr lang="en-US" sz="2400" b="1" dirty="0"/>
                </a:p>
              </p:txBody>
            </p:sp>
            <p:sp>
              <p:nvSpPr>
                <p:cNvPr id="81" name="Line 36">
                  <a:extLst>
                    <a:ext uri="{FF2B5EF4-FFF2-40B4-BE49-F238E27FC236}">
                      <a16:creationId xmlns:a16="http://schemas.microsoft.com/office/drawing/2014/main" id="{DB1871BC-B3D4-CF47-9306-3465511AD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" name="Text Box 87">
                  <a:extLst>
                    <a:ext uri="{FF2B5EF4-FFF2-40B4-BE49-F238E27FC236}">
                      <a16:creationId xmlns:a16="http://schemas.microsoft.com/office/drawing/2014/main" id="{8742C06C-3490-D140-B402-D0610C59FB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٩</a:t>
                  </a:r>
                  <a:endParaRPr lang="en-US" sz="2400" b="1" dirty="0"/>
                </a:p>
              </p:txBody>
            </p:sp>
          </p:grp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873401C1-83B9-B847-A5F7-CFE9CCC7A3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74" name="مجموعة 101">
              <a:extLst>
                <a:ext uri="{FF2B5EF4-FFF2-40B4-BE49-F238E27FC236}">
                  <a16:creationId xmlns:a16="http://schemas.microsoft.com/office/drawing/2014/main" id="{18E21EA0-2322-1545-B738-B360B1F04376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DF58081E-8922-BF47-B08C-340D72F0D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CCBBF101-7842-604A-BC7B-C2C074E4B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6C0C8AB7-2C8E-4D4E-B534-538AAF6EC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grpSp>
        <p:nvGrpSpPr>
          <p:cNvPr id="83" name="مجموعة 145">
            <a:extLst>
              <a:ext uri="{FF2B5EF4-FFF2-40B4-BE49-F238E27FC236}">
                <a16:creationId xmlns:a16="http://schemas.microsoft.com/office/drawing/2014/main" id="{1BFC4356-2807-CF40-85DA-5D80523A0978}"/>
              </a:ext>
            </a:extLst>
          </p:cNvPr>
          <p:cNvGrpSpPr/>
          <p:nvPr/>
        </p:nvGrpSpPr>
        <p:grpSpPr>
          <a:xfrm>
            <a:off x="2211185" y="5745130"/>
            <a:ext cx="3786214" cy="847426"/>
            <a:chOff x="4943478" y="5824860"/>
            <a:chExt cx="3786214" cy="847426"/>
          </a:xfrm>
        </p:grpSpPr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88945FF5-AC5D-EA4D-9146-FEFD52F461D1}"/>
                </a:ext>
              </a:extLst>
            </p:cNvPr>
            <p:cNvSpPr/>
            <p:nvPr/>
          </p:nvSpPr>
          <p:spPr>
            <a:xfrm>
              <a:off x="4943478" y="5872186"/>
              <a:ext cx="3786214" cy="7000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        تساوي تقريبا ١١.١١</a:t>
              </a:r>
              <a:r>
                <a:rPr lang="ar-SA" sz="2400" b="1" dirty="0">
                  <a:solidFill>
                    <a:srgbClr val="FF0000"/>
                  </a:solidFill>
                  <a:latin typeface="Tahoma"/>
                  <a:cs typeface="Tahoma"/>
                </a:rPr>
                <a:t>٪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5" name="مجموعة 40">
              <a:extLst>
                <a:ext uri="{FF2B5EF4-FFF2-40B4-BE49-F238E27FC236}">
                  <a16:creationId xmlns:a16="http://schemas.microsoft.com/office/drawing/2014/main" id="{F43FF7D9-46B1-9D45-96D9-FBDBBBAFE6CE}"/>
                </a:ext>
              </a:extLst>
            </p:cNvPr>
            <p:cNvGrpSpPr/>
            <p:nvPr/>
          </p:nvGrpSpPr>
          <p:grpSpPr>
            <a:xfrm>
              <a:off x="7943874" y="5824860"/>
              <a:ext cx="747712" cy="847426"/>
              <a:chOff x="7424766" y="3186114"/>
              <a:chExt cx="747712" cy="847426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C347312F-545E-474B-8916-F53A68B64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6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353CEA73-2891-D040-9568-C25074CD0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8848" y="3578224"/>
                <a:ext cx="3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6529649D-96D2-F445-9FB7-7AAF7E359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66" y="3571875"/>
                <a:ext cx="74771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</p:grpSp>
      </p:grpSp>
      <p:sp>
        <p:nvSpPr>
          <p:cNvPr id="89" name="Text Box 87">
            <a:extLst>
              <a:ext uri="{FF2B5EF4-FFF2-40B4-BE49-F238E27FC236}">
                <a16:creationId xmlns:a16="http://schemas.microsoft.com/office/drawing/2014/main" id="{74A82A51-F9E8-4849-AA8E-06EA1773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83" y="3677890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90" name="مجموعة 101">
            <a:extLst>
              <a:ext uri="{FF2B5EF4-FFF2-40B4-BE49-F238E27FC236}">
                <a16:creationId xmlns:a16="http://schemas.microsoft.com/office/drawing/2014/main" id="{E47F0B5F-B46E-2C42-AFFB-199C0E539B6B}"/>
              </a:ext>
            </a:extLst>
          </p:cNvPr>
          <p:cNvGrpSpPr/>
          <p:nvPr/>
        </p:nvGrpSpPr>
        <p:grpSpPr>
          <a:xfrm>
            <a:off x="4625789" y="3506440"/>
            <a:ext cx="928694" cy="847426"/>
            <a:chOff x="7310450" y="3186114"/>
            <a:chExt cx="928694" cy="847426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69D7482C-4E3A-0A48-A8D4-5B663712B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92" name="Line 36">
              <a:extLst>
                <a:ext uri="{FF2B5EF4-FFF2-40B4-BE49-F238E27FC236}">
                  <a16:creationId xmlns:a16="http://schemas.microsoft.com/office/drawing/2014/main" id="{90C347CC-59BC-DD46-9931-DE24C0670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46DA6DD3-994B-6E4C-AC15-E65E1C86B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</a:t>
              </a:r>
              <a:endParaRPr lang="en-US" sz="2400" b="1" dirty="0"/>
            </a:p>
          </p:txBody>
        </p:sp>
      </p:grpSp>
      <p:sp>
        <p:nvSpPr>
          <p:cNvPr id="94" name="Text Box 87">
            <a:extLst>
              <a:ext uri="{FF2B5EF4-FFF2-40B4-BE49-F238E27FC236}">
                <a16:creationId xmlns:a16="http://schemas.microsoft.com/office/drawing/2014/main" id="{2F97C2B5-6C20-F840-900E-D3C06B3E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959" y="5116477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١١.١١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95" name="رابط مستقيم 197">
            <a:extLst>
              <a:ext uri="{FF2B5EF4-FFF2-40B4-BE49-F238E27FC236}">
                <a16:creationId xmlns:a16="http://schemas.microsoft.com/office/drawing/2014/main" id="{B2DB63AE-37FD-C344-9B2A-96C28A62D47D}"/>
              </a:ext>
            </a:extLst>
          </p:cNvPr>
          <p:cNvCxnSpPr/>
          <p:nvPr/>
        </p:nvCxnSpPr>
        <p:spPr>
          <a:xfrm rot="10800000" flipV="1">
            <a:off x="9040184" y="3915141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198">
            <a:extLst>
              <a:ext uri="{FF2B5EF4-FFF2-40B4-BE49-F238E27FC236}">
                <a16:creationId xmlns:a16="http://schemas.microsoft.com/office/drawing/2014/main" id="{6A31F4CE-BA27-9349-9F2E-F613525226DE}"/>
              </a:ext>
            </a:extLst>
          </p:cNvPr>
          <p:cNvCxnSpPr/>
          <p:nvPr/>
        </p:nvCxnSpPr>
        <p:spPr>
          <a:xfrm rot="10800000" flipV="1">
            <a:off x="8869208" y="433512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87">
            <a:extLst>
              <a:ext uri="{FF2B5EF4-FFF2-40B4-BE49-F238E27FC236}">
                <a16:creationId xmlns:a16="http://schemas.microsoft.com/office/drawing/2014/main" id="{A482D0A4-98D6-DD4A-9B0D-A7DDF8D2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959" y="443513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١١.١١١١١١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3D78A31-8287-EF4F-803C-85828C5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072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62" grpId="0"/>
      <p:bldP spid="63" grpId="0"/>
      <p:bldP spid="64" grpId="0"/>
      <p:bldP spid="71" grpId="0" animBg="1"/>
      <p:bldP spid="89" grpId="0"/>
      <p:bldP spid="94" grpId="0"/>
      <p:bldP spid="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649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6466BC9-E146-6B48-AF12-967C7F8C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8943" y="1884698"/>
            <a:ext cx="14668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76F45DB-12DF-CC4F-B184-581B9821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8841" y="1927562"/>
            <a:ext cx="1552582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E5A277EC-B3BC-E243-B2A8-AF485163BD95}"/>
              </a:ext>
            </a:extLst>
          </p:cNvPr>
          <p:cNvSpPr/>
          <p:nvPr/>
        </p:nvSpPr>
        <p:spPr>
          <a:xfrm>
            <a:off x="6597347" y="2541934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خطط إلى اليمين 18">
            <a:extLst>
              <a:ext uri="{FF2B5EF4-FFF2-40B4-BE49-F238E27FC236}">
                <a16:creationId xmlns:a16="http://schemas.microsoft.com/office/drawing/2014/main" id="{F3A498A0-E3DD-7543-B196-3E2E1CDDC61C}"/>
              </a:ext>
            </a:extLst>
          </p:cNvPr>
          <p:cNvSpPr/>
          <p:nvPr/>
        </p:nvSpPr>
        <p:spPr>
          <a:xfrm rot="9413681">
            <a:off x="9100687" y="3053472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مخطط إلى اليمين 19">
            <a:extLst>
              <a:ext uri="{FF2B5EF4-FFF2-40B4-BE49-F238E27FC236}">
                <a16:creationId xmlns:a16="http://schemas.microsoft.com/office/drawing/2014/main" id="{FAC195DA-BC88-AF4C-A326-9D7AB12C474B}"/>
              </a:ext>
            </a:extLst>
          </p:cNvPr>
          <p:cNvSpPr/>
          <p:nvPr/>
        </p:nvSpPr>
        <p:spPr>
          <a:xfrm rot="12406285">
            <a:off x="9094111" y="3068333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DB953655-5B47-6D4E-BDA4-E099356B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11" y="279465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١٣ 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51B38CB-D63D-1D4E-986C-43690D1E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399" y="3223279"/>
            <a:ext cx="10144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٦٠٠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7437A20-47F1-004C-9C37-974F4F30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041" y="3909083"/>
            <a:ext cx="2476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١٣ </a:t>
            </a:r>
            <a:r>
              <a:rPr lang="ar-SA" sz="2400" b="1" dirty="0" err="1">
                <a:solidFill>
                  <a:srgbClr val="0070C0"/>
                </a:solidFill>
              </a:rPr>
              <a:t>س</a:t>
            </a:r>
            <a:r>
              <a:rPr lang="ar-SA" sz="2400" b="1" dirty="0">
                <a:solidFill>
                  <a:srgbClr val="0070C0"/>
                </a:solidFill>
              </a:rPr>
              <a:t>  =  ٦٠٠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553FC4BD-2745-2D42-8C0B-C45B9B33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583" y="5027970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س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4454288C-2B48-6C49-B74F-20F95BD4888A}"/>
              </a:ext>
            </a:extLst>
          </p:cNvPr>
          <p:cNvSpPr/>
          <p:nvPr/>
        </p:nvSpPr>
        <p:spPr>
          <a:xfrm rot="10800000">
            <a:off x="8026109" y="2899126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735493FF-EBE3-394C-934B-C4FFF88B2E3C}"/>
              </a:ext>
            </a:extLst>
          </p:cNvPr>
          <p:cNvSpPr/>
          <p:nvPr/>
        </p:nvSpPr>
        <p:spPr>
          <a:xfrm rot="10800000">
            <a:off x="8026107" y="3313458"/>
            <a:ext cx="612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106">
            <a:extLst>
              <a:ext uri="{FF2B5EF4-FFF2-40B4-BE49-F238E27FC236}">
                <a16:creationId xmlns:a16="http://schemas.microsoft.com/office/drawing/2014/main" id="{98273B83-2A45-3B4D-949C-3F8BA5F9DB8D}"/>
              </a:ext>
            </a:extLst>
          </p:cNvPr>
          <p:cNvGrpSpPr/>
          <p:nvPr/>
        </p:nvGrpSpPr>
        <p:grpSpPr>
          <a:xfrm>
            <a:off x="8521415" y="2756248"/>
            <a:ext cx="1776420" cy="876002"/>
            <a:chOff x="6896110" y="2471730"/>
            <a:chExt cx="1776420" cy="876002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6C29639E-86A3-4148-BD5D-A872F82FE7AF}"/>
                </a:ext>
              </a:extLst>
            </p:cNvPr>
            <p:cNvGrpSpPr/>
            <p:nvPr/>
          </p:nvGrpSpPr>
          <p:grpSpPr>
            <a:xfrm>
              <a:off x="7586682" y="2500306"/>
              <a:ext cx="1085848" cy="847426"/>
              <a:chOff x="7915296" y="1571612"/>
              <a:chExt cx="1085848" cy="847426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A8F9A361-B5E2-1B4B-809A-AA1602CAE974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220EDA6F-B50E-C44F-A84E-4EEB5D1C35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٦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660E4A82-DE71-6A4C-AE6F-049BEA4B2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07EFEAB2-D506-BF4C-B63C-3C20B00ED6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١٣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02831CDD-FF35-9F47-B3AD-D23438BD6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0898B98C-095A-1442-A2EF-E35953946B80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C3200750-9E3D-7443-830A-B5A4E385C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س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71A569E4-A04F-6C45-959D-A56BAE1E1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848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A9241462-38EC-3A4C-AF86-C3B927B33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cxnSp>
        <p:nvCxnSpPr>
          <p:cNvPr id="38" name="رابط مستقيم 108">
            <a:extLst>
              <a:ext uri="{FF2B5EF4-FFF2-40B4-BE49-F238E27FC236}">
                <a16:creationId xmlns:a16="http://schemas.microsoft.com/office/drawing/2014/main" id="{AE67BC35-7D87-CE4B-86BE-99BA56C6D4A8}"/>
              </a:ext>
            </a:extLst>
          </p:cNvPr>
          <p:cNvCxnSpPr/>
          <p:nvPr/>
        </p:nvCxnSpPr>
        <p:spPr>
          <a:xfrm>
            <a:off x="8869075" y="4313590"/>
            <a:ext cx="72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110">
            <a:extLst>
              <a:ext uri="{FF2B5EF4-FFF2-40B4-BE49-F238E27FC236}">
                <a16:creationId xmlns:a16="http://schemas.microsoft.com/office/drawing/2014/main" id="{22911DE7-404B-E94E-BB9E-9815BCD520DF}"/>
              </a:ext>
            </a:extLst>
          </p:cNvPr>
          <p:cNvCxnSpPr/>
          <p:nvPr/>
        </p:nvCxnSpPr>
        <p:spPr>
          <a:xfrm>
            <a:off x="7826081" y="4313590"/>
            <a:ext cx="6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7">
            <a:extLst>
              <a:ext uri="{FF2B5EF4-FFF2-40B4-BE49-F238E27FC236}">
                <a16:creationId xmlns:a16="http://schemas.microsoft.com/office/drawing/2014/main" id="{A367E2DC-8C39-C74B-ACEB-F55F6F067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513" y="4342164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615BF362-79B1-9340-A911-725C2230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55" y="4342166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A50450B3-E82F-4C4A-B53E-48C64373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91" y="5032431"/>
            <a:ext cx="10096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٤٦،١٥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573BA23-F1DB-774A-BF74-22B268062807}"/>
              </a:ext>
            </a:extLst>
          </p:cNvPr>
          <p:cNvSpPr/>
          <p:nvPr/>
        </p:nvSpPr>
        <p:spPr>
          <a:xfrm>
            <a:off x="6597347" y="5899520"/>
            <a:ext cx="3786214" cy="700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FF0000"/>
                </a:solidFill>
              </a:rPr>
              <a:t>النسبة المئوية للكتب = ٤٦.١٥ </a:t>
            </a:r>
            <a:r>
              <a:rPr lang="ar-SA" sz="2400" b="1" dirty="0">
                <a:solidFill>
                  <a:srgbClr val="FF0000"/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D31F333C-F931-F943-BBCC-798BB464CDF2}"/>
              </a:ext>
            </a:extLst>
          </p:cNvPr>
          <p:cNvSpPr/>
          <p:nvPr/>
        </p:nvSpPr>
        <p:spPr>
          <a:xfrm>
            <a:off x="2353929" y="2527640"/>
            <a:ext cx="3786214" cy="4057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5" name="مجموعة 106">
            <a:extLst>
              <a:ext uri="{FF2B5EF4-FFF2-40B4-BE49-F238E27FC236}">
                <a16:creationId xmlns:a16="http://schemas.microsoft.com/office/drawing/2014/main" id="{4E55C7DE-FF99-D240-B4AB-75BD81CFAD91}"/>
              </a:ext>
            </a:extLst>
          </p:cNvPr>
          <p:cNvGrpSpPr/>
          <p:nvPr/>
        </p:nvGrpSpPr>
        <p:grpSpPr>
          <a:xfrm>
            <a:off x="4277997" y="2741954"/>
            <a:ext cx="1776420" cy="876002"/>
            <a:chOff x="6896110" y="2471730"/>
            <a:chExt cx="1776420" cy="876002"/>
          </a:xfrm>
        </p:grpSpPr>
        <p:grpSp>
          <p:nvGrpSpPr>
            <p:cNvPr id="46" name="مجموعة 73">
              <a:extLst>
                <a:ext uri="{FF2B5EF4-FFF2-40B4-BE49-F238E27FC236}">
                  <a16:creationId xmlns:a16="http://schemas.microsoft.com/office/drawing/2014/main" id="{62E8DDF6-C8DB-D549-A2D8-6CD6A0CC569F}"/>
                </a:ext>
              </a:extLst>
            </p:cNvPr>
            <p:cNvGrpSpPr/>
            <p:nvPr/>
          </p:nvGrpSpPr>
          <p:grpSpPr>
            <a:xfrm>
              <a:off x="7572394" y="2500306"/>
              <a:ext cx="1100136" cy="847426"/>
              <a:chOff x="7901008" y="1571612"/>
              <a:chExt cx="1100136" cy="847426"/>
            </a:xfrm>
          </p:grpSpPr>
          <p:grpSp>
            <p:nvGrpSpPr>
              <p:cNvPr id="51" name="مجموعة 101">
                <a:extLst>
                  <a:ext uri="{FF2B5EF4-FFF2-40B4-BE49-F238E27FC236}">
                    <a16:creationId xmlns:a16="http://schemas.microsoft.com/office/drawing/2014/main" id="{44DF350C-8960-9840-9C6A-72582BFD5DD8}"/>
                  </a:ext>
                </a:extLst>
              </p:cNvPr>
              <p:cNvGrpSpPr/>
              <p:nvPr/>
            </p:nvGrpSpPr>
            <p:grpSpPr>
              <a:xfrm>
                <a:off x="8267718" y="1571612"/>
                <a:ext cx="733426" cy="847426"/>
                <a:chOff x="7410462" y="3186114"/>
                <a:chExt cx="733426" cy="847426"/>
              </a:xfrm>
            </p:grpSpPr>
            <p:sp>
              <p:nvSpPr>
                <p:cNvPr id="53" name="Text Box 87">
                  <a:extLst>
                    <a:ext uri="{FF2B5EF4-FFF2-40B4-BE49-F238E27FC236}">
                      <a16:creationId xmlns:a16="http://schemas.microsoft.com/office/drawing/2014/main" id="{0043848F-D121-FD4C-816D-EAA5AD8909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0462" y="3186114"/>
                  <a:ext cx="7334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٦</a:t>
                  </a:r>
                  <a:endParaRPr lang="en-US" sz="2400" b="1" dirty="0"/>
                </a:p>
              </p:txBody>
            </p:sp>
            <p:sp>
              <p:nvSpPr>
                <p:cNvPr id="54" name="Line 36">
                  <a:extLst>
                    <a:ext uri="{FF2B5EF4-FFF2-40B4-BE49-F238E27FC236}">
                      <a16:creationId xmlns:a16="http://schemas.microsoft.com/office/drawing/2014/main" id="{3C2D157D-C230-8A43-8E3A-5985FFD65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468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Text Box 87">
                  <a:extLst>
                    <a:ext uri="{FF2B5EF4-FFF2-40B4-BE49-F238E27FC236}">
                      <a16:creationId xmlns:a16="http://schemas.microsoft.com/office/drawing/2014/main" id="{5D185ED3-D9A7-774E-A68F-D69A6C1713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6" y="3571875"/>
                  <a:ext cx="63817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١٣</a:t>
                  </a:r>
                  <a:endParaRPr lang="en-US" sz="2400" b="1" dirty="0"/>
                </a:p>
              </p:txBody>
            </p:sp>
          </p:grpSp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3177E7E2-C6A2-C940-A408-9E6AC796C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1008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×</a:t>
                </a:r>
                <a:endParaRPr lang="en-US" sz="2400" b="1" dirty="0"/>
              </a:p>
            </p:txBody>
          </p:sp>
        </p:grpSp>
        <p:grpSp>
          <p:nvGrpSpPr>
            <p:cNvPr id="47" name="مجموعة 101">
              <a:extLst>
                <a:ext uri="{FF2B5EF4-FFF2-40B4-BE49-F238E27FC236}">
                  <a16:creationId xmlns:a16="http://schemas.microsoft.com/office/drawing/2014/main" id="{387F952E-1AAF-5749-A195-C7E0C2E209C2}"/>
                </a:ext>
              </a:extLst>
            </p:cNvPr>
            <p:cNvGrpSpPr/>
            <p:nvPr/>
          </p:nvGrpSpPr>
          <p:grpSpPr>
            <a:xfrm>
              <a:off x="6896110" y="2471730"/>
              <a:ext cx="785818" cy="876002"/>
              <a:chOff x="7191380" y="3157538"/>
              <a:chExt cx="785818" cy="876002"/>
            </a:xfrm>
          </p:grpSpPr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010412B3-ECCE-E14A-A671-2220C9DFE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532" y="3157538"/>
                <a:ext cx="7001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  <p:sp>
            <p:nvSpPr>
              <p:cNvPr id="49" name="Line 36">
                <a:extLst>
                  <a:ext uri="{FF2B5EF4-FFF2-40B4-BE49-F238E27FC236}">
                    <a16:creationId xmlns:a16="http://schemas.microsoft.com/office/drawing/2014/main" id="{DCBE79CC-4489-B14F-857F-E27354FA7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9560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1C5662E7-603D-C942-8BDE-898E37C7B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0" y="3571875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</p:grpSp>
      </p:grp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72436F67-4681-464E-92EE-DC4974D0FB30}"/>
              </a:ext>
            </a:extLst>
          </p:cNvPr>
          <p:cNvSpPr/>
          <p:nvPr/>
        </p:nvSpPr>
        <p:spPr>
          <a:xfrm>
            <a:off x="2353929" y="5885226"/>
            <a:ext cx="3786214" cy="700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FF0000"/>
                </a:solidFill>
              </a:rPr>
              <a:t>النسبة المئوية للكتب = ٤٦.١٥ </a:t>
            </a:r>
            <a:r>
              <a:rPr lang="ar-SA" sz="2400" b="1" dirty="0">
                <a:solidFill>
                  <a:srgbClr val="FF0000"/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4E85D8B6-D7C7-374D-9F12-DCC51013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927" y="3770660"/>
            <a:ext cx="4381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8" name="مجموعة 101">
            <a:extLst>
              <a:ext uri="{FF2B5EF4-FFF2-40B4-BE49-F238E27FC236}">
                <a16:creationId xmlns:a16="http://schemas.microsoft.com/office/drawing/2014/main" id="{D614D949-DBD0-414F-B878-2AA7149FF148}"/>
              </a:ext>
            </a:extLst>
          </p:cNvPr>
          <p:cNvGrpSpPr/>
          <p:nvPr/>
        </p:nvGrpSpPr>
        <p:grpSpPr>
          <a:xfrm>
            <a:off x="4768533" y="3599210"/>
            <a:ext cx="928694" cy="847426"/>
            <a:chOff x="7310450" y="3186114"/>
            <a:chExt cx="928694" cy="847426"/>
          </a:xfrm>
        </p:grpSpPr>
        <p:sp>
          <p:nvSpPr>
            <p:cNvPr id="59" name="Text Box 87">
              <a:extLst>
                <a:ext uri="{FF2B5EF4-FFF2-40B4-BE49-F238E27FC236}">
                  <a16:creationId xmlns:a16="http://schemas.microsoft.com/office/drawing/2014/main" id="{AC2B880B-A299-2947-B36F-95DBB5565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450" y="3186114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٦٠٠</a:t>
              </a:r>
              <a:endParaRPr lang="en-US" sz="2400" b="1" dirty="0"/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6C8BBBA4-A424-F444-AF15-22B881BDD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2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87">
              <a:extLst>
                <a:ext uri="{FF2B5EF4-FFF2-40B4-BE49-F238E27FC236}">
                  <a16:creationId xmlns:a16="http://schemas.microsoft.com/office/drawing/2014/main" id="{72BDB29D-9C01-9049-8C8D-666337D01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8566" y="3571875"/>
              <a:ext cx="6381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١٣</a:t>
              </a:r>
              <a:endParaRPr lang="en-US" sz="2400" b="1" dirty="0"/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D9D5CE25-2222-294F-8FA4-73AD402B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03" y="5209247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≈ ٤٦.١٥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ABE7199D-0E41-5049-A7CC-37A1B2B8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93503">
            <a:off x="9338054" y="2113289"/>
            <a:ext cx="26479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رابط مستقيم 170">
            <a:extLst>
              <a:ext uri="{FF2B5EF4-FFF2-40B4-BE49-F238E27FC236}">
                <a16:creationId xmlns:a16="http://schemas.microsoft.com/office/drawing/2014/main" id="{3927008C-BF0A-CD41-8422-82EE40AB789F}"/>
              </a:ext>
            </a:extLst>
          </p:cNvPr>
          <p:cNvCxnSpPr/>
          <p:nvPr/>
        </p:nvCxnSpPr>
        <p:spPr>
          <a:xfrm rot="10800000" flipV="1">
            <a:off x="9226265" y="399926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171">
            <a:extLst>
              <a:ext uri="{FF2B5EF4-FFF2-40B4-BE49-F238E27FC236}">
                <a16:creationId xmlns:a16="http://schemas.microsoft.com/office/drawing/2014/main" id="{B90F9036-2C9D-9D48-952A-E8CC4EADAF18}"/>
              </a:ext>
            </a:extLst>
          </p:cNvPr>
          <p:cNvCxnSpPr/>
          <p:nvPr/>
        </p:nvCxnSpPr>
        <p:spPr>
          <a:xfrm rot="10800000" flipV="1">
            <a:off x="9011952" y="4427892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مجموعة 2">
            <a:extLst>
              <a:ext uri="{FF2B5EF4-FFF2-40B4-BE49-F238E27FC236}">
                <a16:creationId xmlns:a16="http://schemas.microsoft.com/office/drawing/2014/main" id="{3B4120B1-7D9C-C949-B573-52E3B1A57436}"/>
              </a:ext>
            </a:extLst>
          </p:cNvPr>
          <p:cNvGrpSpPr/>
          <p:nvPr/>
        </p:nvGrpSpPr>
        <p:grpSpPr>
          <a:xfrm>
            <a:off x="2796845" y="741690"/>
            <a:ext cx="7786742" cy="1000132"/>
            <a:chOff x="1142976" y="2064887"/>
            <a:chExt cx="7786742" cy="943366"/>
          </a:xfrm>
        </p:grpSpPr>
        <p:sp>
          <p:nvSpPr>
            <p:cNvPr id="67" name="دبوس زينة 66">
              <a:extLst>
                <a:ext uri="{FF2B5EF4-FFF2-40B4-BE49-F238E27FC236}">
                  <a16:creationId xmlns:a16="http://schemas.microsoft.com/office/drawing/2014/main" id="{B752F3BE-2D75-9640-A9A2-CA4BBC8826A8}"/>
                </a:ext>
              </a:extLst>
            </p:cNvPr>
            <p:cNvSpPr/>
            <p:nvPr/>
          </p:nvSpPr>
          <p:spPr>
            <a:xfrm>
              <a:off x="1142976" y="2064887"/>
              <a:ext cx="655629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8" name="مجموعة 20">
              <a:extLst>
                <a:ext uri="{FF2B5EF4-FFF2-40B4-BE49-F238E27FC236}">
                  <a16:creationId xmlns:a16="http://schemas.microsoft.com/office/drawing/2014/main" id="{262DC368-0335-9241-AAE4-D91E00DDCE0A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69" name="دبوس زينة 68">
                <a:extLst>
                  <a:ext uri="{FF2B5EF4-FFF2-40B4-BE49-F238E27FC236}">
                    <a16:creationId xmlns:a16="http://schemas.microsoft.com/office/drawing/2014/main" id="{2C7463D5-3B6F-5A4B-9B71-E08A59CD63DC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0" name="Picture 2">
                <a:extLst>
                  <a:ext uri="{FF2B5EF4-FFF2-40B4-BE49-F238E27FC236}">
                    <a16:creationId xmlns:a16="http://schemas.microsoft.com/office/drawing/2014/main" id="{3626D3BD-5C5B-884C-90F4-6E52DD7C4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71" name="Text Box 87">
            <a:extLst>
              <a:ext uri="{FF2B5EF4-FFF2-40B4-BE49-F238E27FC236}">
                <a16:creationId xmlns:a16="http://schemas.microsoft.com/office/drawing/2014/main" id="{50C9B2C6-1EDB-1540-B202-777C2DA3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03" y="4527904"/>
            <a:ext cx="208123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= ٤٦.١٥٣٨٤٦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DA985372-A9A4-7C48-A2A7-8F37F62E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6911" y="770264"/>
            <a:ext cx="58388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989E92-F0BA-E545-A994-18CF1D09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8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40" grpId="0"/>
      <p:bldP spid="41" grpId="0"/>
      <p:bldP spid="42" grpId="0"/>
      <p:bldP spid="44" grpId="0" animBg="1"/>
      <p:bldP spid="57" grpId="0"/>
      <p:bldP spid="62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9F2E2E-F9D2-6849-9296-5DC3BD68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الكسور والنسب المئوية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المئوية على صور كسور اعتيادية أو عشرية وبالعكس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69276" y="4655072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8D78DC-3E30-174E-9637-7F1BA79E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B0FC21-3A84-D542-B33B-EFD5FFC2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186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D36066-74A0-404B-8507-A9873B3B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42" y="639039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587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F253794-4B8C-AE42-9D59-68124B8FAF2D}"/>
              </a:ext>
            </a:extLst>
          </p:cNvPr>
          <p:cNvGrpSpPr/>
          <p:nvPr/>
        </p:nvGrpSpPr>
        <p:grpSpPr>
          <a:xfrm>
            <a:off x="4744602" y="278285"/>
            <a:ext cx="2838450" cy="447675"/>
            <a:chOff x="3538544" y="2128828"/>
            <a:chExt cx="2838450" cy="447675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461E4A0-4C07-8F46-A09E-E0C599A7F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00694" y="2214554"/>
              <a:ext cx="876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9E202A4B-D9C3-0C4E-A670-420A3FD6E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8544" y="2128828"/>
              <a:ext cx="19621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985A9F2-0362-B24A-86DD-522E0AB702DD}"/>
              </a:ext>
            </a:extLst>
          </p:cNvPr>
          <p:cNvGrpSpPr/>
          <p:nvPr/>
        </p:nvGrpSpPr>
        <p:grpSpPr>
          <a:xfrm>
            <a:off x="6316238" y="1226026"/>
            <a:ext cx="3929090" cy="2143140"/>
            <a:chOff x="5000628" y="857232"/>
            <a:chExt cx="3929090" cy="2143140"/>
          </a:xfrm>
        </p:grpSpPr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A8177CBA-F039-6A41-87A4-B7B34CE84221}"/>
                </a:ext>
              </a:extLst>
            </p:cNvPr>
            <p:cNvSpPr/>
            <p:nvPr/>
          </p:nvSpPr>
          <p:spPr>
            <a:xfrm>
              <a:off x="5000628" y="857232"/>
              <a:ext cx="3929090" cy="214314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6E2E608F-B420-7F46-A90E-CB6751FAD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4" y="1000108"/>
              <a:ext cx="296704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50775932-C970-1248-AC4F-87FB8898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2326" y="1083150"/>
            <a:ext cx="38909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EF790127-C966-F84F-9446-C1B8B845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9246" y="3869232"/>
            <a:ext cx="25908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3F91204-D5C4-A043-988A-AABFD78D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9246" y="5083677"/>
            <a:ext cx="2590804" cy="8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C635212-73CB-0340-99D9-2BDC717C43B0}"/>
              </a:ext>
            </a:extLst>
          </p:cNvPr>
          <p:cNvGrpSpPr/>
          <p:nvPr/>
        </p:nvGrpSpPr>
        <p:grpSpPr>
          <a:xfrm>
            <a:off x="7230644" y="4212134"/>
            <a:ext cx="781058" cy="780454"/>
            <a:chOff x="7205678" y="3210220"/>
            <a:chExt cx="781058" cy="780454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D1D5C96A-9ED3-7A4C-9A00-48274D56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٢٦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CC0573A1-FBE9-F444-889A-606D055B7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9978" y="3578224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8E146EC3-3778-1B4A-ABB1-A448DCDF9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2828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ECD4C4C-D65C-384B-BAD7-5705BBE64495}"/>
              </a:ext>
            </a:extLst>
          </p:cNvPr>
          <p:cNvGrpSpPr/>
          <p:nvPr/>
        </p:nvGrpSpPr>
        <p:grpSpPr>
          <a:xfrm>
            <a:off x="8245064" y="5440868"/>
            <a:ext cx="790576" cy="780454"/>
            <a:chOff x="7205678" y="3210220"/>
            <a:chExt cx="790576" cy="780454"/>
          </a:xfrm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843E6145-3E5B-EF4D-A45F-E320C04A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١٣</a:t>
              </a:r>
              <a:endParaRPr lang="en-US" sz="2400" b="1" dirty="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741BD007-D948-CD46-BCE1-A59B5D97B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753B7961-0D41-574B-B2A8-88D396D62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٥٠</a:t>
              </a:r>
              <a:endParaRPr lang="en-US" sz="2400" b="1" dirty="0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5F25867-572D-A24C-A53D-E472F638E33E}"/>
              </a:ext>
            </a:extLst>
          </p:cNvPr>
          <p:cNvGrpSpPr/>
          <p:nvPr/>
        </p:nvGrpSpPr>
        <p:grpSpPr>
          <a:xfrm>
            <a:off x="3601594" y="3940670"/>
            <a:ext cx="1357322" cy="1000132"/>
            <a:chOff x="2285984" y="3786190"/>
            <a:chExt cx="1357322" cy="1000132"/>
          </a:xfrm>
        </p:grpSpPr>
        <p:sp>
          <p:nvSpPr>
            <p:cNvPr id="33" name="خماسي 32">
              <a:extLst>
                <a:ext uri="{FF2B5EF4-FFF2-40B4-BE49-F238E27FC236}">
                  <a16:creationId xmlns:a16="http://schemas.microsoft.com/office/drawing/2014/main" id="{2AEDA9E1-6FFD-474A-8E5E-0B446CE64687}"/>
                </a:ext>
              </a:extLst>
            </p:cNvPr>
            <p:cNvSpPr/>
            <p:nvPr/>
          </p:nvSpPr>
          <p:spPr>
            <a:xfrm rot="5400000">
              <a:off x="2464579" y="3607595"/>
              <a:ext cx="1000132" cy="135732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0E709F20-A22F-F64E-9235-6F14FF372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298" y="3857628"/>
              <a:ext cx="9572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تذكر أن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4A2301D8-7A7E-7F4F-88AF-50B8104D47E3}"/>
              </a:ext>
            </a:extLst>
          </p:cNvPr>
          <p:cNvGrpSpPr/>
          <p:nvPr/>
        </p:nvGrpSpPr>
        <p:grpSpPr>
          <a:xfrm>
            <a:off x="4830328" y="5155116"/>
            <a:ext cx="781058" cy="780454"/>
            <a:chOff x="7219966" y="3210220"/>
            <a:chExt cx="781058" cy="780454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BD0EC51B-03B7-6144-8D02-43A8DA3FE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6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</a:t>
              </a:r>
              <a:endParaRPr lang="en-US" sz="2400" b="1" dirty="0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F7660301-8746-7549-B730-9B745C399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D22FC67D-BF02-CA44-8A76-9DF6A14D9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</p:grpSp>
      <p:sp>
        <p:nvSpPr>
          <p:cNvPr id="39" name="Text Box 87">
            <a:extLst>
              <a:ext uri="{FF2B5EF4-FFF2-40B4-BE49-F238E27FC236}">
                <a16:creationId xmlns:a16="http://schemas.microsoft.com/office/drawing/2014/main" id="{818AB65D-0389-8646-89E9-B0205E4A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462" y="5226554"/>
            <a:ext cx="22145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يسمى كسر اعتيادي</a:t>
            </a:r>
            <a:endParaRPr lang="en-US" sz="2400" b="1" dirty="0"/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B1042797-8E57-9748-BD4C-C1E781BE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462" y="5979335"/>
            <a:ext cx="22145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يسمى كسر عشري</a:t>
            </a:r>
            <a:endParaRPr lang="en-US" sz="2400" b="1" dirty="0"/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525B6640-71E1-1D4D-A7AE-14429050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602" y="5983796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٠.٧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8E96ED-13CC-7649-A102-1F79D011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5861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3C295BAF-D0F4-6147-9C14-CFEE78D3B852}"/>
              </a:ext>
            </a:extLst>
          </p:cNvPr>
          <p:cNvGrpSpPr/>
          <p:nvPr/>
        </p:nvGrpSpPr>
        <p:grpSpPr>
          <a:xfrm>
            <a:off x="4899794" y="457201"/>
            <a:ext cx="2838450" cy="447675"/>
            <a:chOff x="3538544" y="2128828"/>
            <a:chExt cx="2838450" cy="447675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5BD78941-7759-2844-BA84-2389B1F2D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00694" y="2214554"/>
              <a:ext cx="876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3">
              <a:extLst>
                <a:ext uri="{FF2B5EF4-FFF2-40B4-BE49-F238E27FC236}">
                  <a16:creationId xmlns:a16="http://schemas.microsoft.com/office/drawing/2014/main" id="{C8372F00-785D-504F-9F2D-EE3B3709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8544" y="2128828"/>
              <a:ext cx="19621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خماسي 59">
            <a:extLst>
              <a:ext uri="{FF2B5EF4-FFF2-40B4-BE49-F238E27FC236}">
                <a16:creationId xmlns:a16="http://schemas.microsoft.com/office/drawing/2014/main" id="{8ABF1235-70FA-A045-B799-B18BEBCE5961}"/>
              </a:ext>
            </a:extLst>
          </p:cNvPr>
          <p:cNvSpPr/>
          <p:nvPr/>
        </p:nvSpPr>
        <p:spPr>
          <a:xfrm flipH="1">
            <a:off x="6042802" y="1896084"/>
            <a:ext cx="4143404" cy="571504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ما الكسر الاعتيادي الذي يكافئ ١٠</a:t>
            </a:r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سداسي 60">
            <a:extLst>
              <a:ext uri="{FF2B5EF4-FFF2-40B4-BE49-F238E27FC236}">
                <a16:creationId xmlns:a16="http://schemas.microsoft.com/office/drawing/2014/main" id="{E38C4699-7DB1-6F4B-81F5-1F9A97992EEA}"/>
              </a:ext>
            </a:extLst>
          </p:cNvPr>
          <p:cNvSpPr/>
          <p:nvPr/>
        </p:nvSpPr>
        <p:spPr>
          <a:xfrm>
            <a:off x="4685480" y="1696058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B2DED852-D2C0-DA47-81E3-009D7503E539}"/>
              </a:ext>
            </a:extLst>
          </p:cNvPr>
          <p:cNvGrpSpPr/>
          <p:nvPr/>
        </p:nvGrpSpPr>
        <p:grpSpPr>
          <a:xfrm>
            <a:off x="4923610" y="1830010"/>
            <a:ext cx="790576" cy="780454"/>
            <a:chOff x="7205678" y="3210220"/>
            <a:chExt cx="790576" cy="780454"/>
          </a:xfrm>
        </p:grpSpPr>
        <p:sp>
          <p:nvSpPr>
            <p:cNvPr id="63" name="Text Box 87">
              <a:extLst>
                <a:ext uri="{FF2B5EF4-FFF2-40B4-BE49-F238E27FC236}">
                  <a16:creationId xmlns:a16="http://schemas.microsoft.com/office/drawing/2014/main" id="{A8AB64A4-D2AF-D74A-A33A-234C76EB2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65A89163-46F5-8E45-9FAA-183BBD4A6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68244A93-E869-9B4B-B308-165B7DF95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66" name="خماسي 65">
            <a:extLst>
              <a:ext uri="{FF2B5EF4-FFF2-40B4-BE49-F238E27FC236}">
                <a16:creationId xmlns:a16="http://schemas.microsoft.com/office/drawing/2014/main" id="{C03E093A-34A8-1C46-83C1-6870251989EC}"/>
              </a:ext>
            </a:extLst>
          </p:cNvPr>
          <p:cNvSpPr/>
          <p:nvPr/>
        </p:nvSpPr>
        <p:spPr>
          <a:xfrm flipH="1">
            <a:off x="6042802" y="3096242"/>
            <a:ext cx="4143404" cy="571504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ما الكسر الاعتيادي الذي يكافئ ٢٥</a:t>
            </a:r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سداسي 66">
            <a:extLst>
              <a:ext uri="{FF2B5EF4-FFF2-40B4-BE49-F238E27FC236}">
                <a16:creationId xmlns:a16="http://schemas.microsoft.com/office/drawing/2014/main" id="{57A56CFE-D590-E64F-AE31-DEED481B630E}"/>
              </a:ext>
            </a:extLst>
          </p:cNvPr>
          <p:cNvSpPr/>
          <p:nvPr/>
        </p:nvSpPr>
        <p:spPr>
          <a:xfrm>
            <a:off x="4685480" y="2896216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D3DD4A5F-D59A-E047-A466-F8C5437E6752}"/>
              </a:ext>
            </a:extLst>
          </p:cNvPr>
          <p:cNvGrpSpPr/>
          <p:nvPr/>
        </p:nvGrpSpPr>
        <p:grpSpPr>
          <a:xfrm>
            <a:off x="4923610" y="3030168"/>
            <a:ext cx="790576" cy="780454"/>
            <a:chOff x="7205678" y="3210220"/>
            <a:chExt cx="790576" cy="780454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871A4E6E-1188-1F44-ADD3-1EF622AD8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</a:t>
              </a:r>
              <a:endParaRPr lang="en-US" sz="2400" b="1" dirty="0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55971945-D34B-9F4C-A96E-196C55BF2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75EF6747-F33D-CA41-AF3A-63A10E07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72" name="خماسي 71">
            <a:extLst>
              <a:ext uri="{FF2B5EF4-FFF2-40B4-BE49-F238E27FC236}">
                <a16:creationId xmlns:a16="http://schemas.microsoft.com/office/drawing/2014/main" id="{9C34612C-8AC5-6F44-83BF-DBC14A71C19F}"/>
              </a:ext>
            </a:extLst>
          </p:cNvPr>
          <p:cNvSpPr/>
          <p:nvPr/>
        </p:nvSpPr>
        <p:spPr>
          <a:xfrm flipH="1">
            <a:off x="6042802" y="4239250"/>
            <a:ext cx="4143404" cy="571504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ما الكسر العشري الذي يكافئ ٩٦</a:t>
            </a:r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سداسي 72">
            <a:extLst>
              <a:ext uri="{FF2B5EF4-FFF2-40B4-BE49-F238E27FC236}">
                <a16:creationId xmlns:a16="http://schemas.microsoft.com/office/drawing/2014/main" id="{5CBAE2FC-C780-F346-A602-A665F21A5ACF}"/>
              </a:ext>
            </a:extLst>
          </p:cNvPr>
          <p:cNvSpPr/>
          <p:nvPr/>
        </p:nvSpPr>
        <p:spPr>
          <a:xfrm>
            <a:off x="4685480" y="4039224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C3F9CBE4-CED9-0649-B2FF-5CC8F25DB552}"/>
              </a:ext>
            </a:extLst>
          </p:cNvPr>
          <p:cNvGrpSpPr/>
          <p:nvPr/>
        </p:nvGrpSpPr>
        <p:grpSpPr>
          <a:xfrm>
            <a:off x="4923610" y="4173176"/>
            <a:ext cx="790576" cy="780454"/>
            <a:chOff x="7205678" y="3210220"/>
            <a:chExt cx="790576" cy="780454"/>
          </a:xfrm>
        </p:grpSpPr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DDE6C2FB-9D06-7440-B130-BEAB616DB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٩٦</a:t>
              </a:r>
              <a:endParaRPr lang="en-US" sz="2400" b="1" dirty="0"/>
            </a:p>
          </p:txBody>
        </p:sp>
        <p:sp>
          <p:nvSpPr>
            <p:cNvPr id="76" name="Line 36">
              <a:extLst>
                <a:ext uri="{FF2B5EF4-FFF2-40B4-BE49-F238E27FC236}">
                  <a16:creationId xmlns:a16="http://schemas.microsoft.com/office/drawing/2014/main" id="{D2D43882-BC24-0549-92D4-0571AC8C5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EB126BB0-C6FE-4A49-8388-D7934B8C6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78" name="خماسي 77">
            <a:extLst>
              <a:ext uri="{FF2B5EF4-FFF2-40B4-BE49-F238E27FC236}">
                <a16:creationId xmlns:a16="http://schemas.microsoft.com/office/drawing/2014/main" id="{D8232D1B-6E3B-6C42-85A3-D9B31A53E76C}"/>
              </a:ext>
            </a:extLst>
          </p:cNvPr>
          <p:cNvSpPr/>
          <p:nvPr/>
        </p:nvSpPr>
        <p:spPr>
          <a:xfrm flipH="1">
            <a:off x="6042802" y="5439408"/>
            <a:ext cx="4143404" cy="571504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ما الكسر العشري الذي يكافئ ٩٦.٥</a:t>
            </a:r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سداسي 78">
            <a:extLst>
              <a:ext uri="{FF2B5EF4-FFF2-40B4-BE49-F238E27FC236}">
                <a16:creationId xmlns:a16="http://schemas.microsoft.com/office/drawing/2014/main" id="{AA5BCD27-5628-4941-B32E-CD8F7C6829A7}"/>
              </a:ext>
            </a:extLst>
          </p:cNvPr>
          <p:cNvSpPr/>
          <p:nvPr/>
        </p:nvSpPr>
        <p:spPr>
          <a:xfrm>
            <a:off x="4685480" y="5239382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7D5D6E4F-7438-2E4D-BC69-A3F87ED92E1B}"/>
              </a:ext>
            </a:extLst>
          </p:cNvPr>
          <p:cNvGrpSpPr/>
          <p:nvPr/>
        </p:nvGrpSpPr>
        <p:grpSpPr>
          <a:xfrm>
            <a:off x="4556892" y="5373334"/>
            <a:ext cx="1471622" cy="780454"/>
            <a:chOff x="6524632" y="3210220"/>
            <a:chExt cx="1471622" cy="780454"/>
          </a:xfrm>
        </p:grpSpPr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295AFAD0-CCB5-274C-B3A1-388FA1422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٩٦٥</a:t>
              </a:r>
              <a:endParaRPr lang="en-US" sz="2400" b="1" dirty="0"/>
            </a:p>
          </p:txBody>
        </p:sp>
        <p:sp>
          <p:nvSpPr>
            <p:cNvPr id="82" name="Line 36">
              <a:extLst>
                <a:ext uri="{FF2B5EF4-FFF2-40B4-BE49-F238E27FC236}">
                  <a16:creationId xmlns:a16="http://schemas.microsoft.com/office/drawing/2014/main" id="{23870C14-28F9-004A-B1DD-9AF511FD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Text Box 87">
              <a:extLst>
                <a:ext uri="{FF2B5EF4-FFF2-40B4-BE49-F238E27FC236}">
                  <a16:creationId xmlns:a16="http://schemas.microsoft.com/office/drawing/2014/main" id="{AE1C0C26-B81D-D247-8D82-AEDDB2F72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  <p:sp>
          <p:nvSpPr>
            <p:cNvPr id="84" name="Text Box 87">
              <a:extLst>
                <a:ext uri="{FF2B5EF4-FFF2-40B4-BE49-F238E27FC236}">
                  <a16:creationId xmlns:a16="http://schemas.microsoft.com/office/drawing/2014/main" id="{52CF6B5B-0D41-064D-A57E-E270A16AC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422" y="3376308"/>
              <a:ext cx="36194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÷</a:t>
              </a:r>
              <a:endParaRPr lang="en-US" sz="2400" b="1" dirty="0"/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EE171691-6A79-E74E-AD3B-A5060B886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32" y="3376308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86" name="سداسي 85">
            <a:extLst>
              <a:ext uri="{FF2B5EF4-FFF2-40B4-BE49-F238E27FC236}">
                <a16:creationId xmlns:a16="http://schemas.microsoft.com/office/drawing/2014/main" id="{99E6B0EF-4B67-DF46-8AF3-546DA6332C61}"/>
              </a:ext>
            </a:extLst>
          </p:cNvPr>
          <p:cNvSpPr/>
          <p:nvPr/>
        </p:nvSpPr>
        <p:spPr>
          <a:xfrm>
            <a:off x="3328158" y="1690694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E878D896-452A-7048-87B0-F162C7A993BD}"/>
              </a:ext>
            </a:extLst>
          </p:cNvPr>
          <p:cNvGrpSpPr/>
          <p:nvPr/>
        </p:nvGrpSpPr>
        <p:grpSpPr>
          <a:xfrm>
            <a:off x="3571048" y="1824646"/>
            <a:ext cx="790576" cy="780454"/>
            <a:chOff x="7205678" y="3210220"/>
            <a:chExt cx="790576" cy="780454"/>
          </a:xfrm>
        </p:grpSpPr>
        <p:sp>
          <p:nvSpPr>
            <p:cNvPr id="88" name="Text Box 87">
              <a:extLst>
                <a:ext uri="{FF2B5EF4-FFF2-40B4-BE49-F238E27FC236}">
                  <a16:creationId xmlns:a16="http://schemas.microsoft.com/office/drawing/2014/main" id="{9B1EDF50-D3C9-2D46-BB55-D64BD6163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89" name="Line 36">
              <a:extLst>
                <a:ext uri="{FF2B5EF4-FFF2-40B4-BE49-F238E27FC236}">
                  <a16:creationId xmlns:a16="http://schemas.microsoft.com/office/drawing/2014/main" id="{406A85E6-53F3-884C-B381-49B472B35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8BEB2E9-8D51-4745-8142-F59F7A867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</p:grpSp>
      <p:sp>
        <p:nvSpPr>
          <p:cNvPr id="91" name="سداسي 90">
            <a:extLst>
              <a:ext uri="{FF2B5EF4-FFF2-40B4-BE49-F238E27FC236}">
                <a16:creationId xmlns:a16="http://schemas.microsoft.com/office/drawing/2014/main" id="{98A460DF-1BF3-D747-AD70-6468B78CCEEF}"/>
              </a:ext>
            </a:extLst>
          </p:cNvPr>
          <p:cNvSpPr/>
          <p:nvPr/>
        </p:nvSpPr>
        <p:spPr>
          <a:xfrm>
            <a:off x="3328158" y="2890852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D0B321-519C-9A40-952E-D3A13D2F260D}"/>
              </a:ext>
            </a:extLst>
          </p:cNvPr>
          <p:cNvGrpSpPr/>
          <p:nvPr/>
        </p:nvGrpSpPr>
        <p:grpSpPr>
          <a:xfrm>
            <a:off x="3571048" y="3024804"/>
            <a:ext cx="790576" cy="780454"/>
            <a:chOff x="7205678" y="3210220"/>
            <a:chExt cx="790576" cy="780454"/>
          </a:xfrm>
        </p:grpSpPr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9FAF818F-CFE9-B34B-BB2D-EAF5CC9E4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5678" y="3210220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A626E0F4-3DDE-BE4D-8F94-44AADC0EF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9758" y="3578224"/>
              <a:ext cx="3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E9B8210C-063D-8042-A31E-18440A191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3529009"/>
              <a:ext cx="71913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</p:grpSp>
      <p:sp>
        <p:nvSpPr>
          <p:cNvPr id="96" name="سداسي 95">
            <a:extLst>
              <a:ext uri="{FF2B5EF4-FFF2-40B4-BE49-F238E27FC236}">
                <a16:creationId xmlns:a16="http://schemas.microsoft.com/office/drawing/2014/main" id="{6EF6D477-E23E-5748-97D0-D91BAC023129}"/>
              </a:ext>
            </a:extLst>
          </p:cNvPr>
          <p:cNvSpPr/>
          <p:nvPr/>
        </p:nvSpPr>
        <p:spPr>
          <a:xfrm>
            <a:off x="3328158" y="4048148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8A8DB5EB-2B7E-9C41-8E66-BD9DA002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610" y="4363377"/>
            <a:ext cx="8906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٠.٩٦</a:t>
            </a:r>
            <a:endParaRPr lang="en-US" sz="2400" b="1" dirty="0"/>
          </a:p>
        </p:txBody>
      </p:sp>
      <p:sp>
        <p:nvSpPr>
          <p:cNvPr id="98" name="سداسي 97">
            <a:extLst>
              <a:ext uri="{FF2B5EF4-FFF2-40B4-BE49-F238E27FC236}">
                <a16:creationId xmlns:a16="http://schemas.microsoft.com/office/drawing/2014/main" id="{CCD8811A-5097-214E-83A5-30444ECFEE6F}"/>
              </a:ext>
            </a:extLst>
          </p:cNvPr>
          <p:cNvSpPr/>
          <p:nvPr/>
        </p:nvSpPr>
        <p:spPr>
          <a:xfrm>
            <a:off x="3328158" y="5248306"/>
            <a:ext cx="1285884" cy="1000132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Text Box 87">
            <a:extLst>
              <a:ext uri="{FF2B5EF4-FFF2-40B4-BE49-F238E27FC236}">
                <a16:creationId xmlns:a16="http://schemas.microsoft.com/office/drawing/2014/main" id="{8E91CFCE-205A-7D49-8FAC-FFF253D6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034" y="5563535"/>
            <a:ext cx="9572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٠.٩٦٥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5AB8A46-2600-264B-9D5F-C51CE3D0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03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6" grpId="0" animBg="1"/>
      <p:bldP spid="67" grpId="0" animBg="1"/>
      <p:bldP spid="72" grpId="0" animBg="1"/>
      <p:bldP spid="73" grpId="0" animBg="1"/>
      <p:bldP spid="78" grpId="0" animBg="1"/>
      <p:bldP spid="79" grpId="0" animBg="1"/>
      <p:bldP spid="86" grpId="0" animBg="1"/>
      <p:bldP spid="91" grpId="0" animBg="1"/>
      <p:bldP spid="96" grpId="0" animBg="1"/>
      <p:bldP spid="97" grpId="0"/>
      <p:bldP spid="98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256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4" name="دبوس زينة 13">
            <a:extLst>
              <a:ext uri="{FF2B5EF4-FFF2-40B4-BE49-F238E27FC236}">
                <a16:creationId xmlns:a16="http://schemas.microsoft.com/office/drawing/2014/main" id="{6F8BDB32-A1DB-554F-B4EA-016D1CC4CBA7}"/>
              </a:ext>
            </a:extLst>
          </p:cNvPr>
          <p:cNvSpPr/>
          <p:nvPr/>
        </p:nvSpPr>
        <p:spPr>
          <a:xfrm>
            <a:off x="4461948" y="1072509"/>
            <a:ext cx="4343430" cy="642951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اكتب ككسر اعتيادي بأبسط صورة :</a:t>
            </a:r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0D9725BC-9CB6-3C46-8EA6-8095B1677556}"/>
              </a:ext>
            </a:extLst>
          </p:cNvPr>
          <p:cNvGrpSpPr/>
          <p:nvPr/>
        </p:nvGrpSpPr>
        <p:grpSpPr>
          <a:xfrm>
            <a:off x="5676394" y="5511503"/>
            <a:ext cx="1076326" cy="847426"/>
            <a:chOff x="7081864" y="3186114"/>
            <a:chExt cx="1076326" cy="847426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4D2BF4E5-47DB-A948-BAF5-8007D4CAB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386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AD92030E-FA26-FD45-BBE8-C81C1C6BE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6E54FA3E-6B98-F241-A9B6-4EAA7D36C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478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٣٠٠</a:t>
              </a:r>
              <a:endParaRPr lang="en-US" sz="2400" b="1" dirty="0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0A2451CD-5CC3-F646-9218-3EFF165B9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1864" y="3347736"/>
              <a:ext cx="39052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4" name="مجموعة 40">
            <a:extLst>
              <a:ext uri="{FF2B5EF4-FFF2-40B4-BE49-F238E27FC236}">
                <a16:creationId xmlns:a16="http://schemas.microsoft.com/office/drawing/2014/main" id="{596B1BB5-627F-2F44-9E05-6E8737F0BD6A}"/>
              </a:ext>
            </a:extLst>
          </p:cNvPr>
          <p:cNvGrpSpPr/>
          <p:nvPr/>
        </p:nvGrpSpPr>
        <p:grpSpPr>
          <a:xfrm>
            <a:off x="8391038" y="2286963"/>
            <a:ext cx="1533530" cy="842961"/>
            <a:chOff x="6486540" y="3186114"/>
            <a:chExt cx="1533530" cy="842961"/>
          </a:xfrm>
        </p:grpSpPr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11695C66-BE3B-414B-9FB5-FF9441329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F50BB988-BE64-864B-86DB-8B24BD9CC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4A45E762-A026-9F48-B1C0-4D196C927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73C11D6F-204E-3D47-B946-9446F4043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6540" y="3371856"/>
              <a:ext cx="10763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٨ </a:t>
              </a:r>
              <a:r>
                <a:rPr lang="ar-SA" sz="2400" b="1" dirty="0">
                  <a:latin typeface="Tahoma"/>
                  <a:cs typeface="Tahoma"/>
                </a:rPr>
                <a:t>٪</a:t>
              </a:r>
              <a:r>
                <a:rPr lang="ar-SA" sz="2400" b="1" dirty="0"/>
                <a:t>  =</a:t>
              </a:r>
              <a:endParaRPr lang="en-US" sz="2400" b="1" dirty="0"/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AD660BE5-08F4-4848-9DC5-90C9332C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8037" y="1718281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مجموعة 40">
            <a:extLst>
              <a:ext uri="{FF2B5EF4-FFF2-40B4-BE49-F238E27FC236}">
                <a16:creationId xmlns:a16="http://schemas.microsoft.com/office/drawing/2014/main" id="{E6BCBBBC-4F43-734B-BF33-46BE225F35C9}"/>
              </a:ext>
            </a:extLst>
          </p:cNvPr>
          <p:cNvGrpSpPr/>
          <p:nvPr/>
        </p:nvGrpSpPr>
        <p:grpSpPr>
          <a:xfrm>
            <a:off x="7600462" y="1929773"/>
            <a:ext cx="857254" cy="1204623"/>
            <a:chOff x="7158056" y="2828917"/>
            <a:chExt cx="857254" cy="1204623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95D16221-D025-A345-93E6-A826A9A9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8F4C571B-9DD4-9545-95C0-A93477935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2344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354A06A5-CA32-EC43-892D-5F8FCEDF4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404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9B3C7FE0-7001-F64A-A1C7-E92AE0D65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620" y="3186107"/>
              <a:ext cx="25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DB92475D-93FE-2E4E-BA03-146E2367F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56" y="300036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٨ </a:t>
              </a:r>
              <a:endParaRPr lang="en-US" sz="2400" b="1" dirty="0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521ECADB-C632-7A4D-BDB2-6B0660294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278" y="2828917"/>
              <a:ext cx="50482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grpSp>
        <p:nvGrpSpPr>
          <p:cNvPr id="37" name="مجموعة 40">
            <a:extLst>
              <a:ext uri="{FF2B5EF4-FFF2-40B4-BE49-F238E27FC236}">
                <a16:creationId xmlns:a16="http://schemas.microsoft.com/office/drawing/2014/main" id="{09E71D7D-A0E1-6849-B114-564BC03EFE4D}"/>
              </a:ext>
            </a:extLst>
          </p:cNvPr>
          <p:cNvGrpSpPr/>
          <p:nvPr/>
        </p:nvGrpSpPr>
        <p:grpSpPr>
          <a:xfrm>
            <a:off x="7748096" y="3315363"/>
            <a:ext cx="714380" cy="1257616"/>
            <a:chOff x="7372370" y="2828609"/>
            <a:chExt cx="714380" cy="1257616"/>
          </a:xfrm>
        </p:grpSpPr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34858B45-8792-B442-B963-914E8E162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FCDA0A10-F9BC-C843-908E-AC0AF5431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3312" y="3578224"/>
              <a:ext cx="61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01BFBDFB-C662-314A-8B52-F170D8F90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70" y="3624560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044A044A-7415-724D-9D3C-57BE419BB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22" y="3186107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Text Box 87">
              <a:extLst>
                <a:ext uri="{FF2B5EF4-FFF2-40B4-BE49-F238E27FC236}">
                  <a16:creationId xmlns:a16="http://schemas.microsoft.com/office/drawing/2014/main" id="{CB332841-6C78-3C49-A96F-3A29AA3C8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18" y="2828609"/>
              <a:ext cx="566732" cy="83099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 </a:t>
              </a:r>
              <a:endParaRPr lang="en-US" sz="2400" b="1" dirty="0"/>
            </a:p>
          </p:txBody>
        </p:sp>
      </p:grpSp>
      <p:sp>
        <p:nvSpPr>
          <p:cNvPr id="43" name="Text Box 87">
            <a:extLst>
              <a:ext uri="{FF2B5EF4-FFF2-40B4-BE49-F238E27FC236}">
                <a16:creationId xmlns:a16="http://schemas.microsoft.com/office/drawing/2014/main" id="{B7B54288-1564-0F47-8C4A-64431DC2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190" y="3830027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B80536A6-1606-394E-B7F8-A04F8DE57B90}"/>
              </a:ext>
            </a:extLst>
          </p:cNvPr>
          <p:cNvGrpSpPr/>
          <p:nvPr/>
        </p:nvGrpSpPr>
        <p:grpSpPr>
          <a:xfrm>
            <a:off x="6962278" y="4587267"/>
            <a:ext cx="1490668" cy="842961"/>
            <a:chOff x="6529402" y="3186114"/>
            <a:chExt cx="1490668" cy="842961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07B5CAAE-3781-0845-B701-BA23DC5B8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٢٥</a:t>
              </a:r>
              <a:endParaRPr lang="en-US" sz="2400" b="1" dirty="0"/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A61E9000-1B5C-294B-9914-68092278B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12FA6410-AF0B-3E4B-9BB3-267E09F84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F8731BEC-8C93-6B47-8A4C-61405691A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9402" y="3357559"/>
              <a:ext cx="99060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÷ </a:t>
              </a: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sp>
        <p:nvSpPr>
          <p:cNvPr id="49" name="Text Box 87">
            <a:extLst>
              <a:ext uri="{FF2B5EF4-FFF2-40B4-BE49-F238E27FC236}">
                <a16:creationId xmlns:a16="http://schemas.microsoft.com/office/drawing/2014/main" id="{D3651358-7E19-DA4D-865C-F67A3134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188" y="4758721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97E1C5AB-881F-8743-A15B-B15EB2DBA060}"/>
              </a:ext>
            </a:extLst>
          </p:cNvPr>
          <p:cNvGrpSpPr/>
          <p:nvPr/>
        </p:nvGrpSpPr>
        <p:grpSpPr>
          <a:xfrm>
            <a:off x="6571756" y="5515968"/>
            <a:ext cx="1881190" cy="842961"/>
            <a:chOff x="5253048" y="5443559"/>
            <a:chExt cx="1881190" cy="842961"/>
          </a:xfrm>
        </p:grpSpPr>
        <p:grpSp>
          <p:nvGrpSpPr>
            <p:cNvPr id="51" name="مجموعة 101">
              <a:extLst>
                <a:ext uri="{FF2B5EF4-FFF2-40B4-BE49-F238E27FC236}">
                  <a16:creationId xmlns:a16="http://schemas.microsoft.com/office/drawing/2014/main" id="{A90B854D-C02C-9148-BD2D-C61FA96FDC12}"/>
                </a:ext>
              </a:extLst>
            </p:cNvPr>
            <p:cNvGrpSpPr/>
            <p:nvPr/>
          </p:nvGrpSpPr>
          <p:grpSpPr>
            <a:xfrm>
              <a:off x="5643570" y="5457844"/>
              <a:ext cx="714380" cy="800102"/>
              <a:chOff x="7381898" y="3210231"/>
              <a:chExt cx="714380" cy="800102"/>
            </a:xfrm>
          </p:grpSpPr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5C388746-F09E-064E-AAD2-D0BA06307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210231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id="{1DCBDE49-6EBD-FF4D-B78E-27B0D7408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0306970C-E0AE-C54B-A911-927C83066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1898" y="3548668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  <p:grpSp>
          <p:nvGrpSpPr>
            <p:cNvPr id="52" name="مجموعة 40">
              <a:extLst>
                <a:ext uri="{FF2B5EF4-FFF2-40B4-BE49-F238E27FC236}">
                  <a16:creationId xmlns:a16="http://schemas.microsoft.com/office/drawing/2014/main" id="{11A9A2BA-110A-1C4B-B284-4D8E258E0C0D}"/>
                </a:ext>
              </a:extLst>
            </p:cNvPr>
            <p:cNvGrpSpPr/>
            <p:nvPr/>
          </p:nvGrpSpPr>
          <p:grpSpPr>
            <a:xfrm>
              <a:off x="5253048" y="5443559"/>
              <a:ext cx="1881190" cy="842961"/>
              <a:chOff x="6138880" y="3186114"/>
              <a:chExt cx="1881190" cy="842961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0998BF10-C39B-CF40-9B0A-E229DD6F2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٢٥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F92ACED2-F175-3347-BDAD-FFDA73877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023DE2AE-B2C9-CD42-8E34-EDC3782599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1F6FB3BB-EA6F-6D4F-AD1C-F674BFBEE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8880" y="3374529"/>
                <a:ext cx="134779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×         </a:t>
                </a: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</p:grpSp>
      <p:sp>
        <p:nvSpPr>
          <p:cNvPr id="60" name="Text Box 87">
            <a:extLst>
              <a:ext uri="{FF2B5EF4-FFF2-40B4-BE49-F238E27FC236}">
                <a16:creationId xmlns:a16="http://schemas.microsoft.com/office/drawing/2014/main" id="{906B8846-4607-DA4C-BD16-15F15BA4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188" y="5687422"/>
            <a:ext cx="3000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61" name="مجموعة 40">
            <a:extLst>
              <a:ext uri="{FF2B5EF4-FFF2-40B4-BE49-F238E27FC236}">
                <a16:creationId xmlns:a16="http://schemas.microsoft.com/office/drawing/2014/main" id="{AC57914F-808B-C542-8E17-D2F2604BF74B}"/>
              </a:ext>
            </a:extLst>
          </p:cNvPr>
          <p:cNvGrpSpPr/>
          <p:nvPr/>
        </p:nvGrpSpPr>
        <p:grpSpPr>
          <a:xfrm>
            <a:off x="5019164" y="5501673"/>
            <a:ext cx="747712" cy="847426"/>
            <a:chOff x="7424766" y="3186114"/>
            <a:chExt cx="747712" cy="847426"/>
          </a:xfrm>
        </p:grpSpPr>
        <p:sp>
          <p:nvSpPr>
            <p:cNvPr id="62" name="Text Box 87">
              <a:extLst>
                <a:ext uri="{FF2B5EF4-FFF2-40B4-BE49-F238E27FC236}">
                  <a16:creationId xmlns:a16="http://schemas.microsoft.com/office/drawing/2014/main" id="{77CA0269-02A6-2B45-B445-579948DC9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62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id="{AB82ED18-D334-4745-98AD-4979F421D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8848" y="3578224"/>
              <a:ext cx="3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Text Box 87">
              <a:extLst>
                <a:ext uri="{FF2B5EF4-FFF2-40B4-BE49-F238E27FC236}">
                  <a16:creationId xmlns:a16="http://schemas.microsoft.com/office/drawing/2014/main" id="{66EA74F9-F61C-234B-9220-9450A51C1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66" y="3571875"/>
              <a:ext cx="74771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١٢</a:t>
              </a:r>
              <a:endParaRPr lang="en-US" sz="2400" b="1" dirty="0"/>
            </a:p>
          </p:txBody>
        </p:sp>
      </p:grpSp>
      <p:cxnSp>
        <p:nvCxnSpPr>
          <p:cNvPr id="65" name="رابط مستقيم 56">
            <a:extLst>
              <a:ext uri="{FF2B5EF4-FFF2-40B4-BE49-F238E27FC236}">
                <a16:creationId xmlns:a16="http://schemas.microsoft.com/office/drawing/2014/main" id="{8C556BD5-D012-7F4E-B949-FCE728E9D3DF}"/>
              </a:ext>
            </a:extLst>
          </p:cNvPr>
          <p:cNvCxnSpPr/>
          <p:nvPr/>
        </p:nvCxnSpPr>
        <p:spPr>
          <a:xfrm rot="5400000">
            <a:off x="2533122" y="4215789"/>
            <a:ext cx="4000528" cy="15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مجموعة 40">
            <a:extLst>
              <a:ext uri="{FF2B5EF4-FFF2-40B4-BE49-F238E27FC236}">
                <a16:creationId xmlns:a16="http://schemas.microsoft.com/office/drawing/2014/main" id="{C728046C-888D-6447-8E24-246A629D6F77}"/>
              </a:ext>
            </a:extLst>
          </p:cNvPr>
          <p:cNvGrpSpPr/>
          <p:nvPr/>
        </p:nvGrpSpPr>
        <p:grpSpPr>
          <a:xfrm>
            <a:off x="2218798" y="3072781"/>
            <a:ext cx="785818" cy="847426"/>
            <a:chOff x="7286644" y="3186114"/>
            <a:chExt cx="785818" cy="847426"/>
          </a:xfrm>
        </p:grpSpPr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373D9F41-B227-EE4D-8FF2-2AC86443F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١٩</a:t>
              </a:r>
              <a:endParaRPr lang="en-US" sz="2400" b="1" dirty="0"/>
            </a:p>
          </p:txBody>
        </p:sp>
        <p:sp>
          <p:nvSpPr>
            <p:cNvPr id="68" name="Line 36">
              <a:extLst>
                <a:ext uri="{FF2B5EF4-FFF2-40B4-BE49-F238E27FC236}">
                  <a16:creationId xmlns:a16="http://schemas.microsoft.com/office/drawing/2014/main" id="{EB0DC193-E539-6246-86C5-031A7AF2E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A999447D-294C-374C-9177-C634E318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</p:grpSp>
      <p:sp>
        <p:nvSpPr>
          <p:cNvPr id="70" name="Text Box 87">
            <a:extLst>
              <a:ext uri="{FF2B5EF4-FFF2-40B4-BE49-F238E27FC236}">
                <a16:creationId xmlns:a16="http://schemas.microsoft.com/office/drawing/2014/main" id="{2502E9D3-85D8-534D-833F-71888409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742" y="2448583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١٩٠</a:t>
            </a:r>
            <a:r>
              <a:rPr lang="ar-SA" sz="2400" b="1" dirty="0">
                <a:latin typeface="Tahoma"/>
                <a:cs typeface="Tahoma"/>
              </a:rPr>
              <a:t>٪ =</a:t>
            </a:r>
            <a:endParaRPr lang="en-US" sz="2400" b="1" dirty="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7154D906-68C4-E64B-8EA8-58816E92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454" y="3244228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72" name="مجموعة 40">
            <a:extLst>
              <a:ext uri="{FF2B5EF4-FFF2-40B4-BE49-F238E27FC236}">
                <a16:creationId xmlns:a16="http://schemas.microsoft.com/office/drawing/2014/main" id="{2299A299-A1D7-8648-AD93-3190851EEEC4}"/>
              </a:ext>
            </a:extLst>
          </p:cNvPr>
          <p:cNvGrpSpPr/>
          <p:nvPr/>
        </p:nvGrpSpPr>
        <p:grpSpPr>
          <a:xfrm>
            <a:off x="2247370" y="2286963"/>
            <a:ext cx="785818" cy="847426"/>
            <a:chOff x="7286644" y="3186114"/>
            <a:chExt cx="785818" cy="847426"/>
          </a:xfrm>
        </p:grpSpPr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DE6E425A-EEF3-634D-A060-DD8A5B2CF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98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١٩٠</a:t>
              </a:r>
              <a:endParaRPr lang="en-US" sz="2400" b="1" dirty="0"/>
            </a:p>
          </p:txBody>
        </p:sp>
        <p:sp>
          <p:nvSpPr>
            <p:cNvPr id="74" name="Line 36">
              <a:extLst>
                <a:ext uri="{FF2B5EF4-FFF2-40B4-BE49-F238E27FC236}">
                  <a16:creationId xmlns:a16="http://schemas.microsoft.com/office/drawing/2014/main" id="{543AE262-4A37-054D-8560-DE01DECBF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AB11A956-AA38-6A4B-A126-DFD681C9F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76" name="مجموعة 40">
            <a:extLst>
              <a:ext uri="{FF2B5EF4-FFF2-40B4-BE49-F238E27FC236}">
                <a16:creationId xmlns:a16="http://schemas.microsoft.com/office/drawing/2014/main" id="{E15BB001-EDDE-DE45-A8AA-F54847E0A07F}"/>
              </a:ext>
            </a:extLst>
          </p:cNvPr>
          <p:cNvGrpSpPr/>
          <p:nvPr/>
        </p:nvGrpSpPr>
        <p:grpSpPr>
          <a:xfrm>
            <a:off x="1990198" y="3972901"/>
            <a:ext cx="1014418" cy="847426"/>
            <a:chOff x="7058044" y="3186114"/>
            <a:chExt cx="1014418" cy="847426"/>
          </a:xfrm>
        </p:grpSpPr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73CD1F51-59B1-764F-9B3E-3A8069E92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</a:t>
              </a:r>
              <a:endParaRPr lang="en-US" sz="2400" b="1" dirty="0"/>
            </a:p>
          </p:txBody>
        </p:sp>
        <p:sp>
          <p:nvSpPr>
            <p:cNvPr id="78" name="Line 36">
              <a:extLst>
                <a:ext uri="{FF2B5EF4-FFF2-40B4-BE49-F238E27FC236}">
                  <a16:creationId xmlns:a16="http://schemas.microsoft.com/office/drawing/2014/main" id="{6DDDD0B0-80EA-BF41-88D1-E186E7EE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D02AFC87-96DD-3243-8289-C47DB649B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  <p:sp>
          <p:nvSpPr>
            <p:cNvPr id="80" name="Text Box 87">
              <a:extLst>
                <a:ext uri="{FF2B5EF4-FFF2-40B4-BE49-F238E27FC236}">
                  <a16:creationId xmlns:a16="http://schemas.microsoft.com/office/drawing/2014/main" id="{6A5BFE3D-81C2-D643-B3F0-0E7F27FF6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44" y="3343278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81" name="Text Box 87">
            <a:extLst>
              <a:ext uri="{FF2B5EF4-FFF2-40B4-BE49-F238E27FC236}">
                <a16:creationId xmlns:a16="http://schemas.microsoft.com/office/drawing/2014/main" id="{DD9558C8-C662-8349-8619-3EDD66C0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454" y="4144348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7BC0EB-917C-B645-8148-C8E4A219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9" grpId="0"/>
      <p:bldP spid="60" grpId="0"/>
      <p:bldP spid="70" grpId="0"/>
      <p:bldP spid="71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104951" y="239375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مجموعة 2">
            <a:extLst>
              <a:ext uri="{FF2B5EF4-FFF2-40B4-BE49-F238E27FC236}">
                <a16:creationId xmlns:a16="http://schemas.microsoft.com/office/drawing/2014/main" id="{7720596A-EF06-6F43-A492-4E7E59203178}"/>
              </a:ext>
            </a:extLst>
          </p:cNvPr>
          <p:cNvGrpSpPr/>
          <p:nvPr/>
        </p:nvGrpSpPr>
        <p:grpSpPr>
          <a:xfrm>
            <a:off x="2374071" y="1416677"/>
            <a:ext cx="7786742" cy="642942"/>
            <a:chOff x="1142976" y="2064887"/>
            <a:chExt cx="7786742" cy="943366"/>
          </a:xfrm>
        </p:grpSpPr>
        <p:sp>
          <p:nvSpPr>
            <p:cNvPr id="16" name="دبوس زينة 15">
              <a:extLst>
                <a:ext uri="{FF2B5EF4-FFF2-40B4-BE49-F238E27FC236}">
                  <a16:creationId xmlns:a16="http://schemas.microsoft.com/office/drawing/2014/main" id="{7CF82DD4-962E-AF44-BD6B-83B27DCFCDFD}"/>
                </a:ext>
              </a:extLst>
            </p:cNvPr>
            <p:cNvSpPr/>
            <p:nvPr/>
          </p:nvSpPr>
          <p:spPr>
            <a:xfrm>
              <a:off x="1142976" y="2064887"/>
              <a:ext cx="655629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كل نسبة مئوية على صورة كسر اعتيادي بأبسط صورة :</a:t>
              </a:r>
            </a:p>
          </p:txBody>
        </p:sp>
        <p:grpSp>
          <p:nvGrpSpPr>
            <p:cNvPr id="17" name="مجموعة 20">
              <a:extLst>
                <a:ext uri="{FF2B5EF4-FFF2-40B4-BE49-F238E27FC236}">
                  <a16:creationId xmlns:a16="http://schemas.microsoft.com/office/drawing/2014/main" id="{163352EC-4D73-2040-AB2F-B380FBFE864A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18" name="دبوس زينة 17">
                <a:extLst>
                  <a:ext uri="{FF2B5EF4-FFF2-40B4-BE49-F238E27FC236}">
                    <a16:creationId xmlns:a16="http://schemas.microsoft.com/office/drawing/2014/main" id="{B40F698B-BD0F-594A-B120-B9709F934A80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7FB61D70-57DA-5C49-9DFE-49D7EEB91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20" name="مجموعة 40">
            <a:extLst>
              <a:ext uri="{FF2B5EF4-FFF2-40B4-BE49-F238E27FC236}">
                <a16:creationId xmlns:a16="http://schemas.microsoft.com/office/drawing/2014/main" id="{3DF27BBD-E689-9948-974A-B7AE0B281D83}"/>
              </a:ext>
            </a:extLst>
          </p:cNvPr>
          <p:cNvGrpSpPr/>
          <p:nvPr/>
        </p:nvGrpSpPr>
        <p:grpSpPr>
          <a:xfrm>
            <a:off x="5686436" y="3653144"/>
            <a:ext cx="785818" cy="847426"/>
            <a:chOff x="7286644" y="3186114"/>
            <a:chExt cx="785818" cy="847426"/>
          </a:xfrm>
        </p:grpSpPr>
        <p:sp>
          <p:nvSpPr>
            <p:cNvPr id="21" name="Text Box 87">
              <a:extLst>
                <a:ext uri="{FF2B5EF4-FFF2-40B4-BE49-F238E27FC236}">
                  <a16:creationId xmlns:a16="http://schemas.microsoft.com/office/drawing/2014/main" id="{6223E7C5-6E26-B44E-9187-E44F6C409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D158986B-9481-7F42-A0CE-C1669F60B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26E8E762-D302-354E-82BD-D120E0171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</p:grpSp>
      <p:sp>
        <p:nvSpPr>
          <p:cNvPr id="24" name="Text Box 87">
            <a:extLst>
              <a:ext uri="{FF2B5EF4-FFF2-40B4-BE49-F238E27FC236}">
                <a16:creationId xmlns:a16="http://schemas.microsoft.com/office/drawing/2014/main" id="{63DD7E23-83B9-7647-9003-F93B55FF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80" y="2733364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١٥٠</a:t>
            </a:r>
            <a:r>
              <a:rPr lang="ar-SA" sz="2400" b="1" dirty="0">
                <a:latin typeface="Tahoma"/>
                <a:cs typeface="Tahoma"/>
              </a:rPr>
              <a:t>٪ =</a:t>
            </a:r>
            <a:endParaRPr lang="en-US" sz="2400" b="1" dirty="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9C2E704B-CBFA-1547-8EE5-CD8E5852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92" y="3824591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26" name="مجموعة 40">
            <a:extLst>
              <a:ext uri="{FF2B5EF4-FFF2-40B4-BE49-F238E27FC236}">
                <a16:creationId xmlns:a16="http://schemas.microsoft.com/office/drawing/2014/main" id="{0527E7E6-CEF2-514A-836D-0160F4223D35}"/>
              </a:ext>
            </a:extLst>
          </p:cNvPr>
          <p:cNvGrpSpPr/>
          <p:nvPr/>
        </p:nvGrpSpPr>
        <p:grpSpPr>
          <a:xfrm>
            <a:off x="5715008" y="2571744"/>
            <a:ext cx="785818" cy="847426"/>
            <a:chOff x="7286644" y="3186114"/>
            <a:chExt cx="785818" cy="847426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B8AF8971-F1B1-BC4E-99B2-67056F11F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98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١٥٠</a:t>
              </a:r>
              <a:endParaRPr lang="en-US" sz="2400" b="1" dirty="0"/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2A70F73F-2D62-884A-B44D-18F9E1714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8ABD5E83-0C8D-FD4A-882B-A7944C953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30" name="مجموعة 40">
            <a:extLst>
              <a:ext uri="{FF2B5EF4-FFF2-40B4-BE49-F238E27FC236}">
                <a16:creationId xmlns:a16="http://schemas.microsoft.com/office/drawing/2014/main" id="{8B78B5B3-8669-B540-BA80-EA81C88EA111}"/>
              </a:ext>
            </a:extLst>
          </p:cNvPr>
          <p:cNvGrpSpPr/>
          <p:nvPr/>
        </p:nvGrpSpPr>
        <p:grpSpPr>
          <a:xfrm>
            <a:off x="5457836" y="4724714"/>
            <a:ext cx="1014418" cy="847426"/>
            <a:chOff x="7058044" y="3186114"/>
            <a:chExt cx="1014418" cy="847426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7D005F6D-9CE7-DC44-A7E5-8D625EF2C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62BF3FDE-41CF-CF43-BCB1-1EC9E3A75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4DA93CD1-E01F-EA4A-AB22-F9D3E7871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E75E803E-C6FC-2040-8785-A650652DC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44" y="3343278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5" name="Text Box 87">
            <a:extLst>
              <a:ext uri="{FF2B5EF4-FFF2-40B4-BE49-F238E27FC236}">
                <a16:creationId xmlns:a16="http://schemas.microsoft.com/office/drawing/2014/main" id="{644B1DC5-E256-F544-9903-C06580E4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92" y="4896161"/>
            <a:ext cx="4286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A0E0F23-4E9C-5244-A061-404F70B2CCCF}"/>
              </a:ext>
            </a:extLst>
          </p:cNvPr>
          <p:cNvGrpSpPr/>
          <p:nvPr/>
        </p:nvGrpSpPr>
        <p:grpSpPr>
          <a:xfrm>
            <a:off x="3428992" y="195243"/>
            <a:ext cx="2838450" cy="447675"/>
            <a:chOff x="3538544" y="2128828"/>
            <a:chExt cx="2838450" cy="447675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623103B-BE65-9646-B28D-FEB933AEF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00694" y="2214554"/>
              <a:ext cx="876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55822A25-B1D1-394A-89EC-C5ED40A0F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38544" y="2128828"/>
              <a:ext cx="19621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AA27B45D-22FB-914C-94F1-4147CB1A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4167" y="285728"/>
            <a:ext cx="256698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مجموعة 40">
            <a:extLst>
              <a:ext uri="{FF2B5EF4-FFF2-40B4-BE49-F238E27FC236}">
                <a16:creationId xmlns:a16="http://schemas.microsoft.com/office/drawing/2014/main" id="{5937FF32-CDD2-8F4F-8A9C-2C7ADF38D530}"/>
              </a:ext>
            </a:extLst>
          </p:cNvPr>
          <p:cNvGrpSpPr/>
          <p:nvPr/>
        </p:nvGrpSpPr>
        <p:grpSpPr>
          <a:xfrm>
            <a:off x="6500826" y="4762666"/>
            <a:ext cx="1014418" cy="847426"/>
            <a:chOff x="7058044" y="3186114"/>
            <a:chExt cx="1014418" cy="847426"/>
          </a:xfrm>
        </p:grpSpPr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11734A9D-33A0-B547-A0B5-5525E5657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186114"/>
              <a:ext cx="71437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52" name="Line 36">
              <a:extLst>
                <a:ext uri="{FF2B5EF4-FFF2-40B4-BE49-F238E27FC236}">
                  <a16:creationId xmlns:a16="http://schemas.microsoft.com/office/drawing/2014/main" id="{7EB6F4ED-D1B5-454B-BB16-C80F27823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FB40D9DF-5FB2-0B4C-AE67-A83168248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3DE0128D-E5B9-8242-8A5C-2CDAC61D5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44" y="3343278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sz="24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946E3B-5960-D04E-9045-9BBA6691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95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1255</Words>
  <Application>Microsoft Macintosh PowerPoint</Application>
  <PresentationFormat>شاشة عريضة</PresentationFormat>
  <Paragraphs>903</Paragraphs>
  <Slides>29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47</cp:revision>
  <dcterms:created xsi:type="dcterms:W3CDTF">2021-08-28T07:17:54Z</dcterms:created>
  <dcterms:modified xsi:type="dcterms:W3CDTF">2022-05-14T22:34:20Z</dcterms:modified>
</cp:coreProperties>
</file>