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1" r:id="rId2"/>
    <p:sldId id="263" r:id="rId3"/>
    <p:sldId id="262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91704F-49FC-4259-B6E5-3985F983024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D0C28B-61ED-4070-8DB4-08D1F64123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89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412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9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75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12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8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29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6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03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8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2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13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48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9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4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E418-74F8-42C0-9D59-D02315727635}" type="datetimeFigureOut">
              <a:rPr lang="ar-SA" smtClean="0"/>
              <a:t>02/07/42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9306-11AB-4C89-BCE9-4C2898900C3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67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4">
            <a:extLst>
              <a:ext uri="{FF2B5EF4-FFF2-40B4-BE49-F238E27FC236}">
                <a16:creationId xmlns:a16="http://schemas.microsoft.com/office/drawing/2014/main" xmlns="" id="{27F31EED-7691-4527-B7AA-212EBEA19EDF}"/>
              </a:ext>
            </a:extLst>
          </p:cNvPr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8" name="图片 115">
              <a:extLst>
                <a:ext uri="{FF2B5EF4-FFF2-40B4-BE49-F238E27FC236}">
                  <a16:creationId xmlns:a16="http://schemas.microsoft.com/office/drawing/2014/main" xmlns="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9" name="流程图: 过程 116">
              <a:extLst>
                <a:ext uri="{FF2B5EF4-FFF2-40B4-BE49-F238E27FC236}">
                  <a16:creationId xmlns:a16="http://schemas.microsoft.com/office/drawing/2014/main" xmlns="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7" name="Google Shape;17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68" y="1372428"/>
            <a:ext cx="778932" cy="139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622" y="-643258"/>
            <a:ext cx="3475024" cy="508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06" y="2818705"/>
            <a:ext cx="2428700" cy="242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3"/>
          <a:stretch/>
        </p:blipFill>
        <p:spPr>
          <a:xfrm>
            <a:off x="2748030" y="1372427"/>
            <a:ext cx="3333750" cy="4572348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 rot="20941187">
            <a:off x="6688777" y="1839180"/>
            <a:ext cx="2854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Garamond" pitchFamily="18" charset="0"/>
              </a:rPr>
              <a:t>H</a:t>
            </a:r>
            <a:r>
              <a:rPr lang="en-US" sz="2400" dirty="0" smtClean="0">
                <a:latin typeface="Garamond" pitchFamily="18" charset="0"/>
              </a:rPr>
              <a:t>ope you all fine . .</a:t>
            </a:r>
          </a:p>
        </p:txBody>
      </p:sp>
    </p:spTree>
    <p:extLst>
      <p:ext uri="{BB962C8B-B14F-4D97-AF65-F5344CB8AC3E}">
        <p14:creationId xmlns:p14="http://schemas.microsoft.com/office/powerpoint/2010/main" val="34003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3" name="图片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4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693"/>
            <a:ext cx="9144000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3" name="图片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4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6" y="404664"/>
            <a:ext cx="5630985" cy="2401968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="" xmlns:a16="http://schemas.microsoft.com/office/drawing/2014/main" id="{FFADCD75-F974-4751-977E-94F1EC68A24E}"/>
              </a:ext>
            </a:extLst>
          </p:cNvPr>
          <p:cNvSpPr/>
          <p:nvPr/>
        </p:nvSpPr>
        <p:spPr>
          <a:xfrm>
            <a:off x="1691680" y="990719"/>
            <a:ext cx="479905" cy="423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  <p:sp>
        <p:nvSpPr>
          <p:cNvPr id="8" name="شكل بيضاوي 7">
            <a:extLst>
              <a:ext uri="{FF2B5EF4-FFF2-40B4-BE49-F238E27FC236}">
                <a16:creationId xmlns="" xmlns:a16="http://schemas.microsoft.com/office/drawing/2014/main" id="{79882B53-FEF8-44C9-A475-94E870037D05}"/>
              </a:ext>
            </a:extLst>
          </p:cNvPr>
          <p:cNvSpPr/>
          <p:nvPr/>
        </p:nvSpPr>
        <p:spPr>
          <a:xfrm>
            <a:off x="1715831" y="1444123"/>
            <a:ext cx="479905" cy="4234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="" xmlns:a16="http://schemas.microsoft.com/office/drawing/2014/main" id="{58EA6AF1-C13A-4BF9-A794-C9A2BF6A7D76}"/>
              </a:ext>
            </a:extLst>
          </p:cNvPr>
          <p:cNvSpPr/>
          <p:nvPr/>
        </p:nvSpPr>
        <p:spPr>
          <a:xfrm>
            <a:off x="1691680" y="1859415"/>
            <a:ext cx="479905" cy="4234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  <p:sp>
        <p:nvSpPr>
          <p:cNvPr id="10" name="شكل بيضاوي 9">
            <a:extLst>
              <a:ext uri="{FF2B5EF4-FFF2-40B4-BE49-F238E27FC236}">
                <a16:creationId xmlns="" xmlns:a16="http://schemas.microsoft.com/office/drawing/2014/main" id="{58EA6AF1-C13A-4BF9-A794-C9A2BF6A7D76}"/>
              </a:ext>
            </a:extLst>
          </p:cNvPr>
          <p:cNvSpPr/>
          <p:nvPr/>
        </p:nvSpPr>
        <p:spPr>
          <a:xfrm>
            <a:off x="1691680" y="2279688"/>
            <a:ext cx="479905" cy="42342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</p:spTree>
    <p:extLst>
      <p:ext uri="{BB962C8B-B14F-4D97-AF65-F5344CB8AC3E}">
        <p14:creationId xmlns:p14="http://schemas.microsoft.com/office/powerpoint/2010/main" val="31322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3" name="图片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4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46" y="404664"/>
            <a:ext cx="5630985" cy="2401968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="" xmlns:a16="http://schemas.microsoft.com/office/drawing/2014/main" id="{FFADCD75-F974-4751-977E-94F1EC68A24E}"/>
              </a:ext>
            </a:extLst>
          </p:cNvPr>
          <p:cNvSpPr/>
          <p:nvPr/>
        </p:nvSpPr>
        <p:spPr>
          <a:xfrm>
            <a:off x="1691680" y="990719"/>
            <a:ext cx="479905" cy="423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  <p:sp>
        <p:nvSpPr>
          <p:cNvPr id="7" name="شكل بيضاوي 6">
            <a:extLst>
              <a:ext uri="{FF2B5EF4-FFF2-40B4-BE49-F238E27FC236}">
                <a16:creationId xmlns="" xmlns:a16="http://schemas.microsoft.com/office/drawing/2014/main" id="{79882B53-FEF8-44C9-A475-94E870037D05}"/>
              </a:ext>
            </a:extLst>
          </p:cNvPr>
          <p:cNvSpPr/>
          <p:nvPr/>
        </p:nvSpPr>
        <p:spPr>
          <a:xfrm>
            <a:off x="1715831" y="1444123"/>
            <a:ext cx="479905" cy="42342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="" xmlns:a16="http://schemas.microsoft.com/office/drawing/2014/main" id="{58EA6AF1-C13A-4BF9-A794-C9A2BF6A7D76}"/>
              </a:ext>
            </a:extLst>
          </p:cNvPr>
          <p:cNvSpPr/>
          <p:nvPr/>
        </p:nvSpPr>
        <p:spPr>
          <a:xfrm>
            <a:off x="1691680" y="1859415"/>
            <a:ext cx="479905" cy="4234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  <p:sp>
        <p:nvSpPr>
          <p:cNvPr id="9" name="شكل بيضاوي 8">
            <a:extLst>
              <a:ext uri="{FF2B5EF4-FFF2-40B4-BE49-F238E27FC236}">
                <a16:creationId xmlns="" xmlns:a16="http://schemas.microsoft.com/office/drawing/2014/main" id="{58EA6AF1-C13A-4BF9-A794-C9A2BF6A7D76}"/>
              </a:ext>
            </a:extLst>
          </p:cNvPr>
          <p:cNvSpPr/>
          <p:nvPr/>
        </p:nvSpPr>
        <p:spPr>
          <a:xfrm>
            <a:off x="1691680" y="2279688"/>
            <a:ext cx="479905" cy="42342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399"/>
          </a:p>
        </p:txBody>
      </p:sp>
      <p:grpSp>
        <p:nvGrpSpPr>
          <p:cNvPr id="10" name="مجموعة 9">
            <a:extLst>
              <a:ext uri="{FF2B5EF4-FFF2-40B4-BE49-F238E27FC236}">
                <a16:creationId xmlns="" xmlns:a16="http://schemas.microsoft.com/office/drawing/2014/main" id="{78592253-BF49-4C8E-B354-AE0A5F9D26E0}"/>
              </a:ext>
            </a:extLst>
          </p:cNvPr>
          <p:cNvGrpSpPr/>
          <p:nvPr/>
        </p:nvGrpSpPr>
        <p:grpSpPr>
          <a:xfrm>
            <a:off x="617690" y="3056651"/>
            <a:ext cx="2125994" cy="572841"/>
            <a:chOff x="389237" y="2624131"/>
            <a:chExt cx="1848451" cy="504145"/>
          </a:xfrm>
        </p:grpSpPr>
        <p:sp>
          <p:nvSpPr>
            <p:cNvPr id="11" name="Shape">
              <a:extLst>
                <a:ext uri="{FF2B5EF4-FFF2-40B4-BE49-F238E27FC236}">
                  <a16:creationId xmlns="" xmlns:a16="http://schemas.microsoft.com/office/drawing/2014/main" id="{01F877F8-C5D5-4EC0-8DCA-4914D365F856}"/>
                </a:ext>
              </a:extLst>
            </p:cNvPr>
            <p:cNvSpPr/>
            <p:nvPr/>
          </p:nvSpPr>
          <p:spPr>
            <a:xfrm>
              <a:off x="389237" y="2624131"/>
              <a:ext cx="1848451" cy="50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234" y="14140"/>
                  </a:moveTo>
                  <a:lnTo>
                    <a:pt x="855" y="18268"/>
                  </a:lnTo>
                  <a:cubicBezTo>
                    <a:pt x="1168" y="20332"/>
                    <a:pt x="1743" y="21600"/>
                    <a:pt x="2367" y="21600"/>
                  </a:cubicBezTo>
                  <a:lnTo>
                    <a:pt x="3613" y="21600"/>
                  </a:lnTo>
                  <a:cubicBezTo>
                    <a:pt x="4238" y="21600"/>
                    <a:pt x="4813" y="20332"/>
                    <a:pt x="5125" y="18268"/>
                  </a:cubicBezTo>
                  <a:lnTo>
                    <a:pt x="5638" y="14877"/>
                  </a:lnTo>
                  <a:cubicBezTo>
                    <a:pt x="6043" y="12872"/>
                    <a:pt x="6672" y="11677"/>
                    <a:pt x="7347" y="11677"/>
                  </a:cubicBezTo>
                  <a:lnTo>
                    <a:pt x="17800" y="11677"/>
                  </a:lnTo>
                  <a:cubicBezTo>
                    <a:pt x="18371" y="11677"/>
                    <a:pt x="18922" y="12547"/>
                    <a:pt x="19323" y="14095"/>
                  </a:cubicBezTo>
                  <a:lnTo>
                    <a:pt x="19366" y="14257"/>
                  </a:lnTo>
                  <a:cubicBezTo>
                    <a:pt x="19408" y="14464"/>
                    <a:pt x="19455" y="14641"/>
                    <a:pt x="19509" y="14803"/>
                  </a:cubicBezTo>
                  <a:lnTo>
                    <a:pt x="19570" y="15039"/>
                  </a:lnTo>
                  <a:lnTo>
                    <a:pt x="19570" y="14980"/>
                  </a:lnTo>
                  <a:cubicBezTo>
                    <a:pt x="19682" y="15245"/>
                    <a:pt x="19813" y="15393"/>
                    <a:pt x="19952" y="15393"/>
                  </a:cubicBezTo>
                  <a:lnTo>
                    <a:pt x="20481" y="15393"/>
                  </a:lnTo>
                  <a:cubicBezTo>
                    <a:pt x="20747" y="15393"/>
                    <a:pt x="20990" y="14847"/>
                    <a:pt x="21125" y="13977"/>
                  </a:cubicBezTo>
                  <a:lnTo>
                    <a:pt x="21391" y="12223"/>
                  </a:lnTo>
                  <a:cubicBezTo>
                    <a:pt x="21522" y="11338"/>
                    <a:pt x="21522" y="10262"/>
                    <a:pt x="21391" y="9377"/>
                  </a:cubicBezTo>
                  <a:lnTo>
                    <a:pt x="21125" y="7623"/>
                  </a:lnTo>
                  <a:cubicBezTo>
                    <a:pt x="20994" y="6738"/>
                    <a:pt x="20747" y="6207"/>
                    <a:pt x="20481" y="6207"/>
                  </a:cubicBezTo>
                  <a:lnTo>
                    <a:pt x="19952" y="6207"/>
                  </a:lnTo>
                  <a:cubicBezTo>
                    <a:pt x="19813" y="6207"/>
                    <a:pt x="19686" y="6355"/>
                    <a:pt x="19570" y="6620"/>
                  </a:cubicBezTo>
                  <a:lnTo>
                    <a:pt x="19570" y="6561"/>
                  </a:lnTo>
                  <a:lnTo>
                    <a:pt x="19509" y="6797"/>
                  </a:lnTo>
                  <a:cubicBezTo>
                    <a:pt x="19455" y="6944"/>
                    <a:pt x="19408" y="7136"/>
                    <a:pt x="19366" y="7342"/>
                  </a:cubicBezTo>
                  <a:lnTo>
                    <a:pt x="19323" y="7505"/>
                  </a:lnTo>
                  <a:cubicBezTo>
                    <a:pt x="18918" y="9053"/>
                    <a:pt x="18371" y="9923"/>
                    <a:pt x="17800" y="9923"/>
                  </a:cubicBezTo>
                  <a:lnTo>
                    <a:pt x="7347" y="9923"/>
                  </a:lnTo>
                  <a:cubicBezTo>
                    <a:pt x="6811" y="9923"/>
                    <a:pt x="6117" y="7932"/>
                    <a:pt x="5742" y="6709"/>
                  </a:cubicBezTo>
                  <a:cubicBezTo>
                    <a:pt x="5604" y="6251"/>
                    <a:pt x="5488" y="5721"/>
                    <a:pt x="5395" y="5116"/>
                  </a:cubicBezTo>
                  <a:lnTo>
                    <a:pt x="5125" y="3332"/>
                  </a:lnTo>
                  <a:cubicBezTo>
                    <a:pt x="4813" y="1268"/>
                    <a:pt x="4238" y="0"/>
                    <a:pt x="3613" y="0"/>
                  </a:cubicBezTo>
                  <a:lnTo>
                    <a:pt x="2367" y="0"/>
                  </a:lnTo>
                  <a:cubicBezTo>
                    <a:pt x="1743" y="0"/>
                    <a:pt x="1168" y="1268"/>
                    <a:pt x="855" y="3332"/>
                  </a:cubicBezTo>
                  <a:lnTo>
                    <a:pt x="234" y="7460"/>
                  </a:lnTo>
                  <a:cubicBezTo>
                    <a:pt x="-78" y="9525"/>
                    <a:pt x="-78" y="12075"/>
                    <a:pt x="234" y="14140"/>
                  </a:cubicBezTo>
                  <a:close/>
                  <a:moveTo>
                    <a:pt x="19674" y="10395"/>
                  </a:moveTo>
                  <a:lnTo>
                    <a:pt x="19860" y="9171"/>
                  </a:lnTo>
                  <a:cubicBezTo>
                    <a:pt x="19898" y="8920"/>
                    <a:pt x="19968" y="8773"/>
                    <a:pt x="20041" y="8773"/>
                  </a:cubicBezTo>
                  <a:lnTo>
                    <a:pt x="20411" y="8773"/>
                  </a:lnTo>
                  <a:cubicBezTo>
                    <a:pt x="20484" y="8773"/>
                    <a:pt x="20554" y="8920"/>
                    <a:pt x="20592" y="9171"/>
                  </a:cubicBezTo>
                  <a:lnTo>
                    <a:pt x="20778" y="10395"/>
                  </a:lnTo>
                  <a:cubicBezTo>
                    <a:pt x="20816" y="10645"/>
                    <a:pt x="20816" y="10955"/>
                    <a:pt x="20778" y="11191"/>
                  </a:cubicBezTo>
                  <a:lnTo>
                    <a:pt x="20592" y="12414"/>
                  </a:lnTo>
                  <a:cubicBezTo>
                    <a:pt x="20554" y="12665"/>
                    <a:pt x="20484" y="12813"/>
                    <a:pt x="20411" y="12813"/>
                  </a:cubicBezTo>
                  <a:lnTo>
                    <a:pt x="20041" y="12813"/>
                  </a:lnTo>
                  <a:cubicBezTo>
                    <a:pt x="19968" y="12813"/>
                    <a:pt x="19898" y="12665"/>
                    <a:pt x="19860" y="12414"/>
                  </a:cubicBezTo>
                  <a:lnTo>
                    <a:pt x="19674" y="11191"/>
                  </a:lnTo>
                  <a:cubicBezTo>
                    <a:pt x="19636" y="10955"/>
                    <a:pt x="19636" y="10645"/>
                    <a:pt x="19674" y="10395"/>
                  </a:cubicBezTo>
                  <a:close/>
                  <a:moveTo>
                    <a:pt x="902" y="8935"/>
                  </a:moveTo>
                  <a:lnTo>
                    <a:pt x="1523" y="4807"/>
                  </a:lnTo>
                  <a:cubicBezTo>
                    <a:pt x="1696" y="3657"/>
                    <a:pt x="2020" y="2949"/>
                    <a:pt x="2367" y="2949"/>
                  </a:cubicBezTo>
                  <a:lnTo>
                    <a:pt x="3613" y="2949"/>
                  </a:lnTo>
                  <a:cubicBezTo>
                    <a:pt x="3960" y="2949"/>
                    <a:pt x="4284" y="3657"/>
                    <a:pt x="4458" y="4807"/>
                  </a:cubicBezTo>
                  <a:lnTo>
                    <a:pt x="5079" y="8935"/>
                  </a:lnTo>
                  <a:cubicBezTo>
                    <a:pt x="5253" y="10085"/>
                    <a:pt x="5253" y="11515"/>
                    <a:pt x="5079" y="12665"/>
                  </a:cubicBezTo>
                  <a:lnTo>
                    <a:pt x="4454" y="16793"/>
                  </a:lnTo>
                  <a:cubicBezTo>
                    <a:pt x="4281" y="17943"/>
                    <a:pt x="3957" y="18651"/>
                    <a:pt x="3609" y="18651"/>
                  </a:cubicBezTo>
                  <a:lnTo>
                    <a:pt x="2364" y="18651"/>
                  </a:lnTo>
                  <a:cubicBezTo>
                    <a:pt x="2016" y="18651"/>
                    <a:pt x="1692" y="17943"/>
                    <a:pt x="1519" y="16793"/>
                  </a:cubicBezTo>
                  <a:lnTo>
                    <a:pt x="894" y="12665"/>
                  </a:lnTo>
                  <a:cubicBezTo>
                    <a:pt x="728" y="11515"/>
                    <a:pt x="728" y="10085"/>
                    <a:pt x="902" y="8935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088" tIns="38088" rIns="38088" bIns="38088" anchor="ctr"/>
            <a:lstStyle/>
            <a:p>
              <a:pPr>
                <a:defRPr sz="3000"/>
              </a:pPr>
              <a:endParaRPr sz="2999" dirty="0"/>
            </a:p>
          </p:txBody>
        </p:sp>
        <p:sp>
          <p:nvSpPr>
            <p:cNvPr id="12" name="TextBox 150">
              <a:extLst>
                <a:ext uri="{FF2B5EF4-FFF2-40B4-BE49-F238E27FC236}">
                  <a16:creationId xmlns="" xmlns:a16="http://schemas.microsoft.com/office/drawing/2014/main" id="{D505AD71-B920-408F-9E7F-BDA8D7A53D81}"/>
                </a:ext>
              </a:extLst>
            </p:cNvPr>
            <p:cNvSpPr txBox="1"/>
            <p:nvPr/>
          </p:nvSpPr>
          <p:spPr>
            <a:xfrm>
              <a:off x="504005" y="2698513"/>
              <a:ext cx="279250" cy="346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399" b="1" dirty="0"/>
                <a:t>1</a:t>
              </a: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2903690" y="2983161"/>
            <a:ext cx="5844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 smtClean="0"/>
              <a:t>Badr</a:t>
            </a:r>
            <a:r>
              <a:rPr lang="en-US" b="1" dirty="0" smtClean="0"/>
              <a:t> says that laptops are friendlier to use and cheaper than other computers.</a:t>
            </a:r>
            <a:endParaRPr lang="ar-SA" b="1" dirty="0"/>
          </a:p>
        </p:txBody>
      </p:sp>
      <p:grpSp>
        <p:nvGrpSpPr>
          <p:cNvPr id="14" name="مجموعة 13">
            <a:extLst>
              <a:ext uri="{FF2B5EF4-FFF2-40B4-BE49-F238E27FC236}">
                <a16:creationId xmlns="" xmlns:a16="http://schemas.microsoft.com/office/drawing/2014/main" id="{542DF58D-10B6-4182-974A-85D1B6203684}"/>
              </a:ext>
            </a:extLst>
          </p:cNvPr>
          <p:cNvGrpSpPr/>
          <p:nvPr/>
        </p:nvGrpSpPr>
        <p:grpSpPr>
          <a:xfrm>
            <a:off x="617691" y="3857191"/>
            <a:ext cx="2125994" cy="566764"/>
            <a:chOff x="424617" y="4071672"/>
            <a:chExt cx="1848451" cy="504145"/>
          </a:xfrm>
          <a:solidFill>
            <a:schemeClr val="accent3">
              <a:lumMod val="75000"/>
            </a:schemeClr>
          </a:solidFill>
        </p:grpSpPr>
        <p:sp>
          <p:nvSpPr>
            <p:cNvPr id="15" name="Shape">
              <a:extLst>
                <a:ext uri="{FF2B5EF4-FFF2-40B4-BE49-F238E27FC236}">
                  <a16:creationId xmlns="" xmlns:a16="http://schemas.microsoft.com/office/drawing/2014/main" id="{2CA013FA-DCEF-4A66-8591-8D73178246EC}"/>
                </a:ext>
              </a:extLst>
            </p:cNvPr>
            <p:cNvSpPr/>
            <p:nvPr/>
          </p:nvSpPr>
          <p:spPr>
            <a:xfrm>
              <a:off x="424617" y="4071672"/>
              <a:ext cx="1848451" cy="50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234" y="14140"/>
                  </a:moveTo>
                  <a:lnTo>
                    <a:pt x="855" y="18268"/>
                  </a:lnTo>
                  <a:cubicBezTo>
                    <a:pt x="1168" y="20332"/>
                    <a:pt x="1743" y="21600"/>
                    <a:pt x="2367" y="21600"/>
                  </a:cubicBezTo>
                  <a:lnTo>
                    <a:pt x="3613" y="21600"/>
                  </a:lnTo>
                  <a:cubicBezTo>
                    <a:pt x="4238" y="21600"/>
                    <a:pt x="4813" y="20332"/>
                    <a:pt x="5125" y="18268"/>
                  </a:cubicBezTo>
                  <a:lnTo>
                    <a:pt x="5638" y="14877"/>
                  </a:lnTo>
                  <a:cubicBezTo>
                    <a:pt x="6043" y="12872"/>
                    <a:pt x="6672" y="11677"/>
                    <a:pt x="7347" y="11677"/>
                  </a:cubicBezTo>
                  <a:lnTo>
                    <a:pt x="17800" y="11677"/>
                  </a:lnTo>
                  <a:cubicBezTo>
                    <a:pt x="18371" y="11677"/>
                    <a:pt x="18922" y="12547"/>
                    <a:pt x="19323" y="14095"/>
                  </a:cubicBezTo>
                  <a:lnTo>
                    <a:pt x="19366" y="14257"/>
                  </a:lnTo>
                  <a:cubicBezTo>
                    <a:pt x="19408" y="14464"/>
                    <a:pt x="19455" y="14641"/>
                    <a:pt x="19509" y="14803"/>
                  </a:cubicBezTo>
                  <a:lnTo>
                    <a:pt x="19570" y="15039"/>
                  </a:lnTo>
                  <a:lnTo>
                    <a:pt x="19570" y="14980"/>
                  </a:lnTo>
                  <a:cubicBezTo>
                    <a:pt x="19682" y="15245"/>
                    <a:pt x="19813" y="15393"/>
                    <a:pt x="19952" y="15393"/>
                  </a:cubicBezTo>
                  <a:lnTo>
                    <a:pt x="20481" y="15393"/>
                  </a:lnTo>
                  <a:cubicBezTo>
                    <a:pt x="20747" y="15393"/>
                    <a:pt x="20990" y="14847"/>
                    <a:pt x="21125" y="13977"/>
                  </a:cubicBezTo>
                  <a:lnTo>
                    <a:pt x="21391" y="12223"/>
                  </a:lnTo>
                  <a:cubicBezTo>
                    <a:pt x="21522" y="11338"/>
                    <a:pt x="21522" y="10262"/>
                    <a:pt x="21391" y="9377"/>
                  </a:cubicBezTo>
                  <a:lnTo>
                    <a:pt x="21125" y="7623"/>
                  </a:lnTo>
                  <a:cubicBezTo>
                    <a:pt x="20994" y="6738"/>
                    <a:pt x="20747" y="6207"/>
                    <a:pt x="20481" y="6207"/>
                  </a:cubicBezTo>
                  <a:lnTo>
                    <a:pt x="19952" y="6207"/>
                  </a:lnTo>
                  <a:cubicBezTo>
                    <a:pt x="19813" y="6207"/>
                    <a:pt x="19686" y="6355"/>
                    <a:pt x="19570" y="6620"/>
                  </a:cubicBezTo>
                  <a:lnTo>
                    <a:pt x="19570" y="6561"/>
                  </a:lnTo>
                  <a:lnTo>
                    <a:pt x="19509" y="6797"/>
                  </a:lnTo>
                  <a:cubicBezTo>
                    <a:pt x="19455" y="6944"/>
                    <a:pt x="19408" y="7136"/>
                    <a:pt x="19366" y="7342"/>
                  </a:cubicBezTo>
                  <a:lnTo>
                    <a:pt x="19323" y="7505"/>
                  </a:lnTo>
                  <a:cubicBezTo>
                    <a:pt x="18918" y="9053"/>
                    <a:pt x="18371" y="9923"/>
                    <a:pt x="17800" y="9923"/>
                  </a:cubicBezTo>
                  <a:lnTo>
                    <a:pt x="7347" y="9923"/>
                  </a:lnTo>
                  <a:cubicBezTo>
                    <a:pt x="6811" y="9923"/>
                    <a:pt x="6117" y="7932"/>
                    <a:pt x="5742" y="6709"/>
                  </a:cubicBezTo>
                  <a:cubicBezTo>
                    <a:pt x="5604" y="6251"/>
                    <a:pt x="5488" y="5721"/>
                    <a:pt x="5395" y="5116"/>
                  </a:cubicBezTo>
                  <a:lnTo>
                    <a:pt x="5125" y="3332"/>
                  </a:lnTo>
                  <a:cubicBezTo>
                    <a:pt x="4813" y="1268"/>
                    <a:pt x="4238" y="0"/>
                    <a:pt x="3613" y="0"/>
                  </a:cubicBezTo>
                  <a:lnTo>
                    <a:pt x="2367" y="0"/>
                  </a:lnTo>
                  <a:cubicBezTo>
                    <a:pt x="1743" y="0"/>
                    <a:pt x="1168" y="1268"/>
                    <a:pt x="855" y="3332"/>
                  </a:cubicBezTo>
                  <a:lnTo>
                    <a:pt x="234" y="7460"/>
                  </a:lnTo>
                  <a:cubicBezTo>
                    <a:pt x="-78" y="9525"/>
                    <a:pt x="-78" y="12075"/>
                    <a:pt x="234" y="14140"/>
                  </a:cubicBezTo>
                  <a:close/>
                  <a:moveTo>
                    <a:pt x="19674" y="10395"/>
                  </a:moveTo>
                  <a:lnTo>
                    <a:pt x="19860" y="9171"/>
                  </a:lnTo>
                  <a:cubicBezTo>
                    <a:pt x="19898" y="8920"/>
                    <a:pt x="19968" y="8773"/>
                    <a:pt x="20041" y="8773"/>
                  </a:cubicBezTo>
                  <a:lnTo>
                    <a:pt x="20411" y="8773"/>
                  </a:lnTo>
                  <a:cubicBezTo>
                    <a:pt x="20484" y="8773"/>
                    <a:pt x="20554" y="8920"/>
                    <a:pt x="20592" y="9171"/>
                  </a:cubicBezTo>
                  <a:lnTo>
                    <a:pt x="20778" y="10395"/>
                  </a:lnTo>
                  <a:cubicBezTo>
                    <a:pt x="20816" y="10645"/>
                    <a:pt x="20816" y="10955"/>
                    <a:pt x="20778" y="11191"/>
                  </a:cubicBezTo>
                  <a:lnTo>
                    <a:pt x="20592" y="12414"/>
                  </a:lnTo>
                  <a:cubicBezTo>
                    <a:pt x="20554" y="12665"/>
                    <a:pt x="20484" y="12813"/>
                    <a:pt x="20411" y="12813"/>
                  </a:cubicBezTo>
                  <a:lnTo>
                    <a:pt x="20041" y="12813"/>
                  </a:lnTo>
                  <a:cubicBezTo>
                    <a:pt x="19968" y="12813"/>
                    <a:pt x="19898" y="12665"/>
                    <a:pt x="19860" y="12414"/>
                  </a:cubicBezTo>
                  <a:lnTo>
                    <a:pt x="19674" y="11191"/>
                  </a:lnTo>
                  <a:cubicBezTo>
                    <a:pt x="19636" y="10955"/>
                    <a:pt x="19636" y="10645"/>
                    <a:pt x="19674" y="10395"/>
                  </a:cubicBezTo>
                  <a:close/>
                  <a:moveTo>
                    <a:pt x="902" y="8935"/>
                  </a:moveTo>
                  <a:lnTo>
                    <a:pt x="1523" y="4807"/>
                  </a:lnTo>
                  <a:cubicBezTo>
                    <a:pt x="1696" y="3657"/>
                    <a:pt x="2020" y="2949"/>
                    <a:pt x="2367" y="2949"/>
                  </a:cubicBezTo>
                  <a:lnTo>
                    <a:pt x="3613" y="2949"/>
                  </a:lnTo>
                  <a:cubicBezTo>
                    <a:pt x="3960" y="2949"/>
                    <a:pt x="4284" y="3657"/>
                    <a:pt x="4458" y="4807"/>
                  </a:cubicBezTo>
                  <a:lnTo>
                    <a:pt x="5079" y="8935"/>
                  </a:lnTo>
                  <a:cubicBezTo>
                    <a:pt x="5253" y="10085"/>
                    <a:pt x="5253" y="11515"/>
                    <a:pt x="5079" y="12665"/>
                  </a:cubicBezTo>
                  <a:lnTo>
                    <a:pt x="4454" y="16793"/>
                  </a:lnTo>
                  <a:cubicBezTo>
                    <a:pt x="4281" y="17943"/>
                    <a:pt x="3957" y="18651"/>
                    <a:pt x="3609" y="18651"/>
                  </a:cubicBezTo>
                  <a:lnTo>
                    <a:pt x="2364" y="18651"/>
                  </a:lnTo>
                  <a:cubicBezTo>
                    <a:pt x="2016" y="18651"/>
                    <a:pt x="1692" y="17943"/>
                    <a:pt x="1519" y="16793"/>
                  </a:cubicBezTo>
                  <a:lnTo>
                    <a:pt x="894" y="12665"/>
                  </a:lnTo>
                  <a:cubicBezTo>
                    <a:pt x="728" y="11515"/>
                    <a:pt x="728" y="10085"/>
                    <a:pt x="902" y="8935"/>
                  </a:cubicBezTo>
                  <a:close/>
                </a:path>
              </a:pathLst>
            </a:custGeom>
            <a:grpFill/>
            <a:ln w="9525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sz="179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TextBox 152">
              <a:extLst>
                <a:ext uri="{FF2B5EF4-FFF2-40B4-BE49-F238E27FC236}">
                  <a16:creationId xmlns="" xmlns:a16="http://schemas.microsoft.com/office/drawing/2014/main" id="{1734A108-B0EB-420B-8B4E-3B173CE7F4A7}"/>
                </a:ext>
              </a:extLst>
            </p:cNvPr>
            <p:cNvSpPr txBox="1"/>
            <p:nvPr/>
          </p:nvSpPr>
          <p:spPr>
            <a:xfrm>
              <a:off x="539385" y="4150616"/>
              <a:ext cx="279250" cy="346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399" b="1" dirty="0"/>
                <a:t>2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="" xmlns:a16="http://schemas.microsoft.com/office/drawing/2014/main" id="{FC71D6BC-DAC1-4B05-8238-27335E0E7DC1}"/>
              </a:ext>
            </a:extLst>
          </p:cNvPr>
          <p:cNvGrpSpPr/>
          <p:nvPr/>
        </p:nvGrpSpPr>
        <p:grpSpPr>
          <a:xfrm>
            <a:off x="617690" y="4653136"/>
            <a:ext cx="2125995" cy="671986"/>
            <a:chOff x="509065" y="5304822"/>
            <a:chExt cx="1848451" cy="504145"/>
          </a:xfrm>
        </p:grpSpPr>
        <p:sp>
          <p:nvSpPr>
            <p:cNvPr id="18" name="Shape">
              <a:extLst>
                <a:ext uri="{FF2B5EF4-FFF2-40B4-BE49-F238E27FC236}">
                  <a16:creationId xmlns="" xmlns:a16="http://schemas.microsoft.com/office/drawing/2014/main" id="{B33D570B-41B1-4028-9FC2-EC3C72BA3038}"/>
                </a:ext>
              </a:extLst>
            </p:cNvPr>
            <p:cNvSpPr/>
            <p:nvPr/>
          </p:nvSpPr>
          <p:spPr>
            <a:xfrm>
              <a:off x="509065" y="5304822"/>
              <a:ext cx="1848451" cy="50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234" y="14140"/>
                  </a:moveTo>
                  <a:lnTo>
                    <a:pt x="855" y="18268"/>
                  </a:lnTo>
                  <a:cubicBezTo>
                    <a:pt x="1168" y="20332"/>
                    <a:pt x="1743" y="21600"/>
                    <a:pt x="2367" y="21600"/>
                  </a:cubicBezTo>
                  <a:lnTo>
                    <a:pt x="3613" y="21600"/>
                  </a:lnTo>
                  <a:cubicBezTo>
                    <a:pt x="4238" y="21600"/>
                    <a:pt x="4813" y="20332"/>
                    <a:pt x="5125" y="18268"/>
                  </a:cubicBezTo>
                  <a:lnTo>
                    <a:pt x="5638" y="14877"/>
                  </a:lnTo>
                  <a:cubicBezTo>
                    <a:pt x="6043" y="12872"/>
                    <a:pt x="6672" y="11677"/>
                    <a:pt x="7347" y="11677"/>
                  </a:cubicBezTo>
                  <a:lnTo>
                    <a:pt x="17800" y="11677"/>
                  </a:lnTo>
                  <a:cubicBezTo>
                    <a:pt x="18371" y="11677"/>
                    <a:pt x="18922" y="12547"/>
                    <a:pt x="19323" y="14095"/>
                  </a:cubicBezTo>
                  <a:lnTo>
                    <a:pt x="19366" y="14257"/>
                  </a:lnTo>
                  <a:cubicBezTo>
                    <a:pt x="19408" y="14464"/>
                    <a:pt x="19455" y="14641"/>
                    <a:pt x="19509" y="14803"/>
                  </a:cubicBezTo>
                  <a:lnTo>
                    <a:pt x="19570" y="15039"/>
                  </a:lnTo>
                  <a:lnTo>
                    <a:pt x="19570" y="14980"/>
                  </a:lnTo>
                  <a:cubicBezTo>
                    <a:pt x="19682" y="15245"/>
                    <a:pt x="19813" y="15393"/>
                    <a:pt x="19952" y="15393"/>
                  </a:cubicBezTo>
                  <a:lnTo>
                    <a:pt x="20481" y="15393"/>
                  </a:lnTo>
                  <a:cubicBezTo>
                    <a:pt x="20747" y="15393"/>
                    <a:pt x="20990" y="14847"/>
                    <a:pt x="21125" y="13977"/>
                  </a:cubicBezTo>
                  <a:lnTo>
                    <a:pt x="21391" y="12223"/>
                  </a:lnTo>
                  <a:cubicBezTo>
                    <a:pt x="21522" y="11338"/>
                    <a:pt x="21522" y="10262"/>
                    <a:pt x="21391" y="9377"/>
                  </a:cubicBezTo>
                  <a:lnTo>
                    <a:pt x="21125" y="7623"/>
                  </a:lnTo>
                  <a:cubicBezTo>
                    <a:pt x="20994" y="6738"/>
                    <a:pt x="20747" y="6207"/>
                    <a:pt x="20481" y="6207"/>
                  </a:cubicBezTo>
                  <a:lnTo>
                    <a:pt x="19952" y="6207"/>
                  </a:lnTo>
                  <a:cubicBezTo>
                    <a:pt x="19813" y="6207"/>
                    <a:pt x="19686" y="6355"/>
                    <a:pt x="19570" y="6620"/>
                  </a:cubicBezTo>
                  <a:lnTo>
                    <a:pt x="19570" y="6561"/>
                  </a:lnTo>
                  <a:lnTo>
                    <a:pt x="19509" y="6797"/>
                  </a:lnTo>
                  <a:cubicBezTo>
                    <a:pt x="19455" y="6944"/>
                    <a:pt x="19408" y="7136"/>
                    <a:pt x="19366" y="7342"/>
                  </a:cubicBezTo>
                  <a:lnTo>
                    <a:pt x="19323" y="7505"/>
                  </a:lnTo>
                  <a:cubicBezTo>
                    <a:pt x="18918" y="9053"/>
                    <a:pt x="18371" y="9923"/>
                    <a:pt x="17800" y="9923"/>
                  </a:cubicBezTo>
                  <a:lnTo>
                    <a:pt x="7347" y="9923"/>
                  </a:lnTo>
                  <a:cubicBezTo>
                    <a:pt x="6811" y="9923"/>
                    <a:pt x="6117" y="7932"/>
                    <a:pt x="5742" y="6709"/>
                  </a:cubicBezTo>
                  <a:cubicBezTo>
                    <a:pt x="5604" y="6251"/>
                    <a:pt x="5488" y="5721"/>
                    <a:pt x="5395" y="5116"/>
                  </a:cubicBezTo>
                  <a:lnTo>
                    <a:pt x="5125" y="3332"/>
                  </a:lnTo>
                  <a:cubicBezTo>
                    <a:pt x="4813" y="1268"/>
                    <a:pt x="4238" y="0"/>
                    <a:pt x="3613" y="0"/>
                  </a:cubicBezTo>
                  <a:lnTo>
                    <a:pt x="2367" y="0"/>
                  </a:lnTo>
                  <a:cubicBezTo>
                    <a:pt x="1743" y="0"/>
                    <a:pt x="1168" y="1268"/>
                    <a:pt x="855" y="3332"/>
                  </a:cubicBezTo>
                  <a:lnTo>
                    <a:pt x="234" y="7460"/>
                  </a:lnTo>
                  <a:cubicBezTo>
                    <a:pt x="-78" y="9525"/>
                    <a:pt x="-78" y="12075"/>
                    <a:pt x="234" y="14140"/>
                  </a:cubicBezTo>
                  <a:close/>
                  <a:moveTo>
                    <a:pt x="19674" y="10395"/>
                  </a:moveTo>
                  <a:lnTo>
                    <a:pt x="19860" y="9171"/>
                  </a:lnTo>
                  <a:cubicBezTo>
                    <a:pt x="19898" y="8920"/>
                    <a:pt x="19968" y="8773"/>
                    <a:pt x="20041" y="8773"/>
                  </a:cubicBezTo>
                  <a:lnTo>
                    <a:pt x="20411" y="8773"/>
                  </a:lnTo>
                  <a:cubicBezTo>
                    <a:pt x="20484" y="8773"/>
                    <a:pt x="20554" y="8920"/>
                    <a:pt x="20592" y="9171"/>
                  </a:cubicBezTo>
                  <a:lnTo>
                    <a:pt x="20778" y="10395"/>
                  </a:lnTo>
                  <a:cubicBezTo>
                    <a:pt x="20816" y="10645"/>
                    <a:pt x="20816" y="10955"/>
                    <a:pt x="20778" y="11191"/>
                  </a:cubicBezTo>
                  <a:lnTo>
                    <a:pt x="20592" y="12414"/>
                  </a:lnTo>
                  <a:cubicBezTo>
                    <a:pt x="20554" y="12665"/>
                    <a:pt x="20484" y="12813"/>
                    <a:pt x="20411" y="12813"/>
                  </a:cubicBezTo>
                  <a:lnTo>
                    <a:pt x="20041" y="12813"/>
                  </a:lnTo>
                  <a:cubicBezTo>
                    <a:pt x="19968" y="12813"/>
                    <a:pt x="19898" y="12665"/>
                    <a:pt x="19860" y="12414"/>
                  </a:cubicBezTo>
                  <a:lnTo>
                    <a:pt x="19674" y="11191"/>
                  </a:lnTo>
                  <a:cubicBezTo>
                    <a:pt x="19636" y="10955"/>
                    <a:pt x="19636" y="10645"/>
                    <a:pt x="19674" y="10395"/>
                  </a:cubicBezTo>
                  <a:close/>
                  <a:moveTo>
                    <a:pt x="902" y="8935"/>
                  </a:moveTo>
                  <a:lnTo>
                    <a:pt x="1523" y="4807"/>
                  </a:lnTo>
                  <a:cubicBezTo>
                    <a:pt x="1696" y="3656"/>
                    <a:pt x="2020" y="2949"/>
                    <a:pt x="2367" y="2949"/>
                  </a:cubicBezTo>
                  <a:lnTo>
                    <a:pt x="3613" y="2949"/>
                  </a:lnTo>
                  <a:cubicBezTo>
                    <a:pt x="3960" y="2949"/>
                    <a:pt x="4284" y="3656"/>
                    <a:pt x="4458" y="4807"/>
                  </a:cubicBezTo>
                  <a:lnTo>
                    <a:pt x="5079" y="8935"/>
                  </a:lnTo>
                  <a:cubicBezTo>
                    <a:pt x="5253" y="10085"/>
                    <a:pt x="5253" y="11515"/>
                    <a:pt x="5079" y="12665"/>
                  </a:cubicBezTo>
                  <a:lnTo>
                    <a:pt x="4454" y="16793"/>
                  </a:lnTo>
                  <a:cubicBezTo>
                    <a:pt x="4281" y="17943"/>
                    <a:pt x="3957" y="18651"/>
                    <a:pt x="3609" y="18651"/>
                  </a:cubicBezTo>
                  <a:lnTo>
                    <a:pt x="2364" y="18651"/>
                  </a:lnTo>
                  <a:cubicBezTo>
                    <a:pt x="2016" y="18651"/>
                    <a:pt x="1692" y="17943"/>
                    <a:pt x="1519" y="16793"/>
                  </a:cubicBezTo>
                  <a:lnTo>
                    <a:pt x="894" y="12665"/>
                  </a:lnTo>
                  <a:cubicBezTo>
                    <a:pt x="728" y="11515"/>
                    <a:pt x="728" y="10085"/>
                    <a:pt x="902" y="8935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sz="179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54">
              <a:extLst>
                <a:ext uri="{FF2B5EF4-FFF2-40B4-BE49-F238E27FC236}">
                  <a16:creationId xmlns="" xmlns:a16="http://schemas.microsoft.com/office/drawing/2014/main" id="{CE9D0EB2-9D34-42BC-8C71-73335A3BC28D}"/>
                </a:ext>
              </a:extLst>
            </p:cNvPr>
            <p:cNvSpPr txBox="1"/>
            <p:nvPr/>
          </p:nvSpPr>
          <p:spPr>
            <a:xfrm>
              <a:off x="623832" y="5389732"/>
              <a:ext cx="279250" cy="346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399" b="1" dirty="0"/>
                <a:t>3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="" xmlns:a16="http://schemas.microsoft.com/office/drawing/2014/main" id="{FC71D6BC-DAC1-4B05-8238-27335E0E7DC1}"/>
              </a:ext>
            </a:extLst>
          </p:cNvPr>
          <p:cNvGrpSpPr/>
          <p:nvPr/>
        </p:nvGrpSpPr>
        <p:grpSpPr>
          <a:xfrm>
            <a:off x="652833" y="5438433"/>
            <a:ext cx="2125995" cy="671986"/>
            <a:chOff x="509065" y="5304822"/>
            <a:chExt cx="1848451" cy="50414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Shape">
              <a:extLst>
                <a:ext uri="{FF2B5EF4-FFF2-40B4-BE49-F238E27FC236}">
                  <a16:creationId xmlns="" xmlns:a16="http://schemas.microsoft.com/office/drawing/2014/main" id="{B33D570B-41B1-4028-9FC2-EC3C72BA3038}"/>
                </a:ext>
              </a:extLst>
            </p:cNvPr>
            <p:cNvSpPr/>
            <p:nvPr/>
          </p:nvSpPr>
          <p:spPr>
            <a:xfrm>
              <a:off x="509065" y="5304822"/>
              <a:ext cx="1848451" cy="50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extrusionOk="0">
                  <a:moveTo>
                    <a:pt x="234" y="14140"/>
                  </a:moveTo>
                  <a:lnTo>
                    <a:pt x="855" y="18268"/>
                  </a:lnTo>
                  <a:cubicBezTo>
                    <a:pt x="1168" y="20332"/>
                    <a:pt x="1743" y="21600"/>
                    <a:pt x="2367" y="21600"/>
                  </a:cubicBezTo>
                  <a:lnTo>
                    <a:pt x="3613" y="21600"/>
                  </a:lnTo>
                  <a:cubicBezTo>
                    <a:pt x="4238" y="21600"/>
                    <a:pt x="4813" y="20332"/>
                    <a:pt x="5125" y="18268"/>
                  </a:cubicBezTo>
                  <a:lnTo>
                    <a:pt x="5638" y="14877"/>
                  </a:lnTo>
                  <a:cubicBezTo>
                    <a:pt x="6043" y="12872"/>
                    <a:pt x="6672" y="11677"/>
                    <a:pt x="7347" y="11677"/>
                  </a:cubicBezTo>
                  <a:lnTo>
                    <a:pt x="17800" y="11677"/>
                  </a:lnTo>
                  <a:cubicBezTo>
                    <a:pt x="18371" y="11677"/>
                    <a:pt x="18922" y="12547"/>
                    <a:pt x="19323" y="14095"/>
                  </a:cubicBezTo>
                  <a:lnTo>
                    <a:pt x="19366" y="14257"/>
                  </a:lnTo>
                  <a:cubicBezTo>
                    <a:pt x="19408" y="14464"/>
                    <a:pt x="19455" y="14641"/>
                    <a:pt x="19509" y="14803"/>
                  </a:cubicBezTo>
                  <a:lnTo>
                    <a:pt x="19570" y="15039"/>
                  </a:lnTo>
                  <a:lnTo>
                    <a:pt x="19570" y="14980"/>
                  </a:lnTo>
                  <a:cubicBezTo>
                    <a:pt x="19682" y="15245"/>
                    <a:pt x="19813" y="15393"/>
                    <a:pt x="19952" y="15393"/>
                  </a:cubicBezTo>
                  <a:lnTo>
                    <a:pt x="20481" y="15393"/>
                  </a:lnTo>
                  <a:cubicBezTo>
                    <a:pt x="20747" y="15393"/>
                    <a:pt x="20990" y="14847"/>
                    <a:pt x="21125" y="13977"/>
                  </a:cubicBezTo>
                  <a:lnTo>
                    <a:pt x="21391" y="12223"/>
                  </a:lnTo>
                  <a:cubicBezTo>
                    <a:pt x="21522" y="11338"/>
                    <a:pt x="21522" y="10262"/>
                    <a:pt x="21391" y="9377"/>
                  </a:cubicBezTo>
                  <a:lnTo>
                    <a:pt x="21125" y="7623"/>
                  </a:lnTo>
                  <a:cubicBezTo>
                    <a:pt x="20994" y="6738"/>
                    <a:pt x="20747" y="6207"/>
                    <a:pt x="20481" y="6207"/>
                  </a:cubicBezTo>
                  <a:lnTo>
                    <a:pt x="19952" y="6207"/>
                  </a:lnTo>
                  <a:cubicBezTo>
                    <a:pt x="19813" y="6207"/>
                    <a:pt x="19686" y="6355"/>
                    <a:pt x="19570" y="6620"/>
                  </a:cubicBezTo>
                  <a:lnTo>
                    <a:pt x="19570" y="6561"/>
                  </a:lnTo>
                  <a:lnTo>
                    <a:pt x="19509" y="6797"/>
                  </a:lnTo>
                  <a:cubicBezTo>
                    <a:pt x="19455" y="6944"/>
                    <a:pt x="19408" y="7136"/>
                    <a:pt x="19366" y="7342"/>
                  </a:cubicBezTo>
                  <a:lnTo>
                    <a:pt x="19323" y="7505"/>
                  </a:lnTo>
                  <a:cubicBezTo>
                    <a:pt x="18918" y="9053"/>
                    <a:pt x="18371" y="9923"/>
                    <a:pt x="17800" y="9923"/>
                  </a:cubicBezTo>
                  <a:lnTo>
                    <a:pt x="7347" y="9923"/>
                  </a:lnTo>
                  <a:cubicBezTo>
                    <a:pt x="6811" y="9923"/>
                    <a:pt x="6117" y="7932"/>
                    <a:pt x="5742" y="6709"/>
                  </a:cubicBezTo>
                  <a:cubicBezTo>
                    <a:pt x="5604" y="6251"/>
                    <a:pt x="5488" y="5721"/>
                    <a:pt x="5395" y="5116"/>
                  </a:cubicBezTo>
                  <a:lnTo>
                    <a:pt x="5125" y="3332"/>
                  </a:lnTo>
                  <a:cubicBezTo>
                    <a:pt x="4813" y="1268"/>
                    <a:pt x="4238" y="0"/>
                    <a:pt x="3613" y="0"/>
                  </a:cubicBezTo>
                  <a:lnTo>
                    <a:pt x="2367" y="0"/>
                  </a:lnTo>
                  <a:cubicBezTo>
                    <a:pt x="1743" y="0"/>
                    <a:pt x="1168" y="1268"/>
                    <a:pt x="855" y="3332"/>
                  </a:cubicBezTo>
                  <a:lnTo>
                    <a:pt x="234" y="7460"/>
                  </a:lnTo>
                  <a:cubicBezTo>
                    <a:pt x="-78" y="9525"/>
                    <a:pt x="-78" y="12075"/>
                    <a:pt x="234" y="14140"/>
                  </a:cubicBezTo>
                  <a:close/>
                  <a:moveTo>
                    <a:pt x="19674" y="10395"/>
                  </a:moveTo>
                  <a:lnTo>
                    <a:pt x="19860" y="9171"/>
                  </a:lnTo>
                  <a:cubicBezTo>
                    <a:pt x="19898" y="8920"/>
                    <a:pt x="19968" y="8773"/>
                    <a:pt x="20041" y="8773"/>
                  </a:cubicBezTo>
                  <a:lnTo>
                    <a:pt x="20411" y="8773"/>
                  </a:lnTo>
                  <a:cubicBezTo>
                    <a:pt x="20484" y="8773"/>
                    <a:pt x="20554" y="8920"/>
                    <a:pt x="20592" y="9171"/>
                  </a:cubicBezTo>
                  <a:lnTo>
                    <a:pt x="20778" y="10395"/>
                  </a:lnTo>
                  <a:cubicBezTo>
                    <a:pt x="20816" y="10645"/>
                    <a:pt x="20816" y="10955"/>
                    <a:pt x="20778" y="11191"/>
                  </a:cubicBezTo>
                  <a:lnTo>
                    <a:pt x="20592" y="12414"/>
                  </a:lnTo>
                  <a:cubicBezTo>
                    <a:pt x="20554" y="12665"/>
                    <a:pt x="20484" y="12813"/>
                    <a:pt x="20411" y="12813"/>
                  </a:cubicBezTo>
                  <a:lnTo>
                    <a:pt x="20041" y="12813"/>
                  </a:lnTo>
                  <a:cubicBezTo>
                    <a:pt x="19968" y="12813"/>
                    <a:pt x="19898" y="12665"/>
                    <a:pt x="19860" y="12414"/>
                  </a:cubicBezTo>
                  <a:lnTo>
                    <a:pt x="19674" y="11191"/>
                  </a:lnTo>
                  <a:cubicBezTo>
                    <a:pt x="19636" y="10955"/>
                    <a:pt x="19636" y="10645"/>
                    <a:pt x="19674" y="10395"/>
                  </a:cubicBezTo>
                  <a:close/>
                  <a:moveTo>
                    <a:pt x="902" y="8935"/>
                  </a:moveTo>
                  <a:lnTo>
                    <a:pt x="1523" y="4807"/>
                  </a:lnTo>
                  <a:cubicBezTo>
                    <a:pt x="1696" y="3656"/>
                    <a:pt x="2020" y="2949"/>
                    <a:pt x="2367" y="2949"/>
                  </a:cubicBezTo>
                  <a:lnTo>
                    <a:pt x="3613" y="2949"/>
                  </a:lnTo>
                  <a:cubicBezTo>
                    <a:pt x="3960" y="2949"/>
                    <a:pt x="4284" y="3656"/>
                    <a:pt x="4458" y="4807"/>
                  </a:cubicBezTo>
                  <a:lnTo>
                    <a:pt x="5079" y="8935"/>
                  </a:lnTo>
                  <a:cubicBezTo>
                    <a:pt x="5253" y="10085"/>
                    <a:pt x="5253" y="11515"/>
                    <a:pt x="5079" y="12665"/>
                  </a:cubicBezTo>
                  <a:lnTo>
                    <a:pt x="4454" y="16793"/>
                  </a:lnTo>
                  <a:cubicBezTo>
                    <a:pt x="4281" y="17943"/>
                    <a:pt x="3957" y="18651"/>
                    <a:pt x="3609" y="18651"/>
                  </a:cubicBezTo>
                  <a:lnTo>
                    <a:pt x="2364" y="18651"/>
                  </a:lnTo>
                  <a:cubicBezTo>
                    <a:pt x="2016" y="18651"/>
                    <a:pt x="1692" y="17943"/>
                    <a:pt x="1519" y="16793"/>
                  </a:cubicBezTo>
                  <a:lnTo>
                    <a:pt x="894" y="12665"/>
                  </a:lnTo>
                  <a:cubicBezTo>
                    <a:pt x="728" y="11515"/>
                    <a:pt x="728" y="10085"/>
                    <a:pt x="902" y="89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sz="1799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TextBox 154">
              <a:extLst>
                <a:ext uri="{FF2B5EF4-FFF2-40B4-BE49-F238E27FC236}">
                  <a16:creationId xmlns="" xmlns:a16="http://schemas.microsoft.com/office/drawing/2014/main" id="{CE9D0EB2-9D34-42BC-8C71-73335A3BC28D}"/>
                </a:ext>
              </a:extLst>
            </p:cNvPr>
            <p:cNvSpPr txBox="1"/>
            <p:nvPr/>
          </p:nvSpPr>
          <p:spPr>
            <a:xfrm>
              <a:off x="623832" y="5389732"/>
              <a:ext cx="279250" cy="3462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399" b="1" dirty="0"/>
                <a:t>3</a:t>
              </a:r>
            </a:p>
          </p:txBody>
        </p:sp>
      </p:grpSp>
      <p:sp>
        <p:nvSpPr>
          <p:cNvPr id="23" name="مستطيل 22"/>
          <p:cNvSpPr/>
          <p:nvPr/>
        </p:nvSpPr>
        <p:spPr>
          <a:xfrm>
            <a:off x="2808312" y="3789040"/>
            <a:ext cx="5724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Ali prefers desktops because they are easier to use if you have to write and print a lot.</a:t>
            </a:r>
            <a:endParaRPr lang="ar-SA" b="1" dirty="0"/>
          </a:p>
        </p:txBody>
      </p:sp>
      <p:sp>
        <p:nvSpPr>
          <p:cNvPr id="24" name="مستطيل 23"/>
          <p:cNvSpPr/>
          <p:nvPr/>
        </p:nvSpPr>
        <p:spPr>
          <a:xfrm>
            <a:off x="2903690" y="4653135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Ali doesn’t like laptops because you have to recharge them all the time, and their screen is smaller.</a:t>
            </a:r>
            <a:endParaRPr lang="ar-SA" b="1" dirty="0"/>
          </a:p>
        </p:txBody>
      </p:sp>
      <p:sp>
        <p:nvSpPr>
          <p:cNvPr id="25" name="مستطيل 24"/>
          <p:cNvSpPr/>
          <p:nvPr/>
        </p:nvSpPr>
        <p:spPr>
          <a:xfrm>
            <a:off x="2903690" y="546408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err="1" smtClean="0"/>
              <a:t>Badr</a:t>
            </a:r>
            <a:r>
              <a:rPr lang="en-US" b="1" dirty="0" smtClean="0"/>
              <a:t> thinks that laptops are the best because you can surf the Net, send emails, and study anywhere.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3547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3" name="图片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4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2" descr="شبكة المعارف الإسلامية :: جهاد السم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39" y="1412776"/>
            <a:ext cx="6293999" cy="25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971600" y="450912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Dear Students, </a:t>
            </a:r>
          </a:p>
          <a:p>
            <a:pPr algn="l"/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Be selective on what you watch or use on laptop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4" name="Picture 2" descr="Have a nice day vector sticker. Volume frame with shadow. Speech bubble in  retro style. — Stock Vector © zatrar121212.gmail.com #125298122">
            <a:extLst>
              <a:ext uri="{FF2B5EF4-FFF2-40B4-BE49-F238E27FC236}">
                <a16:creationId xmlns:a16="http://schemas.microsoft.com/office/drawing/2014/main" xmlns="" id="{EDB9990C-2C95-4823-AEE4-A4DD4834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6" b="97330" l="1369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25" y="1041919"/>
            <a:ext cx="2886177" cy="30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llo clipart, Picture #12693 hello clipart">
            <a:extLst>
              <a:ext uri="{FF2B5EF4-FFF2-40B4-BE49-F238E27FC236}">
                <a16:creationId xmlns:a16="http://schemas.microsoft.com/office/drawing/2014/main" xmlns="" id="{AAA2D62C-DE30-41BA-9ACE-B523CFC0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21" y="3305907"/>
            <a:ext cx="3160704" cy="3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614005"/>
      </p:ext>
    </p:extLst>
  </p:cSld>
  <p:clrMapOvr>
    <a:masterClrMapping/>
  </p:clrMapOvr>
  <p:transition spd="slow" advClick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7709656" y="2075271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244500" y="4448954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7725696" y="4434388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235697" y="1967652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3"/>
          <p:cNvSpPr txBox="1"/>
          <p:nvPr/>
        </p:nvSpPr>
        <p:spPr>
          <a:xfrm>
            <a:off x="1235697" y="1990132"/>
            <a:ext cx="3092622" cy="2448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2400" dirty="0" smtClean="0">
                <a:solidFill>
                  <a:srgbClr val="C00000"/>
                </a:solidFill>
                <a:latin typeface="Castellar" pitchFamily="18" charset="0"/>
              </a:rPr>
              <a:t>Online classroom rules!</a:t>
            </a:r>
            <a:endParaRPr lang="en-US" sz="2400" u="none" dirty="0">
              <a:solidFill>
                <a:srgbClr val="C00000"/>
              </a:solidFill>
              <a:latin typeface="Castellar" pitchFamily="18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4575387" y="69775"/>
            <a:ext cx="3786808" cy="6679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2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4">
            <a:extLst>
              <a:ext uri="{FF2B5EF4-FFF2-40B4-BE49-F238E27FC236}">
                <a16:creationId xmlns:a16="http://schemas.microsoft.com/office/drawing/2014/main" xmlns="" id="{27F31EED-7691-4527-B7AA-212EBEA19EDF}"/>
              </a:ext>
            </a:extLst>
          </p:cNvPr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3" name="图片 115">
              <a:extLst>
                <a:ext uri="{FF2B5EF4-FFF2-40B4-BE49-F238E27FC236}">
                  <a16:creationId xmlns:a16="http://schemas.microsoft.com/office/drawing/2014/main" xmlns="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4" name="流程图: 过程 116">
              <a:extLst>
                <a:ext uri="{FF2B5EF4-FFF2-40B4-BE49-F238E27FC236}">
                  <a16:creationId xmlns:a16="http://schemas.microsoft.com/office/drawing/2014/main" xmlns="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686175"/>
          </a:xfrm>
          <a:prstGeom prst="rect">
            <a:avLst/>
          </a:prstGeom>
        </p:spPr>
      </p:pic>
      <p:grpSp>
        <p:nvGrpSpPr>
          <p:cNvPr id="6" name="组合 34"/>
          <p:cNvGrpSpPr/>
          <p:nvPr/>
        </p:nvGrpSpPr>
        <p:grpSpPr>
          <a:xfrm>
            <a:off x="-36512" y="60138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7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8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9" name="副标题 1"/>
          <p:cNvSpPr txBox="1">
            <a:spLocks/>
          </p:cNvSpPr>
          <p:nvPr/>
        </p:nvSpPr>
        <p:spPr>
          <a:xfrm>
            <a:off x="186196" y="639248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H.W answers 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sp>
        <p:nvSpPr>
          <p:cNvPr id="10" name="燕尾形 38"/>
          <p:cNvSpPr/>
          <p:nvPr/>
        </p:nvSpPr>
        <p:spPr>
          <a:xfrm>
            <a:off x="2985823" y="582341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燕尾形 38"/>
          <p:cNvSpPr/>
          <p:nvPr/>
        </p:nvSpPr>
        <p:spPr>
          <a:xfrm>
            <a:off x="3203848" y="588511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92180" y="2483604"/>
            <a:ext cx="21116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most interesting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400622" y="2868136"/>
            <a:ext cx="1692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expensive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481635" y="2915652"/>
            <a:ext cx="100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heavier  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3347864" y="3236473"/>
            <a:ext cx="77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better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23928" y="3563724"/>
            <a:ext cx="11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driest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560960" y="3573016"/>
            <a:ext cx="149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warmest  </a:t>
            </a:r>
            <a:endParaRPr lang="ar-SA" dirty="0"/>
          </a:p>
        </p:txBody>
      </p:sp>
      <p:sp>
        <p:nvSpPr>
          <p:cNvPr id="18" name="مستطيل 17"/>
          <p:cNvSpPr/>
          <p:nvPr/>
        </p:nvSpPr>
        <p:spPr>
          <a:xfrm>
            <a:off x="6493197" y="385175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tallest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580771" y="4437112"/>
            <a:ext cx="1335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quietest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2965332" y="4653136"/>
            <a:ext cx="206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the most beautiful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252993" y="5089659"/>
            <a:ext cx="773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bigger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117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等腰三角形 102"/>
          <p:cNvSpPr/>
          <p:nvPr/>
        </p:nvSpPr>
        <p:spPr>
          <a:xfrm rot="10800000">
            <a:off x="2896264" y="4682930"/>
            <a:ext cx="151302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等腰三角形 103"/>
          <p:cNvSpPr/>
          <p:nvPr/>
        </p:nvSpPr>
        <p:spPr>
          <a:xfrm rot="10800000">
            <a:off x="3698252" y="4706738"/>
            <a:ext cx="998788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等腰三角形 104"/>
          <p:cNvSpPr/>
          <p:nvPr/>
        </p:nvSpPr>
        <p:spPr>
          <a:xfrm rot="10800000">
            <a:off x="4140856" y="4788272"/>
            <a:ext cx="1621958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等腰三角形 105"/>
          <p:cNvSpPr/>
          <p:nvPr/>
        </p:nvSpPr>
        <p:spPr>
          <a:xfrm rot="10800000">
            <a:off x="4885909" y="4667705"/>
            <a:ext cx="1353293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等腰三角形 98"/>
          <p:cNvSpPr/>
          <p:nvPr/>
        </p:nvSpPr>
        <p:spPr>
          <a:xfrm>
            <a:off x="2915800" y="1453676"/>
            <a:ext cx="1353293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等腰三角形 99"/>
          <p:cNvSpPr/>
          <p:nvPr/>
        </p:nvSpPr>
        <p:spPr>
          <a:xfrm>
            <a:off x="3637553" y="1419633"/>
            <a:ext cx="998788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等腰三角形 100"/>
          <p:cNvSpPr/>
          <p:nvPr/>
        </p:nvSpPr>
        <p:spPr>
          <a:xfrm>
            <a:off x="4015352" y="1405066"/>
            <a:ext cx="1621958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等腰三角形 101"/>
          <p:cNvSpPr/>
          <p:nvPr/>
        </p:nvSpPr>
        <p:spPr>
          <a:xfrm>
            <a:off x="4827850" y="1467670"/>
            <a:ext cx="151302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圆角矩形 112"/>
          <p:cNvSpPr/>
          <p:nvPr/>
        </p:nvSpPr>
        <p:spPr>
          <a:xfrm>
            <a:off x="1094431" y="1806797"/>
            <a:ext cx="6917918" cy="3013121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7709656" y="2075271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244500" y="4448954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7725696" y="4434388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1235697" y="1967652"/>
            <a:ext cx="161428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副标题 2"/>
          <p:cNvSpPr txBox="1">
            <a:spLocks/>
          </p:cNvSpPr>
          <p:nvPr/>
        </p:nvSpPr>
        <p:spPr>
          <a:xfrm>
            <a:off x="2016795" y="3020760"/>
            <a:ext cx="4958389" cy="585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+mj-lt"/>
                <a:ea typeface="黑体" panose="02010609060101010101" pitchFamily="49" charset="-122"/>
              </a:rPr>
              <a:t>Listening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黑体" panose="02010609060101010101" pitchFamily="49" charset="-122"/>
              </a:rPr>
              <a:t>and</a:t>
            </a:r>
            <a:r>
              <a:rPr lang="en-US" sz="2800" dirty="0" smtClean="0">
                <a:latin typeface="+mj-lt"/>
                <a:ea typeface="黑体" panose="02010609060101010101" pitchFamily="49" charset="-122"/>
              </a:rPr>
              <a:t> conversation</a:t>
            </a:r>
            <a:endParaRPr lang="en-US" sz="2800" dirty="0" smtClean="0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2" name="副标题 2"/>
          <p:cNvSpPr txBox="1">
            <a:spLocks/>
          </p:cNvSpPr>
          <p:nvPr/>
        </p:nvSpPr>
        <p:spPr>
          <a:xfrm>
            <a:off x="2325291" y="3920779"/>
            <a:ext cx="4493419" cy="63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rPr>
              <a:t>P21-22</a:t>
            </a:r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:a16="http://schemas.microsoft.com/office/drawing/2014/main" xmlns="" id="{6F6F342E-1A33-43F5-9CE6-F9764A6698DB}"/>
              </a:ext>
            </a:extLst>
          </p:cNvPr>
          <p:cNvSpPr txBox="1">
            <a:spLocks/>
          </p:cNvSpPr>
          <p:nvPr/>
        </p:nvSpPr>
        <p:spPr>
          <a:xfrm>
            <a:off x="2193723" y="2275115"/>
            <a:ext cx="4493419" cy="63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黑体" panose="02010609060101010101" pitchFamily="49" charset="-122"/>
              </a:rPr>
              <a:t>U3. 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There’s no comparison</a:t>
            </a:r>
            <a:endParaRPr lang="zh-CN" altLang="en-US" sz="2400" dirty="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  <a:p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1" y="3330620"/>
            <a:ext cx="1905000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7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66415"/>
          </a:xfrm>
          <a:prstGeom prst="rect">
            <a:avLst/>
          </a:prstGeom>
        </p:spPr>
      </p:pic>
      <p:sp>
        <p:nvSpPr>
          <p:cNvPr id="24" name="流程图: 过程 2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9588" y="377931"/>
            <a:ext cx="233619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2349527" y="371083"/>
            <a:ext cx="27153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28" y="376079"/>
            <a:ext cx="27153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171450" y="443674"/>
            <a:ext cx="187471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8C6851E4-1B8B-4CD5-BB02-FBF65F019ED2}"/>
              </a:ext>
            </a:extLst>
          </p:cNvPr>
          <p:cNvGrpSpPr/>
          <p:nvPr/>
        </p:nvGrpSpPr>
        <p:grpSpPr>
          <a:xfrm>
            <a:off x="801832" y="3602245"/>
            <a:ext cx="7586138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虚尾箭头 49">
              <a:extLst>
                <a:ext uri="{FF2B5EF4-FFF2-40B4-BE49-F238E27FC236}">
                  <a16:creationId xmlns="" xmlns:a16="http://schemas.microsoft.com/office/drawing/2014/main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="" xmlns:a16="http://schemas.microsoft.com/office/drawing/2014/main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="" xmlns:a16="http://schemas.microsoft.com/office/drawing/2014/main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32" name="六边形 31">
            <a:extLst>
              <a:ext uri="{FF2B5EF4-FFF2-40B4-BE49-F238E27FC236}">
                <a16:creationId xmlns="" xmlns:a16="http://schemas.microsoft.com/office/drawing/2014/main" id="{9D3398B3-CBD5-4C69-90E8-62872E67D8DD}"/>
              </a:ext>
            </a:extLst>
          </p:cNvPr>
          <p:cNvSpPr/>
          <p:nvPr/>
        </p:nvSpPr>
        <p:spPr>
          <a:xfrm rot="1743839">
            <a:off x="1173098" y="3510132"/>
            <a:ext cx="528844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1D5B838C-A0AE-438C-AEF9-B08543EF3FD5}"/>
              </a:ext>
            </a:extLst>
          </p:cNvPr>
          <p:cNvSpPr/>
          <p:nvPr/>
        </p:nvSpPr>
        <p:spPr>
          <a:xfrm>
            <a:off x="2854333" y="4579972"/>
            <a:ext cx="1559815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14A754D9-E41A-4BA5-B23A-6FF11237ADBA}"/>
              </a:ext>
            </a:extLst>
          </p:cNvPr>
          <p:cNvSpPr/>
          <p:nvPr/>
        </p:nvSpPr>
        <p:spPr>
          <a:xfrm>
            <a:off x="1616533" y="1692522"/>
            <a:ext cx="1559815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="" xmlns:a16="http://schemas.microsoft.com/office/drawing/2014/main" id="{1F276143-43FF-4DC7-ADCD-9DD536850EDE}"/>
              </a:ext>
            </a:extLst>
          </p:cNvPr>
          <p:cNvSpPr/>
          <p:nvPr/>
        </p:nvSpPr>
        <p:spPr>
          <a:xfrm rot="1743839">
            <a:off x="2402403" y="3505300"/>
            <a:ext cx="528844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4" name="六边形 43">
            <a:extLst>
              <a:ext uri="{FF2B5EF4-FFF2-40B4-BE49-F238E27FC236}">
                <a16:creationId xmlns="" xmlns:a16="http://schemas.microsoft.com/office/drawing/2014/main" id="{BCB647E7-7055-44A9-B8C0-EC67D5A9E1AE}"/>
              </a:ext>
            </a:extLst>
          </p:cNvPr>
          <p:cNvSpPr/>
          <p:nvPr/>
        </p:nvSpPr>
        <p:spPr>
          <a:xfrm rot="1743839">
            <a:off x="3612824" y="3511810"/>
            <a:ext cx="528844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5" name="六边形 44">
            <a:extLst>
              <a:ext uri="{FF2B5EF4-FFF2-40B4-BE49-F238E27FC236}">
                <a16:creationId xmlns="" xmlns:a16="http://schemas.microsoft.com/office/drawing/2014/main" id="{900EBFC4-0C59-4EC0-85E7-4FB35419A15E}"/>
              </a:ext>
            </a:extLst>
          </p:cNvPr>
          <p:cNvSpPr/>
          <p:nvPr/>
        </p:nvSpPr>
        <p:spPr>
          <a:xfrm rot="1743839">
            <a:off x="4813952" y="3510131"/>
            <a:ext cx="528844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85CA3B34-222F-40BA-ACA7-0EF75EF9481E}"/>
              </a:ext>
            </a:extLst>
          </p:cNvPr>
          <p:cNvSpPr/>
          <p:nvPr/>
        </p:nvSpPr>
        <p:spPr>
          <a:xfrm>
            <a:off x="5265747" y="4579470"/>
            <a:ext cx="1559815" cy="1528613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77AEA962-E73C-4A7C-989F-EEA89A6C8A33}"/>
              </a:ext>
            </a:extLst>
          </p:cNvPr>
          <p:cNvSpPr/>
          <p:nvPr/>
        </p:nvSpPr>
        <p:spPr>
          <a:xfrm>
            <a:off x="4059684" y="1692522"/>
            <a:ext cx="1559815" cy="1538519"/>
          </a:xfrm>
          <a:prstGeom prst="rect">
            <a:avLst/>
          </a:prstGeom>
          <a:solidFill>
            <a:srgbClr val="F8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A5D83D91-45B4-48E6-B8C9-62776CBD2964}"/>
              </a:ext>
            </a:extLst>
          </p:cNvPr>
          <p:cNvSpPr/>
          <p:nvPr/>
        </p:nvSpPr>
        <p:spPr>
          <a:xfrm>
            <a:off x="1173560" y="3653966"/>
            <a:ext cx="428399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A8E02934-E3B9-47B9-B23E-54D9AE2FFC94}"/>
              </a:ext>
            </a:extLst>
          </p:cNvPr>
          <p:cNvSpPr/>
          <p:nvPr/>
        </p:nvSpPr>
        <p:spPr>
          <a:xfrm>
            <a:off x="3639545" y="3683633"/>
            <a:ext cx="428399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3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4B3B65CB-EE76-46FB-93C1-FE1C5F11AB7E}"/>
              </a:ext>
            </a:extLst>
          </p:cNvPr>
          <p:cNvSpPr/>
          <p:nvPr/>
        </p:nvSpPr>
        <p:spPr>
          <a:xfrm>
            <a:off x="2402682" y="3668543"/>
            <a:ext cx="428399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6F975C09-AE36-4371-96DE-1E7E7ABFE436}"/>
              </a:ext>
            </a:extLst>
          </p:cNvPr>
          <p:cNvSpPr/>
          <p:nvPr/>
        </p:nvSpPr>
        <p:spPr>
          <a:xfrm>
            <a:off x="4788024" y="3668543"/>
            <a:ext cx="428399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4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4" name="直接连接符 53">
            <a:extLst>
              <a:ext uri="{FF2B5EF4-FFF2-40B4-BE49-F238E27FC236}">
                <a16:creationId xmlns="" xmlns:a16="http://schemas.microsoft.com/office/drawing/2014/main" id="{BFCC6CDC-4AF0-4279-A3D3-B225D22166ED}"/>
              </a:ext>
            </a:extLst>
          </p:cNvPr>
          <p:cNvCxnSpPr>
            <a:stCxn id="32" idx="4"/>
          </p:cNvCxnSpPr>
          <p:nvPr/>
        </p:nvCxnSpPr>
        <p:spPr>
          <a:xfrm flipH="1" flipV="1">
            <a:off x="1430990" y="2576177"/>
            <a:ext cx="996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="" xmlns:a16="http://schemas.microsoft.com/office/drawing/2014/main" id="{AE50DE65-95A1-4359-84D5-66C4296A2CE0}"/>
              </a:ext>
            </a:extLst>
          </p:cNvPr>
          <p:cNvCxnSpPr/>
          <p:nvPr/>
        </p:nvCxnSpPr>
        <p:spPr>
          <a:xfrm flipV="1">
            <a:off x="1424204" y="2595224"/>
            <a:ext cx="19947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="" xmlns:a16="http://schemas.microsoft.com/office/drawing/2014/main" id="{D542E66D-2D9B-4E1D-A030-7B63BA33CDE3}"/>
              </a:ext>
            </a:extLst>
          </p:cNvPr>
          <p:cNvCxnSpPr/>
          <p:nvPr/>
        </p:nvCxnSpPr>
        <p:spPr>
          <a:xfrm flipH="1" flipV="1">
            <a:off x="3870818" y="2578571"/>
            <a:ext cx="996" cy="893213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89D7CD73-9120-4F9B-ADCC-8DECB0852C33}"/>
              </a:ext>
            </a:extLst>
          </p:cNvPr>
          <p:cNvCxnSpPr/>
          <p:nvPr/>
        </p:nvCxnSpPr>
        <p:spPr>
          <a:xfrm flipV="1">
            <a:off x="3864031" y="2597623"/>
            <a:ext cx="199472" cy="1"/>
          </a:xfrm>
          <a:prstGeom prst="line">
            <a:avLst/>
          </a:prstGeom>
          <a:ln w="38100">
            <a:solidFill>
              <a:srgbClr val="F8C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="" xmlns:a16="http://schemas.microsoft.com/office/drawing/2014/main" id="{A66955FF-D7E2-4A98-A4CE-65355823B76C}"/>
              </a:ext>
            </a:extLst>
          </p:cNvPr>
          <p:cNvCxnSpPr/>
          <p:nvPr/>
        </p:nvCxnSpPr>
        <p:spPr>
          <a:xfrm flipH="1" flipV="1">
            <a:off x="2672627" y="4153966"/>
            <a:ext cx="996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BE245A90-BEA7-4E0F-BAC8-B857A58806C2}"/>
              </a:ext>
            </a:extLst>
          </p:cNvPr>
          <p:cNvCxnSpPr/>
          <p:nvPr/>
        </p:nvCxnSpPr>
        <p:spPr>
          <a:xfrm flipV="1">
            <a:off x="2668015" y="5026542"/>
            <a:ext cx="19947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="" xmlns:a16="http://schemas.microsoft.com/office/drawing/2014/main" id="{5A9E7723-19BC-454E-A459-6424BDB0395C}"/>
              </a:ext>
            </a:extLst>
          </p:cNvPr>
          <p:cNvCxnSpPr/>
          <p:nvPr/>
        </p:nvCxnSpPr>
        <p:spPr>
          <a:xfrm flipH="1" flipV="1">
            <a:off x="5084040" y="4160579"/>
            <a:ext cx="996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="" xmlns:a16="http://schemas.microsoft.com/office/drawing/2014/main" id="{FE104E51-C283-456C-9457-7224311FA07E}"/>
              </a:ext>
            </a:extLst>
          </p:cNvPr>
          <p:cNvCxnSpPr/>
          <p:nvPr/>
        </p:nvCxnSpPr>
        <p:spPr>
          <a:xfrm flipV="1">
            <a:off x="5077642" y="5033155"/>
            <a:ext cx="19947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="" xmlns:a16="http://schemas.microsoft.com/office/drawing/2014/main" id="{3D61A790-0F98-4BC4-BAC7-9BD0445B0E8D}"/>
              </a:ext>
            </a:extLst>
          </p:cNvPr>
          <p:cNvSpPr/>
          <p:nvPr/>
        </p:nvSpPr>
        <p:spPr>
          <a:xfrm>
            <a:off x="1728194" y="1766798"/>
            <a:ext cx="14142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="" xmlns:a16="http://schemas.microsoft.com/office/drawing/2014/main" id="{33072A73-24A8-430E-BEBC-0E9C19129949}"/>
              </a:ext>
            </a:extLst>
          </p:cNvPr>
          <p:cNvSpPr txBox="1"/>
          <p:nvPr/>
        </p:nvSpPr>
        <p:spPr>
          <a:xfrm>
            <a:off x="1632281" y="1778620"/>
            <a:ext cx="1446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Improve </a:t>
            </a:r>
          </a:p>
          <a:p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istening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skill</a:t>
            </a:r>
            <a:endParaRPr lang="ar-SA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6" name="مربع نص 75">
            <a:extLst>
              <a:ext uri="{FF2B5EF4-FFF2-40B4-BE49-F238E27FC236}">
                <a16:creationId xmlns="" xmlns:a16="http://schemas.microsoft.com/office/drawing/2014/main" id="{B5A561BA-99A3-466D-9503-BE2D205B5686}"/>
              </a:ext>
            </a:extLst>
          </p:cNvPr>
          <p:cNvSpPr txBox="1"/>
          <p:nvPr/>
        </p:nvSpPr>
        <p:spPr>
          <a:xfrm>
            <a:off x="4070289" y="1864922"/>
            <a:ext cx="1481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real talk in examples</a:t>
            </a:r>
            <a:endParaRPr lang="ar-SA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="" xmlns:a16="http://schemas.microsoft.com/office/drawing/2014/main" id="{D5E01576-3B0A-4A9D-8962-D620858E8EF8}"/>
              </a:ext>
            </a:extLst>
          </p:cNvPr>
          <p:cNvSpPr txBox="1"/>
          <p:nvPr/>
        </p:nvSpPr>
        <p:spPr>
          <a:xfrm>
            <a:off x="2842756" y="4693359"/>
            <a:ext cx="1514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Improve reading skill</a:t>
            </a:r>
            <a:endParaRPr lang="ar-SA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="" xmlns:a16="http://schemas.microsoft.com/office/drawing/2014/main" id="{0A4D65F4-AC61-4F4A-99E2-A8FBDB95BA3A}"/>
              </a:ext>
            </a:extLst>
          </p:cNvPr>
          <p:cNvSpPr txBox="1"/>
          <p:nvPr/>
        </p:nvSpPr>
        <p:spPr>
          <a:xfrm>
            <a:off x="5144415" y="4636293"/>
            <a:ext cx="17318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</a:t>
            </a:r>
            <a:r>
              <a:rPr lang="en-US" sz="2000" dirty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questions about the </a:t>
            </a:r>
            <a:r>
              <a:rPr lang="en-US" sz="2000" dirty="0" smtClean="0">
                <a:solidFill>
                  <a:srgbClr val="4F4F4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conversation</a:t>
            </a:r>
            <a:endParaRPr lang="en-US" sz="2000" dirty="0">
              <a:solidFill>
                <a:srgbClr val="4F4F4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74" grpId="0"/>
      <p:bldP spid="76" grpId="0"/>
      <p:bldP spid="75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2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" name="组合 114">
            <a:extLst>
              <a:ext uri="{FF2B5EF4-FFF2-40B4-BE49-F238E27FC236}">
                <a16:creationId xmlns:a16="http://schemas.microsoft.com/office/drawing/2014/main" xmlns="" id="{27F31EED-7691-4527-B7AA-212EBEA19EDF}"/>
              </a:ext>
            </a:extLst>
          </p:cNvPr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4" name="图片 115">
              <a:extLst>
                <a:ext uri="{FF2B5EF4-FFF2-40B4-BE49-F238E27FC236}">
                  <a16:creationId xmlns:a16="http://schemas.microsoft.com/office/drawing/2014/main" xmlns="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5" name="流程图: 过程 116">
              <a:extLst>
                <a:ext uri="{FF2B5EF4-FFF2-40B4-BE49-F238E27FC236}">
                  <a16:creationId xmlns:a16="http://schemas.microsoft.com/office/drawing/2014/main" xmlns="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12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2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" name="组合 114">
            <a:extLst>
              <a:ext uri="{FF2B5EF4-FFF2-40B4-BE49-F238E27FC236}">
                <a16:creationId xmlns:a16="http://schemas.microsoft.com/office/drawing/2014/main" xmlns="" id="{27F31EED-7691-4527-B7AA-212EBEA19EDF}"/>
              </a:ext>
            </a:extLst>
          </p:cNvPr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4" name="图片 115">
              <a:extLst>
                <a:ext uri="{FF2B5EF4-FFF2-40B4-BE49-F238E27FC236}">
                  <a16:creationId xmlns:a16="http://schemas.microsoft.com/office/drawing/2014/main" xmlns="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5" name="流程图: 过程 116">
              <a:extLst>
                <a:ext uri="{FF2B5EF4-FFF2-40B4-BE49-F238E27FC236}">
                  <a16:creationId xmlns:a16="http://schemas.microsoft.com/office/drawing/2014/main" xmlns="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812"/>
            <a:ext cx="9144000" cy="300037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55576" y="3236783"/>
            <a:ext cx="49321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36478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4">
            <a:extLst>
              <a:ext uri="{FF2B5EF4-FFF2-40B4-BE49-F238E27FC236}">
                <a16:creationId xmlns:a16="http://schemas.microsoft.com/office/drawing/2014/main" xmlns="" id="{27F31EED-7691-4527-B7AA-212EBEA19EDF}"/>
              </a:ext>
            </a:extLst>
          </p:cNvPr>
          <p:cNvGrpSpPr/>
          <p:nvPr/>
        </p:nvGrpSpPr>
        <p:grpSpPr>
          <a:xfrm>
            <a:off x="-15365" y="-12068"/>
            <a:ext cx="9162752" cy="6870068"/>
            <a:chOff x="8585502" y="2839257"/>
            <a:chExt cx="12217003" cy="6870068"/>
          </a:xfrm>
        </p:grpSpPr>
        <p:pic>
          <p:nvPicPr>
            <p:cNvPr id="4" name="图片 115">
              <a:extLst>
                <a:ext uri="{FF2B5EF4-FFF2-40B4-BE49-F238E27FC236}">
                  <a16:creationId xmlns:a16="http://schemas.microsoft.com/office/drawing/2014/main" xmlns="" id="{045CB968-D1AE-4525-9439-2574AE043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5" name="流程图: 过程 116">
              <a:extLst>
                <a:ext uri="{FF2B5EF4-FFF2-40B4-BE49-F238E27FC236}">
                  <a16:creationId xmlns:a16="http://schemas.microsoft.com/office/drawing/2014/main" xmlns="" id="{7A49B6A1-81ED-4E26-887A-99F62FABF9AB}"/>
                </a:ext>
              </a:extLst>
            </p:cNvPr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045029" cy="3996166"/>
          </a:xfrm>
          <a:prstGeom prst="rect">
            <a:avLst/>
          </a:prstGeom>
        </p:spPr>
      </p:pic>
      <p:grpSp>
        <p:nvGrpSpPr>
          <p:cNvPr id="7" name="组合 34"/>
          <p:cNvGrpSpPr/>
          <p:nvPr/>
        </p:nvGrpSpPr>
        <p:grpSpPr>
          <a:xfrm>
            <a:off x="19588" y="377931"/>
            <a:ext cx="233619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8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9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0" name="燕尾形 37"/>
          <p:cNvSpPr/>
          <p:nvPr/>
        </p:nvSpPr>
        <p:spPr>
          <a:xfrm>
            <a:off x="2349527" y="371083"/>
            <a:ext cx="27153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燕尾形 38"/>
          <p:cNvSpPr/>
          <p:nvPr/>
        </p:nvSpPr>
        <p:spPr>
          <a:xfrm>
            <a:off x="2531728" y="376079"/>
            <a:ext cx="27153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副标题 1"/>
          <p:cNvSpPr txBox="1">
            <a:spLocks/>
          </p:cNvSpPr>
          <p:nvPr/>
        </p:nvSpPr>
        <p:spPr>
          <a:xfrm>
            <a:off x="171450" y="443674"/>
            <a:ext cx="1874717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pic>
        <p:nvPicPr>
          <p:cNvPr id="15" name="Picture 2" descr="speech bubble PNG image with transparent background | TOPpng">
            <a:extLst>
              <a:ext uri="{FF2B5EF4-FFF2-40B4-BE49-F238E27FC236}">
                <a16:creationId xmlns="" xmlns:a16="http://schemas.microsoft.com/office/drawing/2014/main" id="{4CBD5E7B-C37F-471D-8730-B79A20ED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7" b="89872" l="0" r="100000">
                        <a14:foregroundMark x1="2500" y1="43073" x2="2500" y2="43073"/>
                        <a14:foregroundMark x1="74762" y1="69849" x2="74762" y2="69849"/>
                        <a14:foregroundMark x1="74881" y1="72177" x2="74881" y2="72177"/>
                        <a14:foregroundMark x1="77976" y1="79162" x2="77976" y2="7916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53" y="857162"/>
            <a:ext cx="2826412" cy="21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2442960" y="1397967"/>
            <a:ext cx="235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What are these? </a:t>
            </a:r>
            <a:endParaRPr lang="en-US" sz="24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Picture 2" descr="speech bubble PNG image with transparent background | TOPpng">
            <a:extLst>
              <a:ext uri="{FF2B5EF4-FFF2-40B4-BE49-F238E27FC236}">
                <a16:creationId xmlns="" xmlns:a16="http://schemas.microsoft.com/office/drawing/2014/main" id="{4CBD5E7B-C37F-471D-8730-B79A20ED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27" b="89872" l="0" r="100000">
                        <a14:foregroundMark x1="2500" y1="43073" x2="2500" y2="43073"/>
                        <a14:foregroundMark x1="74762" y1="69849" x2="74762" y2="69849"/>
                        <a14:foregroundMark x1="74881" y1="72177" x2="74881" y2="72177"/>
                        <a14:foregroundMark x1="77976" y1="79162" x2="77976" y2="7916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0054"/>
            <a:ext cx="2826412" cy="21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593460" y="2433082"/>
            <a:ext cx="268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Why do people use them?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" name="Picture 2" descr="speech bubble PNG image with transparent background | TOPpng">
            <a:extLst>
              <a:ext uri="{FF2B5EF4-FFF2-40B4-BE49-F238E27FC236}">
                <a16:creationId xmlns="" xmlns:a16="http://schemas.microsoft.com/office/drawing/2014/main" id="{4CBD5E7B-C37F-471D-8730-B79A20ED3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827" b="89872" l="0" r="100000">
                        <a14:foregroundMark x1="2500" y1="43073" x2="2500" y2="43073"/>
                        <a14:foregroundMark x1="74762" y1="69849" x2="74762" y2="69849"/>
                        <a14:foregroundMark x1="74881" y1="72177" x2="74881" y2="72177"/>
                        <a14:foregroundMark x1="77976" y1="79162" x2="77976" y2="7916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2" y="3389297"/>
            <a:ext cx="4763576" cy="36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1284106" y="4221088"/>
            <a:ext cx="4151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What comparisons can you make about desktop and laptop computers?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40622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过程 116">
            <a:extLst>
              <a:ext uri="{FF2B5EF4-FFF2-40B4-BE49-F238E27FC236}">
                <a16:creationId xmlns:a16="http://schemas.microsoft.com/office/drawing/2014/main" xmlns="" id="{7A49B6A1-81ED-4E26-887A-99F62FABF9AB}"/>
              </a:ext>
            </a:extLst>
          </p:cNvPr>
          <p:cNvSpPr/>
          <p:nvPr/>
        </p:nvSpPr>
        <p:spPr>
          <a:xfrm>
            <a:off x="3387" y="0"/>
            <a:ext cx="9144000" cy="6858000"/>
          </a:xfrm>
          <a:prstGeom prst="flowChartProcess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114"/>
          <p:cNvGrpSpPr/>
          <p:nvPr/>
        </p:nvGrpSpPr>
        <p:grpSpPr>
          <a:xfrm>
            <a:off x="3387" y="0"/>
            <a:ext cx="9162752" cy="6870068"/>
            <a:chOff x="8585502" y="2839257"/>
            <a:chExt cx="12217003" cy="6870068"/>
          </a:xfrm>
        </p:grpSpPr>
        <p:pic>
          <p:nvPicPr>
            <p:cNvPr id="4" name="图片 1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5502" y="2839257"/>
              <a:ext cx="12192000" cy="6866415"/>
            </a:xfrm>
            <a:prstGeom prst="rect">
              <a:avLst/>
            </a:prstGeom>
          </p:spPr>
        </p:pic>
        <p:sp>
          <p:nvSpPr>
            <p:cNvPr id="5" name="流程图: 过程 116"/>
            <p:cNvSpPr/>
            <p:nvPr/>
          </p:nvSpPr>
          <p:spPr>
            <a:xfrm>
              <a:off x="8610505" y="2851325"/>
              <a:ext cx="12192000" cy="6858000"/>
            </a:xfrm>
            <a:prstGeom prst="flowChartProcess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1" y="0"/>
            <a:ext cx="8538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9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185</Words>
  <Application>Microsoft Office PowerPoint</Application>
  <PresentationFormat>عرض على الشاشة (3:4)‏</PresentationFormat>
  <Paragraphs>50</Paragraphs>
  <Slides>14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7</cp:revision>
  <dcterms:created xsi:type="dcterms:W3CDTF">2021-02-13T12:18:51Z</dcterms:created>
  <dcterms:modified xsi:type="dcterms:W3CDTF">2021-02-13T13:04:47Z</dcterms:modified>
</cp:coreProperties>
</file>