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56" r:id="rId2"/>
    <p:sldId id="582" r:id="rId3"/>
    <p:sldId id="756" r:id="rId4"/>
    <p:sldId id="752" r:id="rId5"/>
    <p:sldId id="700" r:id="rId6"/>
    <p:sldId id="810" r:id="rId7"/>
    <p:sldId id="811" r:id="rId8"/>
    <p:sldId id="820" r:id="rId9"/>
    <p:sldId id="818" r:id="rId10"/>
    <p:sldId id="812" r:id="rId11"/>
    <p:sldId id="819" r:id="rId12"/>
    <p:sldId id="821" r:id="rId13"/>
    <p:sldId id="822" r:id="rId14"/>
    <p:sldId id="803" r:id="rId15"/>
    <p:sldId id="296" r:id="rId16"/>
    <p:sldId id="7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6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CC"/>
    <a:srgbClr val="FF33CC"/>
    <a:srgbClr val="3399FF"/>
    <a:srgbClr val="CC9900"/>
    <a:srgbClr val="008000"/>
    <a:srgbClr val="009900"/>
    <a:srgbClr val="FF99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7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6E4-D455-410A-B63B-B683F27C7E1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4905-A777-4505-A9D2-10788E48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4905-A777-4505-A9D2-10788E4883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4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4905-A777-4505-A9D2-10788E4883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25138-59AB-45CC-AFEF-0A304C24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02B027-3A3F-4E31-AAAB-5DED2F16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8D005-7563-4E85-BFA2-F72229C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A3C0D-8A52-4C4A-9507-72D12D8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11194-076E-4B66-936C-69C78BE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46B77-8661-4189-AF10-313615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53881E-71A8-4876-AFB6-614D7E09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C26C6-64ED-4C44-80F0-480111D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62CCD1-21EF-4451-BB13-40521D6A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01A28-26BC-4D98-8129-1BBA26F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8CC68E-A1FC-4E70-8C11-AB4A674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4ED6DE-D1CD-4A90-95E3-229340C7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84782-1360-4F7F-9E98-0A2AAB76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00F01-2CDB-4A1B-871B-77A4C88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633A3-433A-4389-B18A-ACE715B4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2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440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D28B4-3A85-4C28-8DF2-7DB7575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E45495-C638-4A0D-99FA-D6FAFBB3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8106E1-4C17-4C55-85CD-29B9633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347DF-ABCC-49BC-B049-A3E7907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0F88CA-B523-4BDB-A48E-CEF9E75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8DF3E-B2A3-41C5-9816-E536F01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280918-AFD5-4A20-AFF1-10350A05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050380-60AB-40A8-9278-FC6B2D0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BB06F7-A5E1-42F7-8E89-2CF79269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5DA649-BE97-45F9-9059-C7286F2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EDC467-59E9-43C4-8FBD-F5858EB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6DABC-A578-4905-BA7D-1A97A9F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1ED06C-5B65-4652-BC34-B8A0E40A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5F9E98-521D-4F20-BDB9-0D83DDB1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8E4C0F-98B8-4B0E-97FF-22417BB0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965586-3DD4-487D-B323-D6876E27D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B83035-AD2C-4FD0-A9E0-2ABBEB1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91922C-21A3-4E2D-9E34-107845E5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275B66-725E-4E53-B22A-DA9BFD1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E67AB-093F-4F5C-B01D-AC340381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D0C4A2-C63A-4EFE-A165-23422A4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46AC17-8EF6-43DF-9917-311C5514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B12377-CB7E-4439-A391-54AC1FB0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7CB018-06AA-46E1-920F-F4E1AC0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3844BB-695E-472C-8F80-8F2A917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49E8BE-4BE6-43D5-925F-BB5DDA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6563B-8255-4386-A73D-9857824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BBC1E5-6D6E-4F8E-B511-E5B0C4F3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6DA8F4-7A93-443B-B41D-FDC8984D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920EB1-2045-48C3-9B10-A0819DC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80580A-3C36-46F5-A235-0267408C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05F6B3-D194-4D08-8D2E-F40F0BC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00FEF-2503-4653-AD81-B3B9126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518A03-E230-4E0E-9AB3-BB6E556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D6B2DF-10CF-42A1-B730-9E20F21A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8C1A25-C730-4D60-B930-05EB1133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7A7F7C-03BF-4627-A862-703681C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BB3466-9FFD-4E54-8B10-F113318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E6F98C-008C-4DA6-8017-C69FCDD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ED2C2B-E1F0-4CC5-8C0D-E7EA33A8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F3CDE-0A9D-4693-8D7E-5C080F05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E549C-A9F5-4FD3-9566-C4D9895DF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F60F0D-7D80-471C-B65E-7B36BD08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r-accident-car-crash-car-accident-199585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ebbest.com/2016/08/14/striking-another-employee-is-not-negotiable-in-business-and-at-work/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pngall.com/remember-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ly.in/number-injury-accidents-per-lakh-population-one-lowest-indi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3">
            <a:extLst>
              <a:ext uri="{FF2B5EF4-FFF2-40B4-BE49-F238E27FC236}">
                <a16:creationId xmlns:a16="http://schemas.microsoft.com/office/drawing/2014/main" xmlns="" id="{ADA0F27D-7A22-486E-ABD9-8DEAB654A1A2}"/>
              </a:ext>
            </a:extLst>
          </p:cNvPr>
          <p:cNvSpPr/>
          <p:nvPr/>
        </p:nvSpPr>
        <p:spPr>
          <a:xfrm>
            <a:off x="1525" y="0"/>
            <a:ext cx="6094475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1.2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</a:t>
            </a:r>
            <a:r>
              <a:rPr lang="en-US" sz="44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</a:t>
            </a:r>
            <a:r>
              <a:rPr lang="en-US" sz="44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Yourself ?</a:t>
            </a:r>
          </a:p>
          <a:p>
            <a:pPr algn="ctr"/>
            <a:r>
              <a:rPr lang="en-US" sz="40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lose up of a car&#10;&#10;Description automatically generated">
            <a:extLst>
              <a:ext uri="{FF2B5EF4-FFF2-40B4-BE49-F238E27FC236}">
                <a16:creationId xmlns:a16="http://schemas.microsoft.com/office/drawing/2014/main" xmlns="" id="{398CFCE1-058A-43ED-96F2-0F3420A5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000" y="0"/>
            <a:ext cx="6094475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04EC3BA-8B8D-4F28-8371-3BC6FFC5A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3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FC207E78-D399-4505-A6C2-596EE9692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4" y="0"/>
            <a:ext cx="9364312" cy="587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BF8E37-6A97-4913-9536-911F6F48ADDF}"/>
              </a:ext>
            </a:extLst>
          </p:cNvPr>
          <p:cNvSpPr txBox="1"/>
          <p:nvPr/>
        </p:nvSpPr>
        <p:spPr>
          <a:xfrm>
            <a:off x="2644726" y="1183036"/>
            <a:ext cx="327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Car crushed into us / threw us into a telephone pole / hi my face on the dashboard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78D9F80-FFBA-4875-9076-A96979428156}"/>
              </a:ext>
            </a:extLst>
          </p:cNvPr>
          <p:cNvSpPr txBox="1"/>
          <p:nvPr/>
        </p:nvSpPr>
        <p:spPr>
          <a:xfrm>
            <a:off x="2760784" y="2068034"/>
            <a:ext cx="180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</a:rPr>
              <a:t>morning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8A0F38-1191-46A8-9972-DCBC4D45B239}"/>
              </a:ext>
            </a:extLst>
          </p:cNvPr>
          <p:cNvSpPr txBox="1"/>
          <p:nvPr/>
        </p:nvSpPr>
        <p:spPr>
          <a:xfrm>
            <a:off x="2855742" y="2570147"/>
            <a:ext cx="306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Comic Sans MS" panose="030F0702030302020204" pitchFamily="66" charset="0"/>
              </a:rPr>
              <a:t>on the way to school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56AF94-6181-4622-911C-492B2F69270B}"/>
              </a:ext>
            </a:extLst>
          </p:cNvPr>
          <p:cNvSpPr txBox="1"/>
          <p:nvPr/>
        </p:nvSpPr>
        <p:spPr>
          <a:xfrm>
            <a:off x="2760784" y="3072260"/>
            <a:ext cx="379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speeding car didn’t stop at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intersection /crushed into 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0868F43-8695-4B31-804F-F7AB1CB78A94}"/>
              </a:ext>
            </a:extLst>
          </p:cNvPr>
          <p:cNvSpPr txBox="1"/>
          <p:nvPr/>
        </p:nvSpPr>
        <p:spPr>
          <a:xfrm>
            <a:off x="7290580" y="2553034"/>
            <a:ext cx="327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  <a:latin typeface="Comic Sans MS" panose="030F0702030302020204" pitchFamily="66" charset="0"/>
              </a:rPr>
              <a:t>the other driver was 90</a:t>
            </a:r>
          </a:p>
          <a:p>
            <a:r>
              <a:rPr lang="en-US" dirty="0">
                <a:solidFill>
                  <a:srgbClr val="FF33CC"/>
                </a:solidFill>
                <a:latin typeface="Comic Sans MS" panose="030F0702030302020204" pitchFamily="66" charset="0"/>
              </a:rPr>
              <a:t>years old 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9A30D1C-E9F7-48D8-8B02-51325B054100}"/>
              </a:ext>
            </a:extLst>
          </p:cNvPr>
          <p:cNvSpPr txBox="1"/>
          <p:nvPr/>
        </p:nvSpPr>
        <p:spPr>
          <a:xfrm>
            <a:off x="6986872" y="1502840"/>
            <a:ext cx="306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9900"/>
                </a:solidFill>
                <a:latin typeface="Comic Sans MS" panose="030F0702030302020204" pitchFamily="66" charset="0"/>
              </a:rPr>
              <a:t> driver of the other car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9D43896-5A22-450E-B896-4936EC8CD115}"/>
              </a:ext>
            </a:extLst>
          </p:cNvPr>
          <p:cNvSpPr txBox="1"/>
          <p:nvPr/>
        </p:nvSpPr>
        <p:spPr>
          <a:xfrm>
            <a:off x="7506850" y="2068034"/>
            <a:ext cx="327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99FF"/>
                </a:solidFill>
                <a:latin typeface="Comic Sans MS" panose="030F0702030302020204" pitchFamily="66" charset="0"/>
              </a:rPr>
              <a:t>the writer and his brother</a:t>
            </a:r>
          </a:p>
        </p:txBody>
      </p:sp>
    </p:spTree>
    <p:extLst>
      <p:ext uri="{BB962C8B-B14F-4D97-AF65-F5344CB8AC3E}">
        <p14:creationId xmlns:p14="http://schemas.microsoft.com/office/powerpoint/2010/main" val="35427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13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4093483"/>
            <a:ext cx="278913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872198"/>
            <a:ext cx="7897371" cy="54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3FF96437-69D6-4B53-87B4-068CE26F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415185"/>
            <a:ext cx="8173328" cy="5352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101EA3-9E91-4211-B223-F703A845E7C8}"/>
              </a:ext>
            </a:extLst>
          </p:cNvPr>
          <p:cNvSpPr txBox="1"/>
          <p:nvPr/>
        </p:nvSpPr>
        <p:spPr>
          <a:xfrm>
            <a:off x="1026942" y="1529415"/>
            <a:ext cx="759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A man in a red sport car was driving very fast and crashed into a man in a big blue truck in the middle of the intersection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238E75-877E-4744-A3F2-085A8C56EAA8}"/>
              </a:ext>
            </a:extLst>
          </p:cNvPr>
          <p:cNvSpPr txBox="1"/>
          <p:nvPr/>
        </p:nvSpPr>
        <p:spPr>
          <a:xfrm>
            <a:off x="1899138" y="2518117"/>
            <a:ext cx="588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Car accident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032C27-BBF2-4714-ACCC-92A790EE9915}"/>
              </a:ext>
            </a:extLst>
          </p:cNvPr>
          <p:cNvSpPr txBox="1"/>
          <p:nvPr/>
        </p:nvSpPr>
        <p:spPr>
          <a:xfrm>
            <a:off x="1026942" y="3583204"/>
            <a:ext cx="167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morning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A141D5-5F32-4AC7-B80C-6BC68D805C87}"/>
              </a:ext>
            </a:extLst>
          </p:cNvPr>
          <p:cNvSpPr txBox="1"/>
          <p:nvPr/>
        </p:nvSpPr>
        <p:spPr>
          <a:xfrm>
            <a:off x="2926079" y="3579687"/>
            <a:ext cx="189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on the way to school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8E8D0D-394A-48FD-9275-E17998B0B930}"/>
              </a:ext>
            </a:extLst>
          </p:cNvPr>
          <p:cNvSpPr txBox="1"/>
          <p:nvPr/>
        </p:nvSpPr>
        <p:spPr>
          <a:xfrm>
            <a:off x="4895555" y="3518576"/>
            <a:ext cx="2124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the red car’s driver was calling and didn’t stop at stop 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5085FA-81B0-4587-AA24-488D0C9210F4}"/>
              </a:ext>
            </a:extLst>
          </p:cNvPr>
          <p:cNvSpPr txBox="1"/>
          <p:nvPr/>
        </p:nvSpPr>
        <p:spPr>
          <a:xfrm>
            <a:off x="6780628" y="3547573"/>
            <a:ext cx="212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the driver of the red sport car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DCA144-1C52-498B-928E-394F28D56A92}"/>
              </a:ext>
            </a:extLst>
          </p:cNvPr>
          <p:cNvSpPr txBox="1"/>
          <p:nvPr/>
        </p:nvSpPr>
        <p:spPr>
          <a:xfrm>
            <a:off x="1026942" y="4951326"/>
            <a:ext cx="167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this morning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AD29482-9EE3-4F16-99FF-CF06D751F482}"/>
              </a:ext>
            </a:extLst>
          </p:cNvPr>
          <p:cNvSpPr txBox="1"/>
          <p:nvPr/>
        </p:nvSpPr>
        <p:spPr>
          <a:xfrm>
            <a:off x="2996418" y="4795801"/>
            <a:ext cx="1674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At the corner of Park Lane / in the middle of the intersection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3F02A2-3EDE-497D-BEF0-B3D79909F21B}"/>
              </a:ext>
            </a:extLst>
          </p:cNvPr>
          <p:cNvSpPr txBox="1"/>
          <p:nvPr/>
        </p:nvSpPr>
        <p:spPr>
          <a:xfrm>
            <a:off x="4895554" y="4933947"/>
            <a:ext cx="1674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Driving very fast</a:t>
            </a:r>
          </a:p>
          <a:p>
            <a:pPr algn="ctr"/>
            <a:endParaRPr lang="en-US" sz="14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Speak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A40FC-E73A-495B-B32C-0770FE6B77EA}"/>
              </a:ext>
            </a:extLst>
          </p:cNvPr>
          <p:cNvSpPr txBox="1"/>
          <p:nvPr/>
        </p:nvSpPr>
        <p:spPr>
          <a:xfrm>
            <a:off x="6847449" y="4949921"/>
            <a:ext cx="1674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man</a:t>
            </a:r>
          </a:p>
          <a:p>
            <a:pPr algn="ctr"/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old man</a:t>
            </a:r>
          </a:p>
          <a:p>
            <a:pPr algn="ctr"/>
            <a:r>
              <a:rPr lang="en-US" sz="1400" dirty="0">
                <a:solidFill>
                  <a:srgbClr val="0000CC"/>
                </a:solidFill>
                <a:latin typeface="Comic Sans MS" panose="030F0702030302020204" pitchFamily="66" charset="0"/>
              </a:rPr>
              <a:t>police</a:t>
            </a:r>
          </a:p>
        </p:txBody>
      </p:sp>
    </p:spTree>
    <p:extLst>
      <p:ext uri="{BB962C8B-B14F-4D97-AF65-F5344CB8AC3E}">
        <p14:creationId xmlns:p14="http://schemas.microsoft.com/office/powerpoint/2010/main" val="37770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59A7A6-F585-4A02-B226-727FC157CC0D}"/>
              </a:ext>
            </a:extLst>
          </p:cNvPr>
          <p:cNvSpPr txBox="1"/>
          <p:nvPr/>
        </p:nvSpPr>
        <p:spPr>
          <a:xfrm>
            <a:off x="2588455" y="797752"/>
            <a:ext cx="573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90099"/>
                </a:solidFill>
                <a:latin typeface="Comic Sans MS" panose="030F0702030302020204" pitchFamily="66" charset="0"/>
              </a:rPr>
              <a:t>Car accident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220E1A-FA39-4528-8260-3ACDE3BFEEC2}"/>
              </a:ext>
            </a:extLst>
          </p:cNvPr>
          <p:cNvSpPr txBox="1"/>
          <p:nvPr/>
        </p:nvSpPr>
        <p:spPr>
          <a:xfrm>
            <a:off x="0" y="155917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         I saw an accident this morning on my way to school . I was standing at the corner of Park Lane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B9469B-7A37-4E88-B84F-3724A495704F}"/>
              </a:ext>
            </a:extLst>
          </p:cNvPr>
          <p:cNvSpPr txBox="1"/>
          <p:nvPr/>
        </p:nvSpPr>
        <p:spPr>
          <a:xfrm>
            <a:off x="-550985" y="2155970"/>
            <a:ext cx="1274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       and High Street . A man in a red sport car was driving down Park Lane very fast . He was 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23B85F-B7EF-411C-9D39-3722C3D5829B}"/>
              </a:ext>
            </a:extLst>
          </p:cNvPr>
          <p:cNvSpPr txBox="1"/>
          <p:nvPr/>
        </p:nvSpPr>
        <p:spPr>
          <a:xfrm>
            <a:off x="-550985" y="2752770"/>
            <a:ext cx="1274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       on his cell phone and he didn’t stop at the stop sign . He crashed into an old man in a big blue truck in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ECA05D-399F-4D26-AC1B-25489B7A2091}"/>
              </a:ext>
            </a:extLst>
          </p:cNvPr>
          <p:cNvSpPr txBox="1"/>
          <p:nvPr/>
        </p:nvSpPr>
        <p:spPr>
          <a:xfrm>
            <a:off x="-550985" y="3349570"/>
            <a:ext cx="1274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       the middle of the intersection . He was drinking tea while driving and it spilled all over him . The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F203D4-FC12-45F4-A1ED-465C48B97E69}"/>
              </a:ext>
            </a:extLst>
          </p:cNvPr>
          <p:cNvSpPr txBox="1"/>
          <p:nvPr/>
        </p:nvSpPr>
        <p:spPr>
          <a:xfrm>
            <a:off x="-550985" y="3946370"/>
            <a:ext cx="1274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       police arrived quickly and asked if I would be a witness to the accident . I agreed and went to the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422572-2A69-4CA9-BBAE-C655EEB2938E}"/>
              </a:ext>
            </a:extLst>
          </p:cNvPr>
          <p:cNvSpPr txBox="1"/>
          <p:nvPr/>
        </p:nvSpPr>
        <p:spPr>
          <a:xfrm>
            <a:off x="-550985" y="4584678"/>
            <a:ext cx="1274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       police station to make a statement . </a:t>
            </a:r>
          </a:p>
        </p:txBody>
      </p:sp>
    </p:spTree>
    <p:extLst>
      <p:ext uri="{BB962C8B-B14F-4D97-AF65-F5344CB8AC3E}">
        <p14:creationId xmlns:p14="http://schemas.microsoft.com/office/powerpoint/2010/main" val="10859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9272A5F8-962C-4C06-88D5-C77A91E86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" y="494967"/>
            <a:ext cx="8697045" cy="4414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68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مين 1"/>
          <p:cNvSpPr/>
          <p:nvPr/>
        </p:nvSpPr>
        <p:spPr>
          <a:xfrm>
            <a:off x="804033" y="202212"/>
            <a:ext cx="10124522" cy="128390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The stages of the writing process </a:t>
            </a:r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1800665" y="2544651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Drafting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1808285" y="5549780"/>
            <a:ext cx="528066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Publishing</a:t>
            </a: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800665" y="3528895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Revision</a:t>
            </a: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793045" y="4513139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Editing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990099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(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 proofreading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990099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990099"/>
              </a:solidFill>
              <a:effectLst/>
              <a:uFillTx/>
              <a:latin typeface="Comic Sans MS" panose="030F0702030302020204" pitchFamily="66" charset="0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1800665" y="1508010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Prewriting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90099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(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 planning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90099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)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B399554-64E7-4B50-99B9-A3C06B2B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654413" y="1486118"/>
            <a:ext cx="4277032" cy="33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CEBED141-3A4B-4320-A8F4-A96D465CB2D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2" y="457605"/>
            <a:ext cx="7343334" cy="5323809"/>
          </a:xfrm>
          <a:prstGeom prst="rect">
            <a:avLst/>
          </a:prstGeom>
        </p:spPr>
      </p:pic>
      <p:pic>
        <p:nvPicPr>
          <p:cNvPr id="5" name="Picture 4" descr="A picture containing stationary, implement, pencil&#10;&#10;Description automatically generated">
            <a:extLst>
              <a:ext uri="{FF2B5EF4-FFF2-40B4-BE49-F238E27FC236}">
                <a16:creationId xmlns:a16="http://schemas.microsoft.com/office/drawing/2014/main" xmlns="" id="{57B96FA6-2526-45FA-A74A-F71403876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944914" y="986971"/>
            <a:ext cx="7997372" cy="52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5" y="1704466"/>
            <a:ext cx="9589398" cy="4351338"/>
          </a:xfr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56" y="0"/>
            <a:ext cx="6771032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C122196-59C1-4401-A581-15619F45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9242474" y="0"/>
            <a:ext cx="2816176" cy="4014788"/>
          </a:xfrm>
          <a:prstGeom prst="rect">
            <a:avLst/>
          </a:prstGeom>
        </p:spPr>
      </p:pic>
      <p:sp>
        <p:nvSpPr>
          <p:cNvPr id="6" name="عنوان 2">
            <a:extLst>
              <a:ext uri="{FF2B5EF4-FFF2-40B4-BE49-F238E27FC236}">
                <a16:creationId xmlns:a16="http://schemas.microsoft.com/office/drawing/2014/main" xmlns="" id="{FD5B3A59-DAD0-42D0-94F7-9AD513F8F4EE}"/>
              </a:ext>
            </a:extLst>
          </p:cNvPr>
          <p:cNvSpPr txBox="1">
            <a:spLocks/>
          </p:cNvSpPr>
          <p:nvPr/>
        </p:nvSpPr>
        <p:spPr>
          <a:xfrm>
            <a:off x="542925" y="471487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7030A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Lesson Goals</a:t>
            </a:r>
            <a:endParaRPr lang="ar-SA" u="sng" dirty="0">
              <a:solidFill>
                <a:srgbClr val="7030A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xmlns="" id="{D2F43824-9A4A-4715-B9EC-4E0FDBA3970B}"/>
              </a:ext>
            </a:extLst>
          </p:cNvPr>
          <p:cNvSpPr txBox="1">
            <a:spLocks/>
          </p:cNvSpPr>
          <p:nvPr/>
        </p:nvSpPr>
        <p:spPr>
          <a:xfrm>
            <a:off x="0" y="1342198"/>
            <a:ext cx="8928294" cy="3772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Read the text and highlight the words or phrases that give information about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Use your notes to summarize the accident in your own words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Write a short account of an accident .</a:t>
            </a:r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xmlns="" id="{43F54E23-5038-4EA3-92A9-5C7496813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0" b="9129"/>
          <a:stretch/>
        </p:blipFill>
        <p:spPr>
          <a:xfrm>
            <a:off x="542925" y="4589975"/>
            <a:ext cx="10223398" cy="22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xmlns="" id="{17F613EF-62C0-4122-A26B-4A182C5A1A57}"/>
              </a:ext>
            </a:extLst>
          </p:cNvPr>
          <p:cNvSpPr/>
          <p:nvPr/>
        </p:nvSpPr>
        <p:spPr>
          <a:xfrm>
            <a:off x="3277772" y="204947"/>
            <a:ext cx="4965896" cy="1696279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Wide Latin" panose="020A0A07050505020404" pitchFamily="18" charset="0"/>
              </a:rPr>
              <a:t>Warm Up</a:t>
            </a:r>
          </a:p>
        </p:txBody>
      </p:sp>
      <p:sp>
        <p:nvSpPr>
          <p:cNvPr id="17" name="مربع نص 5">
            <a:extLst>
              <a:ext uri="{FF2B5EF4-FFF2-40B4-BE49-F238E27FC236}">
                <a16:creationId xmlns:a16="http://schemas.microsoft.com/office/drawing/2014/main" xmlns="" id="{8C053ECF-77D2-45E0-8477-A216ED5E80F9}"/>
              </a:ext>
            </a:extLst>
          </p:cNvPr>
          <p:cNvSpPr txBox="1"/>
          <p:nvPr/>
        </p:nvSpPr>
        <p:spPr>
          <a:xfrm>
            <a:off x="150055" y="2354560"/>
            <a:ext cx="775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Have you ever witnessed an accident ?</a:t>
            </a:r>
          </a:p>
        </p:txBody>
      </p:sp>
      <p:sp>
        <p:nvSpPr>
          <p:cNvPr id="9" name="مربع نص 5">
            <a:extLst>
              <a:ext uri="{FF2B5EF4-FFF2-40B4-BE49-F238E27FC236}">
                <a16:creationId xmlns:a16="http://schemas.microsoft.com/office/drawing/2014/main" xmlns="" id="{5E30C9BC-C79A-417E-8FFD-56F40DCE459D}"/>
              </a:ext>
            </a:extLst>
          </p:cNvPr>
          <p:cNvSpPr txBox="1"/>
          <p:nvPr/>
        </p:nvSpPr>
        <p:spPr>
          <a:xfrm>
            <a:off x="150055" y="4113567"/>
            <a:ext cx="775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Why do accidents happen ?</a:t>
            </a:r>
          </a:p>
        </p:txBody>
      </p:sp>
      <p:pic>
        <p:nvPicPr>
          <p:cNvPr id="4" name="Picture 3" descr="A car parked in front of a truck&#10;&#10;Description automatically generated">
            <a:extLst>
              <a:ext uri="{FF2B5EF4-FFF2-40B4-BE49-F238E27FC236}">
                <a16:creationId xmlns:a16="http://schemas.microsoft.com/office/drawing/2014/main" xmlns="" id="{E87C9893-A2E7-47CB-9A46-92EAA65C5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03133" y="3299784"/>
            <a:ext cx="5216780" cy="28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12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4093483"/>
            <a:ext cx="278913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872198"/>
            <a:ext cx="7897371" cy="54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A157549-8402-4F31-8185-F8CF0407DEC5}"/>
              </a:ext>
            </a:extLst>
          </p:cNvPr>
          <p:cNvSpPr/>
          <p:nvPr/>
        </p:nvSpPr>
        <p:spPr>
          <a:xfrm>
            <a:off x="989426" y="351692"/>
            <a:ext cx="8721971" cy="10023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Discuss the following questions . </a:t>
            </a:r>
          </a:p>
          <a:p>
            <a:pPr algn="ctr"/>
            <a:endParaRPr lang="en-US" sz="3200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BFE6FFBB-DA1D-4630-B731-064752352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8" y="1992922"/>
            <a:ext cx="9123809" cy="2928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95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C217BD00-0A32-45A7-8C6A-49348C539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716344"/>
            <a:ext cx="9910608" cy="4530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439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 parked in a parking lot&#10;&#10;Description automatically generated">
            <a:extLst>
              <a:ext uri="{FF2B5EF4-FFF2-40B4-BE49-F238E27FC236}">
                <a16:creationId xmlns:a16="http://schemas.microsoft.com/office/drawing/2014/main" xmlns="" id="{B82BF651-CF8E-4497-80A9-E1C748A18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757571"/>
            <a:ext cx="8679766" cy="5342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MG Bk 1 F-SA_'16_2-15">
            <a:hlinkClick r:id="" action="ppaction://media"/>
            <a:extLst>
              <a:ext uri="{FF2B5EF4-FFF2-40B4-BE49-F238E27FC236}">
                <a16:creationId xmlns:a16="http://schemas.microsoft.com/office/drawing/2014/main" xmlns="" id="{3E0E16AC-9512-499B-BEFB-0D33769B24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9900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06928" y="1448972"/>
            <a:ext cx="1200444" cy="1364566"/>
          </a:xfrm>
          <a:prstGeom prst="rect">
            <a:avLst/>
          </a:prstGeom>
        </p:spPr>
      </p:pic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xmlns="" id="{CB806731-B7B3-4C2D-8074-F190AC613FD1}"/>
              </a:ext>
            </a:extLst>
          </p:cNvPr>
          <p:cNvCxnSpPr>
            <a:cxnSpLocks/>
          </p:cNvCxnSpPr>
          <p:nvPr/>
        </p:nvCxnSpPr>
        <p:spPr>
          <a:xfrm>
            <a:off x="4121834" y="2324285"/>
            <a:ext cx="1420837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1B20FCC7-9434-44CC-85BD-CC5EED39AB06}"/>
              </a:ext>
            </a:extLst>
          </p:cNvPr>
          <p:cNvCxnSpPr>
            <a:cxnSpLocks/>
          </p:cNvCxnSpPr>
          <p:nvPr/>
        </p:nvCxnSpPr>
        <p:spPr>
          <a:xfrm>
            <a:off x="3411415" y="2575159"/>
            <a:ext cx="22860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148B7452-478D-40FB-9396-72281D6E8E51}"/>
              </a:ext>
            </a:extLst>
          </p:cNvPr>
          <p:cNvCxnSpPr>
            <a:cxnSpLocks/>
          </p:cNvCxnSpPr>
          <p:nvPr/>
        </p:nvCxnSpPr>
        <p:spPr>
          <a:xfrm>
            <a:off x="2375095" y="3008913"/>
            <a:ext cx="2618936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7B8D24E2-CFCF-4B96-8585-C5D687405A18}"/>
              </a:ext>
            </a:extLst>
          </p:cNvPr>
          <p:cNvCxnSpPr>
            <a:cxnSpLocks/>
          </p:cNvCxnSpPr>
          <p:nvPr/>
        </p:nvCxnSpPr>
        <p:spPr>
          <a:xfrm>
            <a:off x="1235612" y="2575159"/>
            <a:ext cx="311834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F6C2AEAF-4B23-4227-B4E0-22A320BDF535}"/>
              </a:ext>
            </a:extLst>
          </p:cNvPr>
          <p:cNvCxnSpPr>
            <a:cxnSpLocks/>
          </p:cNvCxnSpPr>
          <p:nvPr/>
        </p:nvCxnSpPr>
        <p:spPr>
          <a:xfrm>
            <a:off x="1235612" y="2813538"/>
            <a:ext cx="480646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xmlns="" id="{BF06CBEE-CC46-4177-9CD0-F7CA9B042B47}"/>
              </a:ext>
            </a:extLst>
          </p:cNvPr>
          <p:cNvCxnSpPr>
            <a:cxnSpLocks/>
          </p:cNvCxnSpPr>
          <p:nvPr/>
        </p:nvCxnSpPr>
        <p:spPr>
          <a:xfrm>
            <a:off x="1842868" y="2107809"/>
            <a:ext cx="844061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رابط مستقيم 27">
            <a:extLst>
              <a:ext uri="{FF2B5EF4-FFF2-40B4-BE49-F238E27FC236}">
                <a16:creationId xmlns:a16="http://schemas.microsoft.com/office/drawing/2014/main" xmlns="" id="{A1084967-99BA-438B-8929-5AC1B1F0D5C9}"/>
              </a:ext>
            </a:extLst>
          </p:cNvPr>
          <p:cNvCxnSpPr>
            <a:cxnSpLocks/>
          </p:cNvCxnSpPr>
          <p:nvPr/>
        </p:nvCxnSpPr>
        <p:spPr>
          <a:xfrm>
            <a:off x="1294227" y="2324285"/>
            <a:ext cx="844061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xmlns="" id="{6C0FA3D9-2386-4B4F-B3D6-FD4DF0EE6F02}"/>
              </a:ext>
            </a:extLst>
          </p:cNvPr>
          <p:cNvCxnSpPr>
            <a:cxnSpLocks/>
          </p:cNvCxnSpPr>
          <p:nvPr/>
        </p:nvCxnSpPr>
        <p:spPr>
          <a:xfrm>
            <a:off x="3155852" y="2324285"/>
            <a:ext cx="238681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xmlns="" id="{F61269EC-BC39-4327-8A48-444DE78C6B0A}"/>
              </a:ext>
            </a:extLst>
          </p:cNvPr>
          <p:cNvCxnSpPr>
            <a:cxnSpLocks/>
          </p:cNvCxnSpPr>
          <p:nvPr/>
        </p:nvCxnSpPr>
        <p:spPr>
          <a:xfrm>
            <a:off x="1294227" y="3740433"/>
            <a:ext cx="1758462" cy="0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مستقيم 27">
            <a:extLst>
              <a:ext uri="{FF2B5EF4-FFF2-40B4-BE49-F238E27FC236}">
                <a16:creationId xmlns:a16="http://schemas.microsoft.com/office/drawing/2014/main" xmlns="" id="{27BEE8A3-CE3C-4CA1-A106-A4D54D81E14C}"/>
              </a:ext>
            </a:extLst>
          </p:cNvPr>
          <p:cNvCxnSpPr>
            <a:cxnSpLocks/>
          </p:cNvCxnSpPr>
          <p:nvPr/>
        </p:nvCxnSpPr>
        <p:spPr>
          <a:xfrm>
            <a:off x="2935458" y="2092168"/>
            <a:ext cx="311834" cy="0"/>
          </a:xfrm>
          <a:prstGeom prst="line">
            <a:avLst/>
          </a:prstGeom>
          <a:ln w="28575">
            <a:solidFill>
              <a:srgbClr val="3399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مستقيم 27">
            <a:extLst>
              <a:ext uri="{FF2B5EF4-FFF2-40B4-BE49-F238E27FC236}">
                <a16:creationId xmlns:a16="http://schemas.microsoft.com/office/drawing/2014/main" xmlns="" id="{3BF97780-EB78-4E9F-9F7E-A45A18B74107}"/>
              </a:ext>
            </a:extLst>
          </p:cNvPr>
          <p:cNvCxnSpPr>
            <a:cxnSpLocks/>
          </p:cNvCxnSpPr>
          <p:nvPr/>
        </p:nvCxnSpPr>
        <p:spPr>
          <a:xfrm>
            <a:off x="3810000" y="2092168"/>
            <a:ext cx="635391" cy="0"/>
          </a:xfrm>
          <a:prstGeom prst="line">
            <a:avLst/>
          </a:prstGeom>
          <a:ln w="28575">
            <a:solidFill>
              <a:srgbClr val="3399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رابط مستقيم 27">
            <a:extLst>
              <a:ext uri="{FF2B5EF4-FFF2-40B4-BE49-F238E27FC236}">
                <a16:creationId xmlns:a16="http://schemas.microsoft.com/office/drawing/2014/main" xmlns="" id="{80172DA6-D8FD-471F-82A4-2F6ABB25B777}"/>
              </a:ext>
            </a:extLst>
          </p:cNvPr>
          <p:cNvCxnSpPr>
            <a:cxnSpLocks/>
          </p:cNvCxnSpPr>
          <p:nvPr/>
        </p:nvCxnSpPr>
        <p:spPr>
          <a:xfrm>
            <a:off x="3704492" y="3993651"/>
            <a:ext cx="1838179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356</Words>
  <Application>Microsoft Office PowerPoint</Application>
  <PresentationFormat>ملء الشاشة</PresentationFormat>
  <Paragraphs>60</Paragraphs>
  <Slides>16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Cavolini</vt:lpstr>
      <vt:lpstr>Comic Sans MS</vt:lpstr>
      <vt:lpstr>STC-Regular</vt:lpstr>
      <vt:lpstr>Times New Roman</vt:lpstr>
      <vt:lpstr>Wide Latin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cw</cp:lastModifiedBy>
  <cp:revision>46</cp:revision>
  <dcterms:created xsi:type="dcterms:W3CDTF">2020-10-28T13:55:29Z</dcterms:created>
  <dcterms:modified xsi:type="dcterms:W3CDTF">2022-12-04T06:09:22Z</dcterms:modified>
</cp:coreProperties>
</file>