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6"/>
  </p:notesMasterIdLst>
  <p:sldIdLst>
    <p:sldId id="256" r:id="rId2"/>
    <p:sldId id="582" r:id="rId3"/>
    <p:sldId id="756" r:id="rId4"/>
    <p:sldId id="806" r:id="rId5"/>
    <p:sldId id="752" r:id="rId6"/>
    <p:sldId id="832" r:id="rId7"/>
    <p:sldId id="700" r:id="rId8"/>
    <p:sldId id="809" r:id="rId9"/>
    <p:sldId id="259" r:id="rId10"/>
    <p:sldId id="258" r:id="rId11"/>
    <p:sldId id="754" r:id="rId12"/>
    <p:sldId id="262" r:id="rId13"/>
    <p:sldId id="263" r:id="rId14"/>
    <p:sldId id="264" r:id="rId15"/>
    <p:sldId id="827" r:id="rId16"/>
    <p:sldId id="265" r:id="rId17"/>
    <p:sldId id="828" r:id="rId18"/>
    <p:sldId id="829" r:id="rId19"/>
    <p:sldId id="811" r:id="rId20"/>
    <p:sldId id="814" r:id="rId21"/>
    <p:sldId id="812" r:id="rId22"/>
    <p:sldId id="830" r:id="rId23"/>
    <p:sldId id="831" r:id="rId24"/>
    <p:sldId id="79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يوسف اليزيدي" initials="يوسف" lastIdx="4" clrIdx="0">
    <p:extLst>
      <p:ext uri="{19B8F6BF-5375-455C-9EA6-DF929625EA0E}">
        <p15:presenceInfo xmlns:p15="http://schemas.microsoft.com/office/powerpoint/2012/main" userId="S::t622941@mkhb.moe.gov.sa::b327cda9-2c30-43b3-8ef7-a35bc7fad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F00FF"/>
    <a:srgbClr val="05C717"/>
    <a:srgbClr val="33CC33"/>
    <a:srgbClr val="FF99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63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BC6E4-D455-410A-B63B-B683F27C7E15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D4905-A777-4505-A9D2-10788E48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3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325138-59AB-45CC-AFEF-0A304C24D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902B027-3A3F-4E31-AAAB-5DED2F168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88D005-7563-4E85-BFA2-F72229C28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4A3C0D-8A52-4C4A-9507-72D12D8E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111194-076E-4B66-936C-69C78BEA2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7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746B77-8661-4189-AF10-31361581C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653881E-71A8-4876-AFB6-614D7E099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CC26C6-64ED-4C44-80F0-480111D4D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62CCD1-21EF-4451-BB13-40521D6A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201A28-26BC-4D98-8129-1BBA26F1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E8CC68E-A1FC-4E70-8C11-AB4A6744E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4ED6DE-D1CD-4A90-95E3-229340C72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484782-1360-4F7F-9E98-0A2AAB760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500F01-2CDB-4A1B-871B-77A4C885F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0633A3-433A-4389-B18A-ACE715B4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6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921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EE9945-F272-4D45-B280-D1997D7F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44B29A-1926-4177-8D68-4F94BE437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14853C-1D72-4F38-A137-393B04C8D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015819-95F9-4C3A-94D2-4792CD4EA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3DAFDA-15F1-46F3-B3C4-C4EB827C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4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3D28B4-3A85-4C28-8DF2-7DB75758B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E45495-C638-4A0D-99FA-D6FAFBB32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8106E1-4C17-4C55-85CD-29B963355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C347DF-ABCC-49BC-B049-A3E7907B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0F88CA-B523-4BDB-A48E-CEF9E755F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3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38DF3E-B2A3-41C5-9816-E536F019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280918-AFD5-4A20-AFF1-10350A057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050380-60AB-40A8-9278-FC6B2D0B1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BB06F7-A5E1-42F7-8E89-2CF79269D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5DA649-BE97-45F9-9059-C7286F2B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EDC467-59E9-43C4-8FBD-F5858EB0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0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86DABC-A578-4905-BA7D-1A97A9F78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1ED06C-5B65-4652-BC34-B8A0E40A9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35F9E98-521D-4F20-BDB9-0D83DDB19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18E4C0F-98B8-4B0E-97FF-22417BB0C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965586-3DD4-487D-B323-D6876E27D8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6B83035-AD2C-4FD0-A9E0-2ABBEB181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B91922C-21A3-4E2D-9E34-107845E5C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4275B66-725E-4E53-B22A-DA9BFD150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8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CE67AB-093F-4F5C-B01D-AC3403816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D0C4A2-C63A-4EFE-A165-23422A4A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46AC17-8EF6-43DF-9917-311C5514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3B12377-CB7E-4439-A391-54AC1FB0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8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B7CB018-06AA-46E1-920F-F4E1AC02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F3844BB-695E-472C-8F80-8F2A9170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49E8BE-4BE6-43D5-925F-BB5DDA2D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2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86563B-8255-4386-A73D-9857824E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BBC1E5-6D6E-4F8E-B511-E5B0C4F37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6DA8F4-7A93-443B-B41D-FDC8984DD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920EB1-2045-48C3-9B10-A0819DCFC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80580A-3C36-46F5-A235-0267408C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05F6B3-D194-4D08-8D2E-F40F0BCC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4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A00FEF-2503-4653-AD81-B3B912631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D518A03-E230-4E0E-9AB3-BB6E556053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D6B2DF-10CF-42A1-B730-9E20F21AD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8C1A25-C730-4D60-B930-05EB1133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7A7F7C-03BF-4627-A862-703681CF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BB3466-9FFD-4E54-8B10-F1133187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5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2E6F98C-008C-4DA6-8017-C69FCDD7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ED2C2B-E1F0-4CC5-8C0D-E7EA33A80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DF3CDE-0A9D-4693-8D7E-5C080F058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43239-4449-4686-ACD2-49248B37E9C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0E549C-A9F5-4FD3-9566-C4D9895DF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F60F0D-7D80-471C-B65E-7B36BD087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9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780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maynardlifeoutdoors.com/2017/05/bald-eagles-repopulate-massachusetts.html" TargetMode="Externa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image" Target="../media/image15.jpeg"/><Relationship Id="rId9" Type="http://schemas.openxmlformats.org/officeDocument/2006/relationships/hyperlink" Target="https://en.wikipedia.org/wiki/Euripide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pngall.com/ostrich-png" TargetMode="Externa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taxidermidades.com/2015/04/el-gabinete-de-manfredo-settala.html" TargetMode="Externa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10" Type="http://schemas.openxmlformats.org/officeDocument/2006/relationships/image" Target="../media/image14.png"/><Relationship Id="rId4" Type="http://schemas.openxmlformats.org/officeDocument/2006/relationships/image" Target="../media/image22.jpeg"/><Relationship Id="rId9" Type="http://schemas.openxmlformats.org/officeDocument/2006/relationships/hyperlink" Target="https://en.wikipedia.org/wiki/Yardymly_(meteorite)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freeimageslive.co.uk/free_stock_image/swimming-pool-jpg" TargetMode="Externa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almson_2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jp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hyperlink" Target="http://ifpnews.com/iran-photos/iranian-skydivers-make-parachute-jump/" TargetMode="Externa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streetmachine.com.au/street-machine-tv/1705/kelly-bettes-to-race-for-lamattina-top-fuel-video" TargetMode="Externa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en.wikipedia.org/wiki/History_of_rail_transport_in_Russia" TargetMode="Externa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8.jpg"/><Relationship Id="rId5" Type="http://schemas.openxmlformats.org/officeDocument/2006/relationships/image" Target="../media/image14.png"/><Relationship Id="rId4" Type="http://schemas.openxmlformats.org/officeDocument/2006/relationships/image" Target="../media/image37.png"/><Relationship Id="rId9" Type="http://schemas.openxmlformats.org/officeDocument/2006/relationships/hyperlink" Target="https://simple.wiktionary.org/wiki/dynamit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ngimg.com/download/6668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oercommons.org/courseware/module/22119" TargetMode="Externa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otpolka/84436391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3">
            <a:extLst>
              <a:ext uri="{FF2B5EF4-FFF2-40B4-BE49-F238E27FC236}">
                <a16:creationId xmlns:a16="http://schemas.microsoft.com/office/drawing/2014/main" xmlns="" id="{ADA0F27D-7A22-486E-ABD9-8DEAB654A1A2}"/>
              </a:ext>
            </a:extLst>
          </p:cNvPr>
          <p:cNvSpPr/>
          <p:nvPr/>
        </p:nvSpPr>
        <p:spPr>
          <a:xfrm>
            <a:off x="3050" y="0"/>
            <a:ext cx="6711792" cy="648298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Mega Goal 1.2</a:t>
            </a:r>
          </a:p>
          <a:p>
            <a:pPr algn="ctr"/>
            <a:endParaRPr lang="en-US" sz="28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U: </a:t>
            </a:r>
            <a:r>
              <a:rPr lang="en-US" sz="4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algn="ctr"/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en-US" sz="36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You Hurt Yourself ?</a:t>
            </a:r>
          </a:p>
          <a:p>
            <a:pPr algn="ctr"/>
            <a:r>
              <a:rPr lang="en-US" sz="4000" b="1" u="sng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</a:p>
          <a:p>
            <a:pPr algn="ctr"/>
            <a:r>
              <a:rPr lang="en-US" sz="66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  <a:p>
            <a:pPr algn="ctr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By: </a:t>
            </a:r>
            <a:r>
              <a:rPr lang="en-US" sz="4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Yousef </a:t>
            </a:r>
            <a:r>
              <a:rPr lang="en-US" sz="4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Hilal</a:t>
            </a:r>
            <a:r>
              <a:rPr lang="en-US" sz="4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Alyazedi</a:t>
            </a:r>
            <a:endParaRPr lang="ar-SA" sz="4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lane sitting on top of a dirt field&#10;&#10;Description automatically generated">
            <a:extLst>
              <a:ext uri="{FF2B5EF4-FFF2-40B4-BE49-F238E27FC236}">
                <a16:creationId xmlns:a16="http://schemas.microsoft.com/office/drawing/2014/main" xmlns="" id="{A31DB6BF-3352-4A3B-8847-5D1376CA75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714842" y="0"/>
            <a:ext cx="5477158" cy="648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235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EDB5AE-E485-48B3-8A03-CDBCC579E94E}"/>
              </a:ext>
            </a:extLst>
          </p:cNvPr>
          <p:cNvSpPr txBox="1"/>
          <p:nvPr/>
        </p:nvSpPr>
        <p:spPr>
          <a:xfrm>
            <a:off x="6583684" y="357860"/>
            <a:ext cx="536916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Listen </a:t>
            </a:r>
          </a:p>
        </p:txBody>
      </p:sp>
      <p:pic>
        <p:nvPicPr>
          <p:cNvPr id="6" name="Picture 4" descr="Listening Icon #416587 - Free Icons Library">
            <a:extLst>
              <a:ext uri="{FF2B5EF4-FFF2-40B4-BE49-F238E27FC236}">
                <a16:creationId xmlns:a16="http://schemas.microsoft.com/office/drawing/2014/main" xmlns="" id="{F4B05339-5EE7-4AAC-B8B4-9540C2AAF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148" y="1371359"/>
            <a:ext cx="2014537" cy="151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xmlns="" id="{C04BE240-B50E-464E-A8A7-C9D1F8DBA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354776"/>
            <a:ext cx="5856849" cy="5877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MG Bk 1 F-SA_'16_2-14">
            <a:hlinkClick r:id="" action="ppaction://media"/>
            <a:extLst>
              <a:ext uri="{FF2B5EF4-FFF2-40B4-BE49-F238E27FC236}">
                <a16:creationId xmlns:a16="http://schemas.microsoft.com/office/drawing/2014/main" xmlns="" id="{E50F66EA-0D38-4507-BDF2-D69EFD8C0D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99938" y="3135085"/>
            <a:ext cx="1603717" cy="167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7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5">
            <a:extLst>
              <a:ext uri="{FF2B5EF4-FFF2-40B4-BE49-F238E27FC236}">
                <a16:creationId xmlns:a16="http://schemas.microsoft.com/office/drawing/2014/main" xmlns="" id="{3CE772BB-409D-4351-A169-7F2AA6E602C8}"/>
              </a:ext>
            </a:extLst>
          </p:cNvPr>
          <p:cNvSpPr txBox="1"/>
          <p:nvPr/>
        </p:nvSpPr>
        <p:spPr>
          <a:xfrm>
            <a:off x="7208088" y="544250"/>
            <a:ext cx="4744761" cy="75469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660033"/>
                </a:solidFill>
              </a:rPr>
              <a:t>What’s the title?</a:t>
            </a:r>
            <a:endParaRPr lang="ar-SA" sz="3200" dirty="0">
              <a:solidFill>
                <a:srgbClr val="660033"/>
              </a:solidFill>
            </a:endParaRPr>
          </a:p>
        </p:txBody>
      </p:sp>
      <p:sp>
        <p:nvSpPr>
          <p:cNvPr id="9" name="مربع نص 13">
            <a:extLst>
              <a:ext uri="{FF2B5EF4-FFF2-40B4-BE49-F238E27FC236}">
                <a16:creationId xmlns:a16="http://schemas.microsoft.com/office/drawing/2014/main" xmlns="" id="{E63B907F-ED22-41AE-BDB4-3C974EE8039E}"/>
              </a:ext>
            </a:extLst>
          </p:cNvPr>
          <p:cNvSpPr txBox="1"/>
          <p:nvPr/>
        </p:nvSpPr>
        <p:spPr>
          <a:xfrm>
            <a:off x="7208085" y="3429000"/>
            <a:ext cx="4744761" cy="7514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660033"/>
                </a:solidFill>
              </a:rPr>
              <a:t>How many paragraphs?</a:t>
            </a:r>
            <a:endParaRPr lang="ar-SA" sz="3200" dirty="0">
              <a:solidFill>
                <a:srgbClr val="660033"/>
              </a:solidFill>
            </a:endParaRPr>
          </a:p>
        </p:txBody>
      </p:sp>
      <p:sp>
        <p:nvSpPr>
          <p:cNvPr id="10" name="مربع نص 12">
            <a:extLst>
              <a:ext uri="{FF2B5EF4-FFF2-40B4-BE49-F238E27FC236}">
                <a16:creationId xmlns:a16="http://schemas.microsoft.com/office/drawing/2014/main" xmlns="" id="{3719CB7C-64F0-4716-917C-E08B36103933}"/>
              </a:ext>
            </a:extLst>
          </p:cNvPr>
          <p:cNvSpPr txBox="1"/>
          <p:nvPr/>
        </p:nvSpPr>
        <p:spPr>
          <a:xfrm>
            <a:off x="7208085" y="4931250"/>
            <a:ext cx="4744761" cy="7514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660033"/>
                </a:solidFill>
              </a:rPr>
              <a:t>How many photos ?</a:t>
            </a:r>
            <a:endParaRPr lang="ar-SA" sz="3200" dirty="0">
              <a:solidFill>
                <a:srgbClr val="660033"/>
              </a:solidFill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FC8E29C6-A89E-45D8-B904-8884AF638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253218"/>
            <a:ext cx="6175717" cy="597877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مربع نص 5">
            <a:extLst>
              <a:ext uri="{FF2B5EF4-FFF2-40B4-BE49-F238E27FC236}">
                <a16:creationId xmlns:a16="http://schemas.microsoft.com/office/drawing/2014/main" xmlns="" id="{A4588D40-2B24-4700-B979-2C7F9ADA23B3}"/>
              </a:ext>
            </a:extLst>
          </p:cNvPr>
          <p:cNvSpPr txBox="1"/>
          <p:nvPr/>
        </p:nvSpPr>
        <p:spPr>
          <a:xfrm>
            <a:off x="7208085" y="1958445"/>
            <a:ext cx="4744761" cy="75469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660033"/>
                </a:solidFill>
              </a:rPr>
              <a:t>How many subheads ?</a:t>
            </a:r>
            <a:endParaRPr lang="ar-SA" sz="320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3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29832CE-E5AB-4BB9-B3FF-FAA5DBBE8BBE}"/>
              </a:ext>
            </a:extLst>
          </p:cNvPr>
          <p:cNvSpPr txBox="1"/>
          <p:nvPr/>
        </p:nvSpPr>
        <p:spPr>
          <a:xfrm>
            <a:off x="110541" y="2524388"/>
            <a:ext cx="7667249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was the name of the Greek playwright ?</a:t>
            </a:r>
          </a:p>
        </p:txBody>
      </p:sp>
      <p:sp>
        <p:nvSpPr>
          <p:cNvPr id="21" name="مربع نص 12">
            <a:extLst>
              <a:ext uri="{FF2B5EF4-FFF2-40B4-BE49-F238E27FC236}">
                <a16:creationId xmlns:a16="http://schemas.microsoft.com/office/drawing/2014/main" xmlns="" id="{2620F0C2-F500-45B3-9633-8A33F7827F74}"/>
              </a:ext>
            </a:extLst>
          </p:cNvPr>
          <p:cNvSpPr txBox="1"/>
          <p:nvPr/>
        </p:nvSpPr>
        <p:spPr>
          <a:xfrm>
            <a:off x="110540" y="3287624"/>
            <a:ext cx="7667249" cy="74251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was Aeschylus killed  ? </a:t>
            </a:r>
            <a:endParaRPr lang="ar-SA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مربع نص 12">
            <a:extLst>
              <a:ext uri="{FF2B5EF4-FFF2-40B4-BE49-F238E27FC236}">
                <a16:creationId xmlns:a16="http://schemas.microsoft.com/office/drawing/2014/main" xmlns="" id="{E902812C-9D57-4DF2-81B4-4395A7E03C4A}"/>
              </a:ext>
            </a:extLst>
          </p:cNvPr>
          <p:cNvSpPr txBox="1"/>
          <p:nvPr/>
        </p:nvSpPr>
        <p:spPr>
          <a:xfrm>
            <a:off x="110541" y="4196254"/>
            <a:ext cx="7667248" cy="74251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was the eagle trying ?</a:t>
            </a:r>
            <a:endParaRPr lang="ar-SA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مربع نص 12">
            <a:extLst>
              <a:ext uri="{FF2B5EF4-FFF2-40B4-BE49-F238E27FC236}">
                <a16:creationId xmlns:a16="http://schemas.microsoft.com/office/drawing/2014/main" xmlns="" id="{0E611B0C-20A7-4942-B488-96D2613ED0F3}"/>
              </a:ext>
            </a:extLst>
          </p:cNvPr>
          <p:cNvSpPr txBox="1"/>
          <p:nvPr/>
        </p:nvSpPr>
        <p:spPr>
          <a:xfrm>
            <a:off x="110541" y="5072632"/>
            <a:ext cx="7667249" cy="70185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the eagle think about the man’s head ? </a:t>
            </a:r>
            <a:endParaRPr lang="ar-SA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B233BD6D-63A6-4AD0-8AAC-FC7BC14FD1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749"/>
            <a:ext cx="9861452" cy="21722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0B41B9-C641-426E-86E8-9D0E7BC717EB}"/>
              </a:ext>
            </a:extLst>
          </p:cNvPr>
          <p:cNvSpPr txBox="1"/>
          <p:nvPr/>
        </p:nvSpPr>
        <p:spPr>
          <a:xfrm>
            <a:off x="5649171" y="722078"/>
            <a:ext cx="1097280" cy="36933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AB1F8B-7C5B-4513-9E9D-884289E98695}"/>
              </a:ext>
            </a:extLst>
          </p:cNvPr>
          <p:cNvSpPr txBox="1"/>
          <p:nvPr/>
        </p:nvSpPr>
        <p:spPr>
          <a:xfrm>
            <a:off x="8356209" y="703000"/>
            <a:ext cx="984739" cy="38050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0E13279-D771-48BB-89BE-2D2D88820C0D}"/>
              </a:ext>
            </a:extLst>
          </p:cNvPr>
          <p:cNvSpPr txBox="1"/>
          <p:nvPr/>
        </p:nvSpPr>
        <p:spPr>
          <a:xfrm>
            <a:off x="97302" y="1146738"/>
            <a:ext cx="3200400" cy="27432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C45E85E-C6A0-4529-B073-5F52BB3517CA}"/>
              </a:ext>
            </a:extLst>
          </p:cNvPr>
          <p:cNvSpPr txBox="1"/>
          <p:nvPr/>
        </p:nvSpPr>
        <p:spPr>
          <a:xfrm>
            <a:off x="3361168" y="1143844"/>
            <a:ext cx="5957082" cy="27432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A74974F-ED2F-49D5-A86B-1AC4ABCE2DAF}"/>
              </a:ext>
            </a:extLst>
          </p:cNvPr>
          <p:cNvSpPr txBox="1"/>
          <p:nvPr/>
        </p:nvSpPr>
        <p:spPr>
          <a:xfrm>
            <a:off x="97302" y="1543963"/>
            <a:ext cx="1463040" cy="27432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6C1BE23-D431-4B08-B7D7-8CFD6E1F0510}"/>
              </a:ext>
            </a:extLst>
          </p:cNvPr>
          <p:cNvSpPr txBox="1"/>
          <p:nvPr/>
        </p:nvSpPr>
        <p:spPr>
          <a:xfrm>
            <a:off x="4119272" y="1523032"/>
            <a:ext cx="5303520" cy="29063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3D8AAB1-5B13-4DC9-9F28-632B0563CAFE}"/>
              </a:ext>
            </a:extLst>
          </p:cNvPr>
          <p:cNvSpPr txBox="1"/>
          <p:nvPr/>
        </p:nvSpPr>
        <p:spPr>
          <a:xfrm>
            <a:off x="110540" y="1871951"/>
            <a:ext cx="4461459" cy="29063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A bird flying in the sky&#10;&#10;Description automatically generated">
            <a:extLst>
              <a:ext uri="{FF2B5EF4-FFF2-40B4-BE49-F238E27FC236}">
                <a16:creationId xmlns:a16="http://schemas.microsoft.com/office/drawing/2014/main" xmlns="" id="{D5F48DFE-9A01-42FE-8132-832A70B382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7983374" y="1918533"/>
            <a:ext cx="4098085" cy="2554198"/>
          </a:xfrm>
          <a:prstGeom prst="rect">
            <a:avLst/>
          </a:prstGeom>
        </p:spPr>
      </p:pic>
      <p:pic>
        <p:nvPicPr>
          <p:cNvPr id="10" name="Picture 9" descr="A picture containing building, sitting, standing, wearing&#10;&#10;Description automatically generated">
            <a:extLst>
              <a:ext uri="{FF2B5EF4-FFF2-40B4-BE49-F238E27FC236}">
                <a16:creationId xmlns:a16="http://schemas.microsoft.com/office/drawing/2014/main" xmlns="" id="{8FDC5F49-5872-4C22-BDC2-1F6E42EB4F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7983374" y="4600140"/>
            <a:ext cx="4098085" cy="2023737"/>
          </a:xfrm>
          <a:prstGeom prst="rect">
            <a:avLst/>
          </a:prstGeom>
        </p:spPr>
      </p:pic>
      <p:pic>
        <p:nvPicPr>
          <p:cNvPr id="16" name="MG Bk 1 F-SA_'16_2-14">
            <a:hlinkClick r:id="" action="ppaction://media"/>
            <a:extLst>
              <a:ext uri="{FF2B5EF4-FFF2-40B4-BE49-F238E27FC236}">
                <a16:creationId xmlns:a16="http://schemas.microsoft.com/office/drawing/2014/main" xmlns="" id="{E0CE3A62-5F76-401D-AD04-F8AFF0DC3ED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859" end="200531.0625"/>
                </p14:media>
              </p:ext>
            </p:extLst>
          </p:nvPr>
        </p:nvPicPr>
        <p:blipFill>
          <a:blip r:embed="rId10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02953" y="353961"/>
            <a:ext cx="1115999" cy="116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5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 animBg="1"/>
      <p:bldP spid="21" grpId="0" animBg="1"/>
      <p:bldP spid="19" grpId="0" animBg="1"/>
      <p:bldP spid="27" grpId="0" animBg="1"/>
      <p:bldP spid="6" grpId="0" animBg="1"/>
      <p:bldP spid="7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D58D2B5D-4942-4346-8A93-124E8F443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0" y="141341"/>
            <a:ext cx="8701548" cy="168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90C5F6B-1F79-44C0-9D17-560D6849EEE0}"/>
              </a:ext>
            </a:extLst>
          </p:cNvPr>
          <p:cNvSpPr txBox="1"/>
          <p:nvPr/>
        </p:nvSpPr>
        <p:spPr>
          <a:xfrm>
            <a:off x="261256" y="347430"/>
            <a:ext cx="2175413" cy="27200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FC4D06A-2E5A-49FD-9B59-5A70B5BDF295}"/>
              </a:ext>
            </a:extLst>
          </p:cNvPr>
          <p:cNvSpPr txBox="1"/>
          <p:nvPr/>
        </p:nvSpPr>
        <p:spPr>
          <a:xfrm>
            <a:off x="2177143" y="1002178"/>
            <a:ext cx="682171" cy="27200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A4D51A8-2769-4402-8E48-EB1B14B60352}"/>
              </a:ext>
            </a:extLst>
          </p:cNvPr>
          <p:cNvSpPr txBox="1"/>
          <p:nvPr/>
        </p:nvSpPr>
        <p:spPr>
          <a:xfrm>
            <a:off x="5994400" y="353954"/>
            <a:ext cx="2598057" cy="33097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A068924-CA53-4444-9F9D-55818E4CF5DC}"/>
              </a:ext>
            </a:extLst>
          </p:cNvPr>
          <p:cNvSpPr txBox="1"/>
          <p:nvPr/>
        </p:nvSpPr>
        <p:spPr>
          <a:xfrm>
            <a:off x="251682" y="684926"/>
            <a:ext cx="1025575" cy="27200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E3AD6E3-D3F3-4AEC-9651-E71E73599436}"/>
              </a:ext>
            </a:extLst>
          </p:cNvPr>
          <p:cNvSpPr txBox="1"/>
          <p:nvPr/>
        </p:nvSpPr>
        <p:spPr>
          <a:xfrm>
            <a:off x="107131" y="2184273"/>
            <a:ext cx="7467805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tall was the ostrich 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C7CB851-F086-4D75-B8E2-9032E10946CB}"/>
              </a:ext>
            </a:extLst>
          </p:cNvPr>
          <p:cNvSpPr txBox="1"/>
          <p:nvPr/>
        </p:nvSpPr>
        <p:spPr>
          <a:xfrm>
            <a:off x="107128" y="3038852"/>
            <a:ext cx="7467805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was the tall ostrich seen 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3C7A8B3-9B35-4DA3-98A5-937305064121}"/>
              </a:ext>
            </a:extLst>
          </p:cNvPr>
          <p:cNvSpPr txBox="1"/>
          <p:nvPr/>
        </p:nvSpPr>
        <p:spPr>
          <a:xfrm>
            <a:off x="107129" y="3893432"/>
            <a:ext cx="7467805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does ostrich weigh 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FBB1432-D952-45A0-B6F0-16EAECFFBB6F}"/>
              </a:ext>
            </a:extLst>
          </p:cNvPr>
          <p:cNvSpPr txBox="1"/>
          <p:nvPr/>
        </p:nvSpPr>
        <p:spPr>
          <a:xfrm>
            <a:off x="107127" y="4748011"/>
            <a:ext cx="7467805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it taller than human ?</a:t>
            </a:r>
          </a:p>
        </p:txBody>
      </p:sp>
      <p:pic>
        <p:nvPicPr>
          <p:cNvPr id="11" name="Picture 10" descr="A bird that is standing in the dark&#10;&#10;Description automatically generated">
            <a:extLst>
              <a:ext uri="{FF2B5EF4-FFF2-40B4-BE49-F238E27FC236}">
                <a16:creationId xmlns:a16="http://schemas.microsoft.com/office/drawing/2014/main" xmlns="" id="{84220147-0A5E-426E-A6E3-4A5D65ADA3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701547" y="2448232"/>
            <a:ext cx="3383321" cy="3749817"/>
          </a:xfrm>
          <a:prstGeom prst="rect">
            <a:avLst/>
          </a:prstGeom>
        </p:spPr>
      </p:pic>
      <p:pic>
        <p:nvPicPr>
          <p:cNvPr id="12" name="MG Bk 1 F-SA_'16_2-14">
            <a:hlinkClick r:id="" action="ppaction://media"/>
            <a:extLst>
              <a:ext uri="{FF2B5EF4-FFF2-40B4-BE49-F238E27FC236}">
                <a16:creationId xmlns:a16="http://schemas.microsoft.com/office/drawing/2014/main" xmlns="" id="{EDB454F1-BB69-46F2-BFCC-F96432C6CB6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969" end="171487.0625"/>
                </p14:media>
              </p:ext>
            </p:extLst>
          </p:nvPr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66998" y="956928"/>
            <a:ext cx="1315639" cy="124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1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13">
            <a:extLst>
              <a:ext uri="{FF2B5EF4-FFF2-40B4-BE49-F238E27FC236}">
                <a16:creationId xmlns:a16="http://schemas.microsoft.com/office/drawing/2014/main" xmlns="" id="{FD085367-7771-49F2-80CC-57B21C5A8F22}"/>
              </a:ext>
            </a:extLst>
          </p:cNvPr>
          <p:cNvSpPr txBox="1"/>
          <p:nvPr/>
        </p:nvSpPr>
        <p:spPr>
          <a:xfrm>
            <a:off x="126999" y="2036894"/>
            <a:ext cx="7991913" cy="6612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persons has been killed by a meteorite ? </a:t>
            </a:r>
            <a:endParaRPr lang="ar-SA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3B3A822-0EB6-4D8E-9BD0-3610094BEB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9" y="288363"/>
            <a:ext cx="9055510" cy="1549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مربع نص 13">
            <a:extLst>
              <a:ext uri="{FF2B5EF4-FFF2-40B4-BE49-F238E27FC236}">
                <a16:creationId xmlns:a16="http://schemas.microsoft.com/office/drawing/2014/main" xmlns="" id="{D06DC9A9-606C-4D5A-8B51-76C84B10E232}"/>
              </a:ext>
            </a:extLst>
          </p:cNvPr>
          <p:cNvSpPr txBox="1"/>
          <p:nvPr/>
        </p:nvSpPr>
        <p:spPr>
          <a:xfrm>
            <a:off x="149049" y="2838232"/>
            <a:ext cx="11679157" cy="6612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was the only one person in all recorded history to be killed by a meteorite ? </a:t>
            </a:r>
            <a:endParaRPr lang="ar-SA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erson posing for the camera&#10;&#10;Description automatically generated">
            <a:extLst>
              <a:ext uri="{FF2B5EF4-FFF2-40B4-BE49-F238E27FC236}">
                <a16:creationId xmlns:a16="http://schemas.microsoft.com/office/drawing/2014/main" xmlns="" id="{B5CE508F-4391-4011-90E9-077F41A26D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49049" y="4660490"/>
            <a:ext cx="5078934" cy="1979136"/>
          </a:xfrm>
          <a:prstGeom prst="rect">
            <a:avLst/>
          </a:prstGeom>
        </p:spPr>
      </p:pic>
      <p:pic>
        <p:nvPicPr>
          <p:cNvPr id="24" name="Picture 23" descr="A picture containing food, piece, sitting, chocolate&#10;&#10;Description automatically generated">
            <a:extLst>
              <a:ext uri="{FF2B5EF4-FFF2-40B4-BE49-F238E27FC236}">
                <a16:creationId xmlns:a16="http://schemas.microsoft.com/office/drawing/2014/main" xmlns="" id="{6AD72637-6652-4A4C-87E9-03B429AD83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r="14239"/>
          <a:stretch/>
        </p:blipFill>
        <p:spPr>
          <a:xfrm>
            <a:off x="6096000" y="4586748"/>
            <a:ext cx="5946951" cy="1979136"/>
          </a:xfrm>
          <a:prstGeom prst="rect">
            <a:avLst/>
          </a:prstGeom>
        </p:spPr>
      </p:pic>
      <p:sp>
        <p:nvSpPr>
          <p:cNvPr id="26" name="مربع نص 13">
            <a:extLst>
              <a:ext uri="{FF2B5EF4-FFF2-40B4-BE49-F238E27FC236}">
                <a16:creationId xmlns:a16="http://schemas.microsoft.com/office/drawing/2014/main" xmlns="" id="{2FFBD9AE-5A2C-47A5-B31B-0FEFBBE489C9}"/>
              </a:ext>
            </a:extLst>
          </p:cNvPr>
          <p:cNvSpPr txBox="1"/>
          <p:nvPr/>
        </p:nvSpPr>
        <p:spPr>
          <a:xfrm>
            <a:off x="149049" y="3638844"/>
            <a:ext cx="8102600" cy="66909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did the tragedy happen ? </a:t>
            </a:r>
            <a:endParaRPr lang="ar-SA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A36EDB0-AFA5-4C5A-B2CD-5E1360760B0E}"/>
              </a:ext>
            </a:extLst>
          </p:cNvPr>
          <p:cNvSpPr txBox="1"/>
          <p:nvPr/>
        </p:nvSpPr>
        <p:spPr>
          <a:xfrm>
            <a:off x="6430296" y="880267"/>
            <a:ext cx="1688616" cy="36576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9819107-C8D8-4EAF-882F-F32663922B6F}"/>
              </a:ext>
            </a:extLst>
          </p:cNvPr>
          <p:cNvSpPr txBox="1"/>
          <p:nvPr/>
        </p:nvSpPr>
        <p:spPr>
          <a:xfrm>
            <a:off x="2050025" y="1262424"/>
            <a:ext cx="775183" cy="36576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912A5D2-B621-4127-9AB5-CE04CA207D67}"/>
              </a:ext>
            </a:extLst>
          </p:cNvPr>
          <p:cNvSpPr txBox="1"/>
          <p:nvPr/>
        </p:nvSpPr>
        <p:spPr>
          <a:xfrm>
            <a:off x="6944923" y="536245"/>
            <a:ext cx="1688615" cy="27432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MG Bk 1 F-SA_'16_2-14">
            <a:hlinkClick r:id="" action="ppaction://media"/>
            <a:extLst>
              <a:ext uri="{FF2B5EF4-FFF2-40B4-BE49-F238E27FC236}">
                <a16:creationId xmlns:a16="http://schemas.microsoft.com/office/drawing/2014/main" xmlns="" id="{C2218FC4-90CC-4B96-A047-D182FFE41F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6366" end="153193.0625"/>
                </p14:media>
              </p:ext>
            </p:extLst>
          </p:nvPr>
        </p:nvPicPr>
        <p:blipFill>
          <a:blip r:embed="rId10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063966" y="729159"/>
            <a:ext cx="1174305" cy="110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7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 animBg="1"/>
      <p:bldP spid="23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13">
            <a:extLst>
              <a:ext uri="{FF2B5EF4-FFF2-40B4-BE49-F238E27FC236}">
                <a16:creationId xmlns:a16="http://schemas.microsoft.com/office/drawing/2014/main" xmlns="" id="{FD085367-7771-49F2-80CC-57B21C5A8F22}"/>
              </a:ext>
            </a:extLst>
          </p:cNvPr>
          <p:cNvSpPr txBox="1"/>
          <p:nvPr/>
        </p:nvSpPr>
        <p:spPr>
          <a:xfrm>
            <a:off x="149049" y="2297134"/>
            <a:ext cx="6753197" cy="6612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old was Ahmad Ali’s son ? </a:t>
            </a:r>
            <a:endParaRPr lang="ar-SA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مربع نص 13">
            <a:extLst>
              <a:ext uri="{FF2B5EF4-FFF2-40B4-BE49-F238E27FC236}">
                <a16:creationId xmlns:a16="http://schemas.microsoft.com/office/drawing/2014/main" xmlns="" id="{D06DC9A9-606C-4D5A-8B51-76C84B10E232}"/>
              </a:ext>
            </a:extLst>
          </p:cNvPr>
          <p:cNvSpPr txBox="1"/>
          <p:nvPr/>
        </p:nvSpPr>
        <p:spPr>
          <a:xfrm>
            <a:off x="149049" y="3165168"/>
            <a:ext cx="6753196" cy="6612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was Ahmad Ali’s son lost ?</a:t>
            </a:r>
            <a:endParaRPr lang="ar-SA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مربع نص 13">
            <a:extLst>
              <a:ext uri="{FF2B5EF4-FFF2-40B4-BE49-F238E27FC236}">
                <a16:creationId xmlns:a16="http://schemas.microsoft.com/office/drawing/2014/main" xmlns="" id="{2FFBD9AE-5A2C-47A5-B31B-0FEFBBE489C9}"/>
              </a:ext>
            </a:extLst>
          </p:cNvPr>
          <p:cNvSpPr txBox="1"/>
          <p:nvPr/>
        </p:nvSpPr>
        <p:spPr>
          <a:xfrm>
            <a:off x="149048" y="4009440"/>
            <a:ext cx="7780747" cy="6612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has the son been invited to his friend’s house ? </a:t>
            </a:r>
            <a:endParaRPr lang="ar-SA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2A96B4C2-DAE0-4674-9290-11B601549D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9" y="208102"/>
            <a:ext cx="9173497" cy="1792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n empty pool&#10;&#10;Description automatically generated">
            <a:extLst>
              <a:ext uri="{FF2B5EF4-FFF2-40B4-BE49-F238E27FC236}">
                <a16:creationId xmlns:a16="http://schemas.microsoft.com/office/drawing/2014/main" xmlns="" id="{F6363661-FDCD-47C5-9288-4D1E62C9CA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094690" y="2173574"/>
            <a:ext cx="3948262" cy="33651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61BC441-5B6D-476D-AFBC-C53A26662251}"/>
              </a:ext>
            </a:extLst>
          </p:cNvPr>
          <p:cNvSpPr txBox="1"/>
          <p:nvPr/>
        </p:nvSpPr>
        <p:spPr>
          <a:xfrm>
            <a:off x="1977885" y="392424"/>
            <a:ext cx="1422327" cy="27432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39ECEF4-39A3-4E37-9079-8891F9CAAF74}"/>
              </a:ext>
            </a:extLst>
          </p:cNvPr>
          <p:cNvSpPr txBox="1"/>
          <p:nvPr/>
        </p:nvSpPr>
        <p:spPr>
          <a:xfrm>
            <a:off x="3757597" y="391462"/>
            <a:ext cx="3932357" cy="27432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D06EC12-4B79-4FBC-BC05-407544E39EAB}"/>
              </a:ext>
            </a:extLst>
          </p:cNvPr>
          <p:cNvSpPr txBox="1"/>
          <p:nvPr/>
        </p:nvSpPr>
        <p:spPr>
          <a:xfrm>
            <a:off x="1514005" y="713752"/>
            <a:ext cx="6415791" cy="27432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37079B0-3876-4E1D-8864-186EB1E8070C}"/>
              </a:ext>
            </a:extLst>
          </p:cNvPr>
          <p:cNvSpPr txBox="1"/>
          <p:nvPr/>
        </p:nvSpPr>
        <p:spPr>
          <a:xfrm>
            <a:off x="2297880" y="1516773"/>
            <a:ext cx="869429" cy="27432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مربع نص 13">
            <a:extLst>
              <a:ext uri="{FF2B5EF4-FFF2-40B4-BE49-F238E27FC236}">
                <a16:creationId xmlns:a16="http://schemas.microsoft.com/office/drawing/2014/main" xmlns="" id="{BB41817E-9AFB-4008-8814-AF6E9A0EC4A2}"/>
              </a:ext>
            </a:extLst>
          </p:cNvPr>
          <p:cNvSpPr txBox="1"/>
          <p:nvPr/>
        </p:nvSpPr>
        <p:spPr>
          <a:xfrm>
            <a:off x="149049" y="4877474"/>
            <a:ext cx="7241102" cy="6612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was the last time that Ahmad saw his son ?</a:t>
            </a:r>
            <a:endParaRPr lang="ar-SA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MG Bk 1 F-SA_'16_2-14">
            <a:hlinkClick r:id="" action="ppaction://media"/>
            <a:extLst>
              <a:ext uri="{FF2B5EF4-FFF2-40B4-BE49-F238E27FC236}">
                <a16:creationId xmlns:a16="http://schemas.microsoft.com/office/drawing/2014/main" xmlns="" id="{0FCF0BFD-0C45-49F1-9790-D69438B1BC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5289" end="118283.0625"/>
                </p14:media>
              </p:ext>
            </p:extLst>
          </p:nvPr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94590" y="422787"/>
            <a:ext cx="1303912" cy="12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6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animBg="1"/>
      <p:bldP spid="23" grpId="0" animBg="1"/>
      <p:bldP spid="26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2">
            <a:extLst>
              <a:ext uri="{FF2B5EF4-FFF2-40B4-BE49-F238E27FC236}">
                <a16:creationId xmlns:a16="http://schemas.microsoft.com/office/drawing/2014/main" xmlns="" id="{6C16C1BB-C5BF-4C87-9D65-F5A080BD6838}"/>
              </a:ext>
            </a:extLst>
          </p:cNvPr>
          <p:cNvSpPr txBox="1"/>
          <p:nvPr/>
        </p:nvSpPr>
        <p:spPr>
          <a:xfrm>
            <a:off x="102012" y="2845379"/>
            <a:ext cx="2496755" cy="83144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Who ?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BD0025BC-914F-4790-B050-BFC429F20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" y="221735"/>
            <a:ext cx="8043181" cy="2273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رابط مستقيم 27">
            <a:extLst>
              <a:ext uri="{FF2B5EF4-FFF2-40B4-BE49-F238E27FC236}">
                <a16:creationId xmlns:a16="http://schemas.microsoft.com/office/drawing/2014/main" xmlns="" id="{2D19870A-2F3C-4EE8-9ACB-56F582E2EFA7}"/>
              </a:ext>
            </a:extLst>
          </p:cNvPr>
          <p:cNvCxnSpPr>
            <a:cxnSpLocks/>
          </p:cNvCxnSpPr>
          <p:nvPr/>
        </p:nvCxnSpPr>
        <p:spPr>
          <a:xfrm>
            <a:off x="209604" y="1139226"/>
            <a:ext cx="1450384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رابط مستقيم 27">
            <a:extLst>
              <a:ext uri="{FF2B5EF4-FFF2-40B4-BE49-F238E27FC236}">
                <a16:creationId xmlns:a16="http://schemas.microsoft.com/office/drawing/2014/main" xmlns="" id="{128C36DA-5D24-414F-9163-A7188FA24A2E}"/>
              </a:ext>
            </a:extLst>
          </p:cNvPr>
          <p:cNvCxnSpPr>
            <a:cxnSpLocks/>
          </p:cNvCxnSpPr>
          <p:nvPr/>
        </p:nvCxnSpPr>
        <p:spPr>
          <a:xfrm>
            <a:off x="2598767" y="1122557"/>
            <a:ext cx="3112716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6802465A-828B-4789-8E51-F59E0577C870}"/>
              </a:ext>
            </a:extLst>
          </p:cNvPr>
          <p:cNvSpPr txBox="1"/>
          <p:nvPr/>
        </p:nvSpPr>
        <p:spPr>
          <a:xfrm>
            <a:off x="87835" y="4026903"/>
            <a:ext cx="2496755" cy="83144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Where ?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2">
            <a:extLst>
              <a:ext uri="{FF2B5EF4-FFF2-40B4-BE49-F238E27FC236}">
                <a16:creationId xmlns:a16="http://schemas.microsoft.com/office/drawing/2014/main" xmlns="" id="{E4377ADC-B682-4D9E-9215-14656ADBE3E8}"/>
              </a:ext>
            </a:extLst>
          </p:cNvPr>
          <p:cNvSpPr txBox="1"/>
          <p:nvPr/>
        </p:nvSpPr>
        <p:spPr>
          <a:xfrm>
            <a:off x="102012" y="5208427"/>
            <a:ext cx="4033890" cy="83144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What happened ?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6" name="رابط مستقيم 27">
            <a:extLst>
              <a:ext uri="{FF2B5EF4-FFF2-40B4-BE49-F238E27FC236}">
                <a16:creationId xmlns:a16="http://schemas.microsoft.com/office/drawing/2014/main" xmlns="" id="{743AE724-BDF3-4AB3-A57C-007F1C4D7EFE}"/>
              </a:ext>
            </a:extLst>
          </p:cNvPr>
          <p:cNvCxnSpPr>
            <a:cxnSpLocks/>
          </p:cNvCxnSpPr>
          <p:nvPr/>
        </p:nvCxnSpPr>
        <p:spPr>
          <a:xfrm>
            <a:off x="3398410" y="1474250"/>
            <a:ext cx="429661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رابط مستقيم 27">
            <a:extLst>
              <a:ext uri="{FF2B5EF4-FFF2-40B4-BE49-F238E27FC236}">
                <a16:creationId xmlns:a16="http://schemas.microsoft.com/office/drawing/2014/main" xmlns="" id="{638D6789-488A-4322-8A8A-3362361F744A}"/>
              </a:ext>
            </a:extLst>
          </p:cNvPr>
          <p:cNvCxnSpPr>
            <a:cxnSpLocks/>
          </p:cNvCxnSpPr>
          <p:nvPr/>
        </p:nvCxnSpPr>
        <p:spPr>
          <a:xfrm>
            <a:off x="209604" y="1893936"/>
            <a:ext cx="773864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رابط مستقيم 27">
            <a:extLst>
              <a:ext uri="{FF2B5EF4-FFF2-40B4-BE49-F238E27FC236}">
                <a16:creationId xmlns:a16="http://schemas.microsoft.com/office/drawing/2014/main" xmlns="" id="{D68AC15D-4152-4BB0-A0D4-5A7100DFEDE2}"/>
              </a:ext>
            </a:extLst>
          </p:cNvPr>
          <p:cNvCxnSpPr>
            <a:cxnSpLocks/>
          </p:cNvCxnSpPr>
          <p:nvPr/>
        </p:nvCxnSpPr>
        <p:spPr>
          <a:xfrm>
            <a:off x="209604" y="2313622"/>
            <a:ext cx="446087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1" name="MG Bk 1 F-SA_'16_2-14">
            <a:hlinkClick r:id="" action="ppaction://media"/>
            <a:extLst>
              <a:ext uri="{FF2B5EF4-FFF2-40B4-BE49-F238E27FC236}">
                <a16:creationId xmlns:a16="http://schemas.microsoft.com/office/drawing/2014/main" xmlns="" id="{5024D6AF-5695-4362-86A4-3FFAF9BAE8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9617" end="92814.0625"/>
                </p14:media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64167" y="559840"/>
            <a:ext cx="1227259" cy="1158771"/>
          </a:xfrm>
          <a:prstGeom prst="rect">
            <a:avLst/>
          </a:prstGeom>
        </p:spPr>
      </p:pic>
      <p:pic>
        <p:nvPicPr>
          <p:cNvPr id="23" name="Picture 22" descr="A vintage photo of an old airplane flying high up in the air&#10;&#10;Description automatically generated">
            <a:extLst>
              <a:ext uri="{FF2B5EF4-FFF2-40B4-BE49-F238E27FC236}">
                <a16:creationId xmlns:a16="http://schemas.microsoft.com/office/drawing/2014/main" xmlns="" id="{F0B91FD5-56BF-4833-A6D3-DC63F92BE0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6203116" y="2914986"/>
            <a:ext cx="5153142" cy="263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8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2">
            <a:extLst>
              <a:ext uri="{FF2B5EF4-FFF2-40B4-BE49-F238E27FC236}">
                <a16:creationId xmlns:a16="http://schemas.microsoft.com/office/drawing/2014/main" xmlns="" id="{6C16C1BB-C5BF-4C87-9D65-F5A080BD6838}"/>
              </a:ext>
            </a:extLst>
          </p:cNvPr>
          <p:cNvSpPr txBox="1"/>
          <p:nvPr/>
        </p:nvSpPr>
        <p:spPr>
          <a:xfrm>
            <a:off x="102012" y="2282024"/>
            <a:ext cx="2496755" cy="8314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Who ?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6802465A-828B-4789-8E51-F59E0577C870}"/>
              </a:ext>
            </a:extLst>
          </p:cNvPr>
          <p:cNvSpPr txBox="1"/>
          <p:nvPr/>
        </p:nvSpPr>
        <p:spPr>
          <a:xfrm>
            <a:off x="92726" y="3194226"/>
            <a:ext cx="4033890" cy="8314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What did he do ?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2">
            <a:extLst>
              <a:ext uri="{FF2B5EF4-FFF2-40B4-BE49-F238E27FC236}">
                <a16:creationId xmlns:a16="http://schemas.microsoft.com/office/drawing/2014/main" xmlns="" id="{E4377ADC-B682-4D9E-9215-14656ADBE3E8}"/>
              </a:ext>
            </a:extLst>
          </p:cNvPr>
          <p:cNvSpPr txBox="1"/>
          <p:nvPr/>
        </p:nvSpPr>
        <p:spPr>
          <a:xfrm>
            <a:off x="92726" y="4106428"/>
            <a:ext cx="4033890" cy="8314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When ?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58002A3D-6483-4AB6-9B0D-00FB87530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" y="73333"/>
            <a:ext cx="9959927" cy="2125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رابط مستقيم 27">
            <a:extLst>
              <a:ext uri="{FF2B5EF4-FFF2-40B4-BE49-F238E27FC236}">
                <a16:creationId xmlns:a16="http://schemas.microsoft.com/office/drawing/2014/main" xmlns="" id="{BF1AB71E-0D86-459F-91A4-74261AAB30F1}"/>
              </a:ext>
            </a:extLst>
          </p:cNvPr>
          <p:cNvCxnSpPr>
            <a:cxnSpLocks/>
          </p:cNvCxnSpPr>
          <p:nvPr/>
        </p:nvCxnSpPr>
        <p:spPr>
          <a:xfrm>
            <a:off x="233119" y="706765"/>
            <a:ext cx="828765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رابط مستقيم 27">
            <a:extLst>
              <a:ext uri="{FF2B5EF4-FFF2-40B4-BE49-F238E27FC236}">
                <a16:creationId xmlns:a16="http://schemas.microsoft.com/office/drawing/2014/main" xmlns="" id="{BAE5494B-4751-4ED1-A91F-BDCF6D50A4A6}"/>
              </a:ext>
            </a:extLst>
          </p:cNvPr>
          <p:cNvCxnSpPr>
            <a:cxnSpLocks/>
          </p:cNvCxnSpPr>
          <p:nvPr/>
        </p:nvCxnSpPr>
        <p:spPr>
          <a:xfrm flipV="1">
            <a:off x="1165123" y="692016"/>
            <a:ext cx="2483873" cy="1474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رابط مستقيم 27">
            <a:extLst>
              <a:ext uri="{FF2B5EF4-FFF2-40B4-BE49-F238E27FC236}">
                <a16:creationId xmlns:a16="http://schemas.microsoft.com/office/drawing/2014/main" xmlns="" id="{84AF64D0-1D6F-409C-9FBA-E9C39E2FD17C}"/>
              </a:ext>
            </a:extLst>
          </p:cNvPr>
          <p:cNvCxnSpPr>
            <a:cxnSpLocks/>
          </p:cNvCxnSpPr>
          <p:nvPr/>
        </p:nvCxnSpPr>
        <p:spPr>
          <a:xfrm flipV="1">
            <a:off x="3880641" y="663677"/>
            <a:ext cx="1738494" cy="13591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رابط مستقيم 27">
            <a:extLst>
              <a:ext uri="{FF2B5EF4-FFF2-40B4-BE49-F238E27FC236}">
                <a16:creationId xmlns:a16="http://schemas.microsoft.com/office/drawing/2014/main" xmlns="" id="{BEB43CBB-99DB-4E48-9CD0-F626EFB6C245}"/>
              </a:ext>
            </a:extLst>
          </p:cNvPr>
          <p:cNvCxnSpPr>
            <a:cxnSpLocks/>
          </p:cNvCxnSpPr>
          <p:nvPr/>
        </p:nvCxnSpPr>
        <p:spPr>
          <a:xfrm>
            <a:off x="6129823" y="1473797"/>
            <a:ext cx="340807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رابط مستقيم 27">
            <a:extLst>
              <a:ext uri="{FF2B5EF4-FFF2-40B4-BE49-F238E27FC236}">
                <a16:creationId xmlns:a16="http://schemas.microsoft.com/office/drawing/2014/main" xmlns="" id="{91B02F37-5AE6-4646-A48D-4F6B31CF3C89}"/>
              </a:ext>
            </a:extLst>
          </p:cNvPr>
          <p:cNvCxnSpPr>
            <a:cxnSpLocks/>
          </p:cNvCxnSpPr>
          <p:nvPr/>
        </p:nvCxnSpPr>
        <p:spPr>
          <a:xfrm>
            <a:off x="257782" y="1953157"/>
            <a:ext cx="4681969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رابط مستقيم 27">
            <a:extLst>
              <a:ext uri="{FF2B5EF4-FFF2-40B4-BE49-F238E27FC236}">
                <a16:creationId xmlns:a16="http://schemas.microsoft.com/office/drawing/2014/main" xmlns="" id="{3DC2759B-AD3A-41E9-AC2C-AA80A5DD4778}"/>
              </a:ext>
            </a:extLst>
          </p:cNvPr>
          <p:cNvCxnSpPr>
            <a:cxnSpLocks/>
          </p:cNvCxnSpPr>
          <p:nvPr/>
        </p:nvCxnSpPr>
        <p:spPr>
          <a:xfrm>
            <a:off x="6247810" y="663677"/>
            <a:ext cx="340807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رابط مستقيم 27">
            <a:extLst>
              <a:ext uri="{FF2B5EF4-FFF2-40B4-BE49-F238E27FC236}">
                <a16:creationId xmlns:a16="http://schemas.microsoft.com/office/drawing/2014/main" xmlns="" id="{BFAEA356-E467-4139-90E7-9394DCA06C20}"/>
              </a:ext>
            </a:extLst>
          </p:cNvPr>
          <p:cNvCxnSpPr>
            <a:cxnSpLocks/>
          </p:cNvCxnSpPr>
          <p:nvPr/>
        </p:nvCxnSpPr>
        <p:spPr>
          <a:xfrm flipV="1">
            <a:off x="233119" y="1108493"/>
            <a:ext cx="3415877" cy="2762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مربع نص 12">
            <a:extLst>
              <a:ext uri="{FF2B5EF4-FFF2-40B4-BE49-F238E27FC236}">
                <a16:creationId xmlns:a16="http://schemas.microsoft.com/office/drawing/2014/main" xmlns="" id="{38139E31-52BD-4D6B-AE3B-5BC22C29ECBA}"/>
              </a:ext>
            </a:extLst>
          </p:cNvPr>
          <p:cNvSpPr txBox="1"/>
          <p:nvPr/>
        </p:nvSpPr>
        <p:spPr>
          <a:xfrm>
            <a:off x="102012" y="5018630"/>
            <a:ext cx="5369640" cy="8314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What happened to him?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مربع نص 12">
            <a:extLst>
              <a:ext uri="{FF2B5EF4-FFF2-40B4-BE49-F238E27FC236}">
                <a16:creationId xmlns:a16="http://schemas.microsoft.com/office/drawing/2014/main" xmlns="" id="{3C70FBDB-8F94-4076-9139-1A4568D7FC71}"/>
              </a:ext>
            </a:extLst>
          </p:cNvPr>
          <p:cNvSpPr txBox="1"/>
          <p:nvPr/>
        </p:nvSpPr>
        <p:spPr>
          <a:xfrm>
            <a:off x="102012" y="5930832"/>
            <a:ext cx="6893874" cy="8314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How was Bob’s end?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" name="Picture 38" descr="A picture containing object, parachute, outdoor, flying&#10;&#10;Description automatically generated">
            <a:extLst>
              <a:ext uri="{FF2B5EF4-FFF2-40B4-BE49-F238E27FC236}">
                <a16:creationId xmlns:a16="http://schemas.microsoft.com/office/drawing/2014/main" xmlns="" id="{08AA5FDB-3CA3-40C4-B4FD-D6D470782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563032" y="2481964"/>
            <a:ext cx="5369640" cy="3087416"/>
          </a:xfrm>
          <a:prstGeom prst="rect">
            <a:avLst/>
          </a:prstGeom>
        </p:spPr>
      </p:pic>
      <p:pic>
        <p:nvPicPr>
          <p:cNvPr id="41" name="MG Bk 1 F-SA_'16_2-14">
            <a:hlinkClick r:id="" action="ppaction://media"/>
            <a:extLst>
              <a:ext uri="{FF2B5EF4-FFF2-40B4-BE49-F238E27FC236}">
                <a16:creationId xmlns:a16="http://schemas.microsoft.com/office/drawing/2014/main" xmlns="" id="{7A0F6A92-A5F7-43E1-B0E2-F0B260B5EB8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5086" end="64436.0625"/>
                </p14:media>
              </p:ext>
            </p:extLst>
          </p:nvPr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13212" y="556697"/>
            <a:ext cx="1227330" cy="12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9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1" grpId="0" animBg="1"/>
      <p:bldP spid="13" grpId="0" animBg="1"/>
      <p:bldP spid="14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2">
            <a:extLst>
              <a:ext uri="{FF2B5EF4-FFF2-40B4-BE49-F238E27FC236}">
                <a16:creationId xmlns:a16="http://schemas.microsoft.com/office/drawing/2014/main" xmlns="" id="{6C16C1BB-C5BF-4C87-9D65-F5A080BD6838}"/>
              </a:ext>
            </a:extLst>
          </p:cNvPr>
          <p:cNvSpPr txBox="1"/>
          <p:nvPr/>
        </p:nvSpPr>
        <p:spPr>
          <a:xfrm>
            <a:off x="102012" y="2282024"/>
            <a:ext cx="2496755" cy="8314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Who ?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6802465A-828B-4789-8E51-F59E0577C870}"/>
              </a:ext>
            </a:extLst>
          </p:cNvPr>
          <p:cNvSpPr txBox="1"/>
          <p:nvPr/>
        </p:nvSpPr>
        <p:spPr>
          <a:xfrm>
            <a:off x="92726" y="3194226"/>
            <a:ext cx="4033890" cy="8314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When ?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2">
            <a:extLst>
              <a:ext uri="{FF2B5EF4-FFF2-40B4-BE49-F238E27FC236}">
                <a16:creationId xmlns:a16="http://schemas.microsoft.com/office/drawing/2014/main" xmlns="" id="{E4377ADC-B682-4D9E-9215-14656ADBE3E8}"/>
              </a:ext>
            </a:extLst>
          </p:cNvPr>
          <p:cNvSpPr txBox="1"/>
          <p:nvPr/>
        </p:nvSpPr>
        <p:spPr>
          <a:xfrm>
            <a:off x="92726" y="4106428"/>
            <a:ext cx="4033890" cy="8314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Where ?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مربع نص 12">
            <a:extLst>
              <a:ext uri="{FF2B5EF4-FFF2-40B4-BE49-F238E27FC236}">
                <a16:creationId xmlns:a16="http://schemas.microsoft.com/office/drawing/2014/main" xmlns="" id="{38139E31-52BD-4D6B-AE3B-5BC22C29ECBA}"/>
              </a:ext>
            </a:extLst>
          </p:cNvPr>
          <p:cNvSpPr txBox="1"/>
          <p:nvPr/>
        </p:nvSpPr>
        <p:spPr>
          <a:xfrm>
            <a:off x="102012" y="5018630"/>
            <a:ext cx="5369640" cy="8314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What happened to him?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مربع نص 12">
            <a:extLst>
              <a:ext uri="{FF2B5EF4-FFF2-40B4-BE49-F238E27FC236}">
                <a16:creationId xmlns:a16="http://schemas.microsoft.com/office/drawing/2014/main" xmlns="" id="{3C70FBDB-8F94-4076-9139-1A4568D7FC71}"/>
              </a:ext>
            </a:extLst>
          </p:cNvPr>
          <p:cNvSpPr txBox="1"/>
          <p:nvPr/>
        </p:nvSpPr>
        <p:spPr>
          <a:xfrm>
            <a:off x="102012" y="5930832"/>
            <a:ext cx="9407992" cy="8314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Which part of his body was burned ?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xmlns="" id="{84C6080B-1BF4-4A81-A374-1E658258D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1" y="86229"/>
            <a:ext cx="9912143" cy="2058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رابط مستقيم 27">
            <a:extLst>
              <a:ext uri="{FF2B5EF4-FFF2-40B4-BE49-F238E27FC236}">
                <a16:creationId xmlns:a16="http://schemas.microsoft.com/office/drawing/2014/main" xmlns="" id="{5573B5A3-E3AA-4A1E-9454-1258FFD8AB22}"/>
              </a:ext>
            </a:extLst>
          </p:cNvPr>
          <p:cNvCxnSpPr>
            <a:cxnSpLocks/>
          </p:cNvCxnSpPr>
          <p:nvPr/>
        </p:nvCxnSpPr>
        <p:spPr>
          <a:xfrm>
            <a:off x="248471" y="519265"/>
            <a:ext cx="187529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رابط مستقيم 27">
            <a:extLst>
              <a:ext uri="{FF2B5EF4-FFF2-40B4-BE49-F238E27FC236}">
                <a16:creationId xmlns:a16="http://schemas.microsoft.com/office/drawing/2014/main" xmlns="" id="{A9DD528B-E669-4A78-9D74-C8F5BD4B0D83}"/>
              </a:ext>
            </a:extLst>
          </p:cNvPr>
          <p:cNvCxnSpPr>
            <a:cxnSpLocks/>
          </p:cNvCxnSpPr>
          <p:nvPr/>
        </p:nvCxnSpPr>
        <p:spPr>
          <a:xfrm>
            <a:off x="2256503" y="519265"/>
            <a:ext cx="1430594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رابط مستقيم 27">
            <a:extLst>
              <a:ext uri="{FF2B5EF4-FFF2-40B4-BE49-F238E27FC236}">
                <a16:creationId xmlns:a16="http://schemas.microsoft.com/office/drawing/2014/main" xmlns="" id="{F6AFA4D6-ABC2-451E-9F70-A4055C00D5EC}"/>
              </a:ext>
            </a:extLst>
          </p:cNvPr>
          <p:cNvCxnSpPr>
            <a:cxnSpLocks/>
          </p:cNvCxnSpPr>
          <p:nvPr/>
        </p:nvCxnSpPr>
        <p:spPr>
          <a:xfrm flipV="1">
            <a:off x="3560991" y="771537"/>
            <a:ext cx="2129180" cy="1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رابط مستقيم 27">
            <a:extLst>
              <a:ext uri="{FF2B5EF4-FFF2-40B4-BE49-F238E27FC236}">
                <a16:creationId xmlns:a16="http://schemas.microsoft.com/office/drawing/2014/main" xmlns="" id="{FEE20379-F92D-4B8A-A4F4-8D7E49234531}"/>
              </a:ext>
            </a:extLst>
          </p:cNvPr>
          <p:cNvCxnSpPr>
            <a:cxnSpLocks/>
          </p:cNvCxnSpPr>
          <p:nvPr/>
        </p:nvCxnSpPr>
        <p:spPr>
          <a:xfrm>
            <a:off x="5808159" y="790906"/>
            <a:ext cx="370184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رابط مستقيم 27">
            <a:extLst>
              <a:ext uri="{FF2B5EF4-FFF2-40B4-BE49-F238E27FC236}">
                <a16:creationId xmlns:a16="http://schemas.microsoft.com/office/drawing/2014/main" xmlns="" id="{3D8D255E-BC15-42E2-BDBC-2C01227F8741}"/>
              </a:ext>
            </a:extLst>
          </p:cNvPr>
          <p:cNvCxnSpPr>
            <a:cxnSpLocks/>
          </p:cNvCxnSpPr>
          <p:nvPr/>
        </p:nvCxnSpPr>
        <p:spPr>
          <a:xfrm>
            <a:off x="236567" y="1110253"/>
            <a:ext cx="902542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رابط مستقيم 27">
            <a:extLst>
              <a:ext uri="{FF2B5EF4-FFF2-40B4-BE49-F238E27FC236}">
                <a16:creationId xmlns:a16="http://schemas.microsoft.com/office/drawing/2014/main" xmlns="" id="{B7B5A474-6EFC-4C26-AA3D-F82231533104}"/>
              </a:ext>
            </a:extLst>
          </p:cNvPr>
          <p:cNvCxnSpPr>
            <a:cxnSpLocks/>
          </p:cNvCxnSpPr>
          <p:nvPr/>
        </p:nvCxnSpPr>
        <p:spPr>
          <a:xfrm>
            <a:off x="248471" y="1350090"/>
            <a:ext cx="93764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رابط مستقيم 27">
            <a:extLst>
              <a:ext uri="{FF2B5EF4-FFF2-40B4-BE49-F238E27FC236}">
                <a16:creationId xmlns:a16="http://schemas.microsoft.com/office/drawing/2014/main" xmlns="" id="{D437B4C9-C456-4044-A7B5-E229B5A5F5A4}"/>
              </a:ext>
            </a:extLst>
          </p:cNvPr>
          <p:cNvCxnSpPr>
            <a:cxnSpLocks/>
          </p:cNvCxnSpPr>
          <p:nvPr/>
        </p:nvCxnSpPr>
        <p:spPr>
          <a:xfrm>
            <a:off x="8463233" y="1350090"/>
            <a:ext cx="121779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رابط مستقيم 27">
            <a:extLst>
              <a:ext uri="{FF2B5EF4-FFF2-40B4-BE49-F238E27FC236}">
                <a16:creationId xmlns:a16="http://schemas.microsoft.com/office/drawing/2014/main" xmlns="" id="{B230602C-E8CF-4E21-88CB-2565EF048C20}"/>
              </a:ext>
            </a:extLst>
          </p:cNvPr>
          <p:cNvCxnSpPr>
            <a:cxnSpLocks/>
          </p:cNvCxnSpPr>
          <p:nvPr/>
        </p:nvCxnSpPr>
        <p:spPr>
          <a:xfrm>
            <a:off x="236567" y="1676661"/>
            <a:ext cx="67783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8" name="Picture 47" descr="A picture containing outdoor, smoke, riding, fire&#10;&#10;Description automatically generated">
            <a:extLst>
              <a:ext uri="{FF2B5EF4-FFF2-40B4-BE49-F238E27FC236}">
                <a16:creationId xmlns:a16="http://schemas.microsoft.com/office/drawing/2014/main" xmlns="" id="{D3501A13-05FD-41CA-A6AF-7712791673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787" y="2613952"/>
            <a:ext cx="3181962" cy="2553521"/>
          </a:xfrm>
          <a:prstGeom prst="rect">
            <a:avLst/>
          </a:prstGeom>
        </p:spPr>
      </p:pic>
      <p:pic>
        <p:nvPicPr>
          <p:cNvPr id="50" name="Picture 49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088C0809-B714-4BFD-A7C4-BF165E9167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r="66410"/>
          <a:stretch/>
        </p:blipFill>
        <p:spPr>
          <a:xfrm>
            <a:off x="6038074" y="2480734"/>
            <a:ext cx="2477728" cy="2736606"/>
          </a:xfrm>
          <a:prstGeom prst="rect">
            <a:avLst/>
          </a:prstGeom>
        </p:spPr>
      </p:pic>
      <p:pic>
        <p:nvPicPr>
          <p:cNvPr id="52" name="MG Bk 1 F-SA_'16_2-14">
            <a:hlinkClick r:id="" action="ppaction://media"/>
            <a:extLst>
              <a:ext uri="{FF2B5EF4-FFF2-40B4-BE49-F238E27FC236}">
                <a16:creationId xmlns:a16="http://schemas.microsoft.com/office/drawing/2014/main" xmlns="" id="{E4E0117E-347F-4CD3-8AFF-8122251EF8D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2926" end="27781.0625"/>
                </p14:media>
              </p:ext>
            </p:extLst>
          </p:nvPr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95768" y="50361"/>
            <a:ext cx="1427776" cy="134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2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11" grpId="0" animBg="1"/>
      <p:bldP spid="13" grpId="0" animBg="1"/>
      <p:bldP spid="14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2">
            <a:extLst>
              <a:ext uri="{FF2B5EF4-FFF2-40B4-BE49-F238E27FC236}">
                <a16:creationId xmlns:a16="http://schemas.microsoft.com/office/drawing/2014/main" xmlns="" id="{6C16C1BB-C5BF-4C87-9D65-F5A080BD6838}"/>
              </a:ext>
            </a:extLst>
          </p:cNvPr>
          <p:cNvSpPr txBox="1"/>
          <p:nvPr/>
        </p:nvSpPr>
        <p:spPr>
          <a:xfrm>
            <a:off x="111535" y="2590912"/>
            <a:ext cx="6805458" cy="665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was Phineas P. Gage’s job ?</a:t>
            </a:r>
            <a:endParaRPr lang="ar-SA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57DC4F21-B384-470C-9344-F21AC85F9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5" y="271628"/>
            <a:ext cx="8531019" cy="2043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MG Bk 1 F-SA_'16_2-14">
            <a:hlinkClick r:id="" action="ppaction://media"/>
            <a:extLst>
              <a:ext uri="{FF2B5EF4-FFF2-40B4-BE49-F238E27FC236}">
                <a16:creationId xmlns:a16="http://schemas.microsoft.com/office/drawing/2014/main" xmlns="" id="{620B1AA3-AF4E-4A87-A772-FF85DBE3D5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1276"/>
                </p14:media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74776" y="162137"/>
            <a:ext cx="1603717" cy="1514221"/>
          </a:xfrm>
          <a:prstGeom prst="rect">
            <a:avLst/>
          </a:prstGeom>
        </p:spPr>
      </p:pic>
      <p:pic>
        <p:nvPicPr>
          <p:cNvPr id="6" name="Picture 5" descr="A picture containing person, outdoor, person, skiing&#10;&#10;Description automatically generated">
            <a:extLst>
              <a:ext uri="{FF2B5EF4-FFF2-40B4-BE49-F238E27FC236}">
                <a16:creationId xmlns:a16="http://schemas.microsoft.com/office/drawing/2014/main" xmlns="" id="{E1760F8B-576B-4119-B6C9-9958FC23D1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9159492" y="1823996"/>
            <a:ext cx="2359351" cy="2064774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xmlns="" id="{B3D63C9C-3BD7-4A0B-A09F-B074F28354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8642554" y="4527908"/>
            <a:ext cx="2728567" cy="1633742"/>
          </a:xfrm>
          <a:prstGeom prst="rect">
            <a:avLst/>
          </a:prstGeom>
        </p:spPr>
      </p:pic>
      <p:cxnSp>
        <p:nvCxnSpPr>
          <p:cNvPr id="18" name="رابط مستقيم 27">
            <a:extLst>
              <a:ext uri="{FF2B5EF4-FFF2-40B4-BE49-F238E27FC236}">
                <a16:creationId xmlns:a16="http://schemas.microsoft.com/office/drawing/2014/main" xmlns="" id="{1256E7E6-65BF-4E86-AC22-3FEF5F6CC99E}"/>
              </a:ext>
            </a:extLst>
          </p:cNvPr>
          <p:cNvCxnSpPr>
            <a:cxnSpLocks/>
          </p:cNvCxnSpPr>
          <p:nvPr/>
        </p:nvCxnSpPr>
        <p:spPr>
          <a:xfrm>
            <a:off x="265471" y="919247"/>
            <a:ext cx="1327355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رابط مستقيم 27">
            <a:extLst>
              <a:ext uri="{FF2B5EF4-FFF2-40B4-BE49-F238E27FC236}">
                <a16:creationId xmlns:a16="http://schemas.microsoft.com/office/drawing/2014/main" xmlns="" id="{3574250F-C547-4FA2-B802-AF4766F7FEF0}"/>
              </a:ext>
            </a:extLst>
          </p:cNvPr>
          <p:cNvCxnSpPr>
            <a:cxnSpLocks/>
          </p:cNvCxnSpPr>
          <p:nvPr/>
        </p:nvCxnSpPr>
        <p:spPr>
          <a:xfrm>
            <a:off x="5161935" y="919247"/>
            <a:ext cx="934065" cy="1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مربع نص 12">
            <a:extLst>
              <a:ext uri="{FF2B5EF4-FFF2-40B4-BE49-F238E27FC236}">
                <a16:creationId xmlns:a16="http://schemas.microsoft.com/office/drawing/2014/main" xmlns="" id="{B68C45A8-8541-412D-ACE4-FB3A787C19B0}"/>
              </a:ext>
            </a:extLst>
          </p:cNvPr>
          <p:cNvSpPr txBox="1"/>
          <p:nvPr/>
        </p:nvSpPr>
        <p:spPr>
          <a:xfrm>
            <a:off x="111535" y="3398548"/>
            <a:ext cx="6805459" cy="665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was the reason of the explosion ?</a:t>
            </a:r>
            <a:endParaRPr lang="ar-SA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4" name="رابط مستقيم 27">
            <a:extLst>
              <a:ext uri="{FF2B5EF4-FFF2-40B4-BE49-F238E27FC236}">
                <a16:creationId xmlns:a16="http://schemas.microsoft.com/office/drawing/2014/main" xmlns="" id="{40191634-2DE4-41CB-B611-7BBB48D0EBFC}"/>
              </a:ext>
            </a:extLst>
          </p:cNvPr>
          <p:cNvCxnSpPr>
            <a:cxnSpLocks/>
          </p:cNvCxnSpPr>
          <p:nvPr/>
        </p:nvCxnSpPr>
        <p:spPr>
          <a:xfrm flipV="1">
            <a:off x="2773617" y="1286787"/>
            <a:ext cx="1739389" cy="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مربع نص 12">
            <a:extLst>
              <a:ext uri="{FF2B5EF4-FFF2-40B4-BE49-F238E27FC236}">
                <a16:creationId xmlns:a16="http://schemas.microsoft.com/office/drawing/2014/main" xmlns="" id="{848EE0C7-05C4-4514-A19B-5470270FD020}"/>
              </a:ext>
            </a:extLst>
          </p:cNvPr>
          <p:cNvSpPr txBox="1"/>
          <p:nvPr/>
        </p:nvSpPr>
        <p:spPr>
          <a:xfrm>
            <a:off x="111535" y="4209784"/>
            <a:ext cx="6805459" cy="665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How long was that bar ?</a:t>
            </a:r>
            <a:endParaRPr lang="ar-SA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مربع نص 12">
            <a:extLst>
              <a:ext uri="{FF2B5EF4-FFF2-40B4-BE49-F238E27FC236}">
                <a16:creationId xmlns:a16="http://schemas.microsoft.com/office/drawing/2014/main" xmlns="" id="{1AAFA8CD-18FF-431B-9F17-6C948513A05A}"/>
              </a:ext>
            </a:extLst>
          </p:cNvPr>
          <p:cNvSpPr txBox="1"/>
          <p:nvPr/>
        </p:nvSpPr>
        <p:spPr>
          <a:xfrm>
            <a:off x="111534" y="5021020"/>
            <a:ext cx="6805459" cy="665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How much did that bar weigh ?</a:t>
            </a:r>
            <a:endParaRPr lang="ar-SA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xmlns="" id="{78280472-3CA7-42D8-985C-0F18261C6093}"/>
              </a:ext>
            </a:extLst>
          </p:cNvPr>
          <p:cNvCxnSpPr>
            <a:cxnSpLocks/>
          </p:cNvCxnSpPr>
          <p:nvPr/>
        </p:nvCxnSpPr>
        <p:spPr>
          <a:xfrm flipV="1">
            <a:off x="5435699" y="1286787"/>
            <a:ext cx="2056482" cy="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مربع نص 12">
            <a:extLst>
              <a:ext uri="{FF2B5EF4-FFF2-40B4-BE49-F238E27FC236}">
                <a16:creationId xmlns:a16="http://schemas.microsoft.com/office/drawing/2014/main" xmlns="" id="{C14BC9F0-AF2A-4D5A-BDE7-60FF7952032C}"/>
              </a:ext>
            </a:extLst>
          </p:cNvPr>
          <p:cNvSpPr txBox="1"/>
          <p:nvPr/>
        </p:nvSpPr>
        <p:spPr>
          <a:xfrm>
            <a:off x="111534" y="5817473"/>
            <a:ext cx="7557627" cy="665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happened to him after the explosion ?</a:t>
            </a:r>
            <a:endParaRPr lang="ar-SA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1" name="رابط مستقيم 27">
            <a:extLst>
              <a:ext uri="{FF2B5EF4-FFF2-40B4-BE49-F238E27FC236}">
                <a16:creationId xmlns:a16="http://schemas.microsoft.com/office/drawing/2014/main" xmlns="" id="{E69A03E2-E40E-4BA0-A2DC-2A1815665BDF}"/>
              </a:ext>
            </a:extLst>
          </p:cNvPr>
          <p:cNvCxnSpPr>
            <a:cxnSpLocks/>
          </p:cNvCxnSpPr>
          <p:nvPr/>
        </p:nvCxnSpPr>
        <p:spPr>
          <a:xfrm flipV="1">
            <a:off x="2320562" y="1647560"/>
            <a:ext cx="6130264" cy="1993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رابط مستقيم 27">
            <a:extLst>
              <a:ext uri="{FF2B5EF4-FFF2-40B4-BE49-F238E27FC236}">
                <a16:creationId xmlns:a16="http://schemas.microsoft.com/office/drawing/2014/main" xmlns="" id="{BA894D96-0324-468D-9664-75DC0BBFE2BB}"/>
              </a:ext>
            </a:extLst>
          </p:cNvPr>
          <p:cNvCxnSpPr>
            <a:cxnSpLocks/>
          </p:cNvCxnSpPr>
          <p:nvPr/>
        </p:nvCxnSpPr>
        <p:spPr>
          <a:xfrm>
            <a:off x="265471" y="2054303"/>
            <a:ext cx="4247535" cy="1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63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 animBg="1"/>
      <p:bldP spid="21" grpId="0" animBg="1"/>
      <p:bldP spid="25" grpId="0" animBg="1"/>
      <p:bldP spid="26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5c3219f9-af84-4ac8-81c8-d636b60a5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3A7344-AB67-4829-B16F-CA572156D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789" r="772" b="2609"/>
          <a:stretch/>
        </p:blipFill>
        <p:spPr>
          <a:xfrm>
            <a:off x="6864628" y="300423"/>
            <a:ext cx="4713083" cy="5751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xmlns="" id="{B96FF2BB-144E-4A76-87C9-DFABE66109D5}"/>
              </a:ext>
            </a:extLst>
          </p:cNvPr>
          <p:cNvSpPr/>
          <p:nvPr/>
        </p:nvSpPr>
        <p:spPr>
          <a:xfrm>
            <a:off x="1" y="2173357"/>
            <a:ext cx="7116416" cy="1563756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Online Classroom Rules</a:t>
            </a:r>
          </a:p>
        </p:txBody>
      </p:sp>
    </p:spTree>
    <p:extLst>
      <p:ext uri="{BB962C8B-B14F-4D97-AF65-F5344CB8AC3E}">
        <p14:creationId xmlns:p14="http://schemas.microsoft.com/office/powerpoint/2010/main" val="3246250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835A26BD-0AF0-44ED-90DA-585974257276}"/>
              </a:ext>
            </a:extLst>
          </p:cNvPr>
          <p:cNvSpPr txBox="1"/>
          <p:nvPr/>
        </p:nvSpPr>
        <p:spPr>
          <a:xfrm>
            <a:off x="-783906" y="-147482"/>
            <a:ext cx="10869132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>
                <a:solidFill>
                  <a:srgbClr val="FF0000"/>
                </a:solidFill>
              </a:rPr>
              <a:t>11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xmlns="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433" y="3429001"/>
            <a:ext cx="3473995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xmlns="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6" y="872198"/>
            <a:ext cx="8431717" cy="54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0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3FC8D7-B377-48B5-9237-865493D63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8" y="329696"/>
            <a:ext cx="9055510" cy="4124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619C477-864B-4AE4-AFE4-E90E99AA778D}"/>
              </a:ext>
            </a:extLst>
          </p:cNvPr>
          <p:cNvSpPr txBox="1"/>
          <p:nvPr/>
        </p:nvSpPr>
        <p:spPr>
          <a:xfrm>
            <a:off x="1656729" y="1489458"/>
            <a:ext cx="575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B6B1599-2CEC-4C85-90B7-F76E66CEF948}"/>
              </a:ext>
            </a:extLst>
          </p:cNvPr>
          <p:cNvSpPr txBox="1"/>
          <p:nvPr/>
        </p:nvSpPr>
        <p:spPr>
          <a:xfrm>
            <a:off x="1661649" y="1936581"/>
            <a:ext cx="575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511BFA-8096-4DAA-B53A-CBFD1FFEDE52}"/>
              </a:ext>
            </a:extLst>
          </p:cNvPr>
          <p:cNvSpPr txBox="1"/>
          <p:nvPr/>
        </p:nvSpPr>
        <p:spPr>
          <a:xfrm>
            <a:off x="1661648" y="2300624"/>
            <a:ext cx="575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f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A32C7B-32E4-4873-986C-C893B78D65BC}"/>
              </a:ext>
            </a:extLst>
          </p:cNvPr>
          <p:cNvSpPr txBox="1"/>
          <p:nvPr/>
        </p:nvSpPr>
        <p:spPr>
          <a:xfrm>
            <a:off x="1659188" y="2706207"/>
            <a:ext cx="575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95C4B1B-E3E9-4DF6-AECC-17F113131302}"/>
              </a:ext>
            </a:extLst>
          </p:cNvPr>
          <p:cNvSpPr txBox="1"/>
          <p:nvPr/>
        </p:nvSpPr>
        <p:spPr>
          <a:xfrm>
            <a:off x="1678857" y="3111790"/>
            <a:ext cx="575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7C05BB-920D-4B92-A98D-0CDAF2972BE5}"/>
              </a:ext>
            </a:extLst>
          </p:cNvPr>
          <p:cNvSpPr txBox="1"/>
          <p:nvPr/>
        </p:nvSpPr>
        <p:spPr>
          <a:xfrm>
            <a:off x="1691140" y="3517373"/>
            <a:ext cx="575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c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8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B8EE1C2C-C68B-46C3-BA88-03B0190CD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3" y="315219"/>
            <a:ext cx="11013274" cy="388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1856C1-2270-4FC3-9B54-EADDA79BB21F}"/>
              </a:ext>
            </a:extLst>
          </p:cNvPr>
          <p:cNvSpPr txBox="1"/>
          <p:nvPr/>
        </p:nvSpPr>
        <p:spPr>
          <a:xfrm>
            <a:off x="7313797" y="1524779"/>
            <a:ext cx="3569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Aeschylus was killed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70C8FE-9E52-4A3D-80D2-F0B2EDF99876}"/>
              </a:ext>
            </a:extLst>
          </p:cNvPr>
          <p:cNvSpPr txBox="1"/>
          <p:nvPr/>
        </p:nvSpPr>
        <p:spPr>
          <a:xfrm>
            <a:off x="6023663" y="2007584"/>
            <a:ext cx="3569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from a farm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EB5B51B-9A97-4E1B-9A31-585F49D678D9}"/>
              </a:ext>
            </a:extLst>
          </p:cNvPr>
          <p:cNvSpPr txBox="1"/>
          <p:nvPr/>
        </p:nvSpPr>
        <p:spPr>
          <a:xfrm>
            <a:off x="7545973" y="2332475"/>
            <a:ext cx="4646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many children were invited and a lifeguard was going to be present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AB79301-7205-4631-8A42-F2872F354C74}"/>
              </a:ext>
            </a:extLst>
          </p:cNvPr>
          <p:cNvSpPr txBox="1"/>
          <p:nvPr/>
        </p:nvSpPr>
        <p:spPr>
          <a:xfrm>
            <a:off x="5608497" y="2972619"/>
            <a:ext cx="488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it didn’t open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45B7CC-53E7-4778-A04C-E079AF20A20F}"/>
              </a:ext>
            </a:extLst>
          </p:cNvPr>
          <p:cNvSpPr txBox="1"/>
          <p:nvPr/>
        </p:nvSpPr>
        <p:spPr>
          <a:xfrm>
            <a:off x="6863489" y="3485272"/>
            <a:ext cx="488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couldn’t believe he survived</a:t>
            </a:r>
          </a:p>
        </p:txBody>
      </p:sp>
    </p:spTree>
    <p:extLst>
      <p:ext uri="{BB962C8B-B14F-4D97-AF65-F5344CB8AC3E}">
        <p14:creationId xmlns:p14="http://schemas.microsoft.com/office/powerpoint/2010/main" val="296655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B95BD51A-7628-4580-B17A-298180241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" y="616225"/>
            <a:ext cx="8129262" cy="5227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8BE80C-C7F0-4D4F-8CDA-2A7E789B2EAE}"/>
              </a:ext>
            </a:extLst>
          </p:cNvPr>
          <p:cNvSpPr txBox="1"/>
          <p:nvPr/>
        </p:nvSpPr>
        <p:spPr>
          <a:xfrm>
            <a:off x="638629" y="648032"/>
            <a:ext cx="2801257" cy="3657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C70AC3-C7E7-4797-81D0-EC23E631AF67}"/>
              </a:ext>
            </a:extLst>
          </p:cNvPr>
          <p:cNvSpPr txBox="1"/>
          <p:nvPr/>
        </p:nvSpPr>
        <p:spPr>
          <a:xfrm>
            <a:off x="508000" y="1902418"/>
            <a:ext cx="493486" cy="3657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0F58515-6CEB-4EA8-B0CC-04459249B347}"/>
              </a:ext>
            </a:extLst>
          </p:cNvPr>
          <p:cNvSpPr txBox="1"/>
          <p:nvPr/>
        </p:nvSpPr>
        <p:spPr>
          <a:xfrm>
            <a:off x="508000" y="2574269"/>
            <a:ext cx="551543" cy="3657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1E12FDE-30F6-49A0-B4E3-EEC5B2166DC2}"/>
              </a:ext>
            </a:extLst>
          </p:cNvPr>
          <p:cNvSpPr txBox="1"/>
          <p:nvPr/>
        </p:nvSpPr>
        <p:spPr>
          <a:xfrm>
            <a:off x="508000" y="3429000"/>
            <a:ext cx="551543" cy="3657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2C79724-6491-461C-84B5-56B6EB4A450D}"/>
              </a:ext>
            </a:extLst>
          </p:cNvPr>
          <p:cNvSpPr txBox="1"/>
          <p:nvPr/>
        </p:nvSpPr>
        <p:spPr>
          <a:xfrm>
            <a:off x="508000" y="4100851"/>
            <a:ext cx="551543" cy="3657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CC671ED-177D-47F7-9F19-424A54038768}"/>
              </a:ext>
            </a:extLst>
          </p:cNvPr>
          <p:cNvSpPr txBox="1"/>
          <p:nvPr/>
        </p:nvSpPr>
        <p:spPr>
          <a:xfrm>
            <a:off x="508000" y="4748153"/>
            <a:ext cx="551543" cy="3657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5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9" grpId="0" animBg="1"/>
      <p:bldP spid="21" grpId="0" animBg="1"/>
      <p:bldP spid="23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xmlns="" id="{0F34E659-5397-47E5-83E9-69A3CF84FDD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6" y="588620"/>
            <a:ext cx="9869714" cy="5390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1A56C36-2EDC-4C27-B8D5-FDCB84CDA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001186" y="1413915"/>
            <a:ext cx="7709094" cy="33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095769D-C185-46DC-825F-9CDCEC8F6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72" y="287805"/>
            <a:ext cx="6771032" cy="155733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Content Placeholder 4" descr="A picture containing birthday, cake, indoor, made&#10;&#10;Description automatically generated">
            <a:extLst>
              <a:ext uri="{FF2B5EF4-FFF2-40B4-BE49-F238E27FC236}">
                <a16:creationId xmlns:a16="http://schemas.microsoft.com/office/drawing/2014/main" xmlns="" id="{757086E7-24D6-4C51-B128-15B61DF1B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9" y="2056158"/>
            <a:ext cx="9589398" cy="4303021"/>
          </a:xfr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7780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xmlns="" id="{D95DE438-9ABE-4E2F-9C6D-B0F51F81E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764704"/>
            <a:ext cx="7620000" cy="28575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51C940F0-891D-48D9-A7EC-F2927B02FAC2}"/>
              </a:ext>
            </a:extLst>
          </p:cNvPr>
          <p:cNvSpPr txBox="1"/>
          <p:nvPr/>
        </p:nvSpPr>
        <p:spPr>
          <a:xfrm>
            <a:off x="263352" y="3861048"/>
            <a:ext cx="96490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lgerian" panose="04020705040A02060702" pitchFamily="82" charset="0"/>
              </a:rPr>
              <a:t>Workbook   </a:t>
            </a:r>
            <a:r>
              <a:rPr lang="en-US" sz="6000" dirty="0">
                <a:solidFill>
                  <a:srgbClr val="006600"/>
                </a:solidFill>
                <a:latin typeface="Algerian" panose="04020705040A02060702" pitchFamily="82" charset="0"/>
              </a:rPr>
              <a:t>P.</a:t>
            </a:r>
            <a:r>
              <a:rPr lang="en-US" sz="6000" dirty="0">
                <a:latin typeface="Algerian" panose="04020705040A02060702" pitchFamily="82" charset="0"/>
              </a:rPr>
              <a:t>  </a:t>
            </a:r>
            <a:r>
              <a:rPr lang="en-US" sz="6000" dirty="0">
                <a:solidFill>
                  <a:srgbClr val="006600"/>
                </a:solidFill>
                <a:latin typeface="Algerian" panose="04020705040A02060702" pitchFamily="82" charset="0"/>
              </a:rPr>
              <a:t>51</a:t>
            </a:r>
          </a:p>
          <a:p>
            <a:pPr algn="ctr"/>
            <a:r>
              <a:rPr lang="en-US" sz="6000" dirty="0">
                <a:latin typeface="Algerian" panose="04020705040A02060702" pitchFamily="82" charset="0"/>
              </a:rPr>
              <a:t>Exercise </a:t>
            </a:r>
            <a:r>
              <a:rPr lang="en-US" sz="6000" dirty="0">
                <a:solidFill>
                  <a:srgbClr val="006600"/>
                </a:solidFill>
                <a:latin typeface="Algerian" panose="04020705040A02060702" pitchFamily="82" charset="0"/>
              </a:rPr>
              <a:t>I</a:t>
            </a:r>
          </a:p>
          <a:p>
            <a:endParaRPr lang="en-US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4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8C122196-59C1-4401-A581-15619F457B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1"/>
          <a:stretch/>
        </p:blipFill>
        <p:spPr>
          <a:xfrm>
            <a:off x="9369083" y="-28136"/>
            <a:ext cx="2689567" cy="3123010"/>
          </a:xfrm>
          <a:prstGeom prst="rect">
            <a:avLst/>
          </a:prstGeom>
        </p:spPr>
      </p:pic>
      <p:sp>
        <p:nvSpPr>
          <p:cNvPr id="6" name="عنوان 2">
            <a:extLst>
              <a:ext uri="{FF2B5EF4-FFF2-40B4-BE49-F238E27FC236}">
                <a16:creationId xmlns:a16="http://schemas.microsoft.com/office/drawing/2014/main" xmlns="" id="{FD5B3A59-DAD0-42D0-94F7-9AD513F8F4EE}"/>
              </a:ext>
            </a:extLst>
          </p:cNvPr>
          <p:cNvSpPr txBox="1">
            <a:spLocks/>
          </p:cNvSpPr>
          <p:nvPr/>
        </p:nvSpPr>
        <p:spPr>
          <a:xfrm>
            <a:off x="542925" y="471487"/>
            <a:ext cx="5233639" cy="7060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7030A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Lesson Goals</a:t>
            </a:r>
            <a:endParaRPr lang="ar-SA" u="sng" dirty="0">
              <a:solidFill>
                <a:srgbClr val="7030A0"/>
              </a:solidFill>
              <a:highlight>
                <a:srgbClr val="FFFF00"/>
              </a:highlight>
              <a:latin typeface="Arial Rounded MT Bold" panose="020F0704030504030204" pitchFamily="34" charset="0"/>
            </a:endParaRPr>
          </a:p>
        </p:txBody>
      </p:sp>
      <p:sp>
        <p:nvSpPr>
          <p:cNvPr id="9" name="عنصر نائب للمحتوى 3">
            <a:extLst>
              <a:ext uri="{FF2B5EF4-FFF2-40B4-BE49-F238E27FC236}">
                <a16:creationId xmlns:a16="http://schemas.microsoft.com/office/drawing/2014/main" xmlns="" id="{D2F43824-9A4A-4715-B9EC-4E0FDBA3970B}"/>
              </a:ext>
            </a:extLst>
          </p:cNvPr>
          <p:cNvSpPr txBox="1">
            <a:spLocks/>
          </p:cNvSpPr>
          <p:nvPr/>
        </p:nvSpPr>
        <p:spPr>
          <a:xfrm>
            <a:off x="0" y="1342198"/>
            <a:ext cx="8928294" cy="37727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  <a:latin typeface="STC-Regular"/>
            </a:endParaRPr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Read and describe the events  .</a:t>
            </a:r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Determine happy and unhappy endings .</a:t>
            </a:r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Identify the meaning of some new words . </a:t>
            </a:r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Answer some questions .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23D75AC3-337D-4C8D-8EF4-5B9EBA29DE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22799" t="65221" r="22250"/>
          <a:stretch/>
        </p:blipFill>
        <p:spPr>
          <a:xfrm>
            <a:off x="786763" y="4543865"/>
            <a:ext cx="9355016" cy="170197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Above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54626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1E1CF30-2364-43B2-A472-80C0EAD9F404}"/>
              </a:ext>
            </a:extLst>
          </p:cNvPr>
          <p:cNvSpPr txBox="1"/>
          <p:nvPr/>
        </p:nvSpPr>
        <p:spPr>
          <a:xfrm>
            <a:off x="98474" y="295421"/>
            <a:ext cx="11943471" cy="6400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A: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 Hey, look at my new cell phone .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2400" b="0" i="0" dirty="0">
              <a:solidFill>
                <a:srgbClr val="0000FF"/>
              </a:solidFill>
              <a:effectLst/>
              <a:latin typeface="Comic Sans MS" panose="030F0702030302020204" pitchFamily="66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B:</a:t>
            </a:r>
            <a:r>
              <a:rPr lang="en-US" sz="2400" b="0" i="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Where'd you get it ?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2400" b="0" i="0" dirty="0"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A: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 I got it at the mall. It was free with my new plan .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2400" b="0" i="0" dirty="0">
              <a:solidFill>
                <a:srgbClr val="0000FF"/>
              </a:solidFill>
              <a:effectLst/>
              <a:latin typeface="Comic Sans MS" panose="030F0702030302020204" pitchFamily="66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B:</a:t>
            </a:r>
            <a:r>
              <a:rPr lang="en-US" sz="2400" b="0" i="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So what stuff can it do ?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2400" b="0" i="0" dirty="0"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A: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 It has text messages, voice-mail, Internet and instant messenger too.  I think you can even watch TV on it .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2400" b="0" i="0" dirty="0">
              <a:solidFill>
                <a:srgbClr val="0000FF"/>
              </a:solidFill>
              <a:effectLst/>
              <a:latin typeface="Comic Sans MS" panose="030F0702030302020204" pitchFamily="66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B:</a:t>
            </a:r>
            <a:r>
              <a:rPr lang="en-US" sz="2400" b="0" i="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I think I may need to get one too. How long of a contract do you have to sign ?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2400" b="0" i="0" dirty="0"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A: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 Just a year, I think .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2400" b="0" i="0" dirty="0">
              <a:solidFill>
                <a:srgbClr val="0000FF"/>
              </a:solidFill>
              <a:effectLst/>
              <a:latin typeface="Comic Sans MS" panose="030F0702030302020204" pitchFamily="66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B:</a:t>
            </a:r>
            <a:r>
              <a:rPr lang="en-US" sz="2400" b="0" i="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That's not too bad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65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unched Tape 6">
            <a:extLst>
              <a:ext uri="{FF2B5EF4-FFF2-40B4-BE49-F238E27FC236}">
                <a16:creationId xmlns:a16="http://schemas.microsoft.com/office/drawing/2014/main" xmlns="" id="{17F613EF-62C0-4122-A26B-4A182C5A1A57}"/>
              </a:ext>
            </a:extLst>
          </p:cNvPr>
          <p:cNvSpPr/>
          <p:nvPr/>
        </p:nvSpPr>
        <p:spPr>
          <a:xfrm>
            <a:off x="3458817" y="147999"/>
            <a:ext cx="4897391" cy="1696279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Wide Latin" panose="020A0A07050505020404" pitchFamily="18" charset="0"/>
              </a:rPr>
              <a:t>Warm Up</a:t>
            </a:r>
          </a:p>
        </p:txBody>
      </p:sp>
      <p:sp>
        <p:nvSpPr>
          <p:cNvPr id="10" name="مربع نص 5">
            <a:extLst>
              <a:ext uri="{FF2B5EF4-FFF2-40B4-BE49-F238E27FC236}">
                <a16:creationId xmlns:a16="http://schemas.microsoft.com/office/drawing/2014/main" xmlns="" id="{E9CD9FFD-6A04-4235-8E37-E5D2380C1761}"/>
              </a:ext>
            </a:extLst>
          </p:cNvPr>
          <p:cNvSpPr txBox="1"/>
          <p:nvPr/>
        </p:nvSpPr>
        <p:spPr>
          <a:xfrm>
            <a:off x="611710" y="5013721"/>
            <a:ext cx="11443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Have you ever seen a strange accident  ?</a:t>
            </a:r>
          </a:p>
        </p:txBody>
      </p:sp>
      <p:pic>
        <p:nvPicPr>
          <p:cNvPr id="9" name="Picture 8" descr="A car parked on the side of a road&#10;&#10;Description automatically generated">
            <a:extLst>
              <a:ext uri="{FF2B5EF4-FFF2-40B4-BE49-F238E27FC236}">
                <a16:creationId xmlns:a16="http://schemas.microsoft.com/office/drawing/2014/main" xmlns="" id="{159FAE00-03E1-46B5-AF2E-286A24A9B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171267" y="2130846"/>
            <a:ext cx="7272997" cy="2596307"/>
          </a:xfrm>
          <a:prstGeom prst="rect">
            <a:avLst/>
          </a:prstGeom>
        </p:spPr>
      </p:pic>
      <p:sp>
        <p:nvSpPr>
          <p:cNvPr id="13" name="مربع نص 5">
            <a:extLst>
              <a:ext uri="{FF2B5EF4-FFF2-40B4-BE49-F238E27FC236}">
                <a16:creationId xmlns:a16="http://schemas.microsoft.com/office/drawing/2014/main" xmlns="" id="{ACEE3C71-FDEB-4C41-8558-4641B67FEED5}"/>
              </a:ext>
            </a:extLst>
          </p:cNvPr>
          <p:cNvSpPr txBox="1"/>
          <p:nvPr/>
        </p:nvSpPr>
        <p:spPr>
          <a:xfrm>
            <a:off x="611710" y="5660052"/>
            <a:ext cx="11443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Describe it ?</a:t>
            </a:r>
          </a:p>
        </p:txBody>
      </p:sp>
    </p:spTree>
    <p:extLst>
      <p:ext uri="{BB962C8B-B14F-4D97-AF65-F5344CB8AC3E}">
        <p14:creationId xmlns:p14="http://schemas.microsoft.com/office/powerpoint/2010/main" val="15684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835A26BD-0AF0-44ED-90DA-585974257276}"/>
              </a:ext>
            </a:extLst>
          </p:cNvPr>
          <p:cNvSpPr txBox="1"/>
          <p:nvPr/>
        </p:nvSpPr>
        <p:spPr>
          <a:xfrm>
            <a:off x="-1063850" y="0"/>
            <a:ext cx="10869132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>
                <a:solidFill>
                  <a:srgbClr val="FF0000"/>
                </a:solidFill>
              </a:rPr>
              <a:t>10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xmlns="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433" y="3429001"/>
            <a:ext cx="3473995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xmlns="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1" y="872198"/>
            <a:ext cx="8475962" cy="54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5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xmlns="" id="{519EE549-8FFD-4272-925E-22A40B04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577" y="302203"/>
            <a:ext cx="7066845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7200" i="1" dirty="0">
                <a:solidFill>
                  <a:srgbClr val="002060"/>
                </a:solidFill>
              </a:rPr>
              <a:t>Before Reading 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842F277C-AD19-44EB-A87A-087C40D1B9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88"/>
          <a:stretch/>
        </p:blipFill>
        <p:spPr>
          <a:xfrm>
            <a:off x="928914" y="2293257"/>
            <a:ext cx="10377715" cy="132556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60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2736</TotalTime>
  <Words>436</Words>
  <Application>Microsoft Office PowerPoint</Application>
  <PresentationFormat>ملء الشاشة</PresentationFormat>
  <Paragraphs>90</Paragraphs>
  <Slides>24</Slides>
  <Notes>0</Notes>
  <HiddenSlides>0</HiddenSlides>
  <MMClips>9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5" baseType="lpstr">
      <vt:lpstr>Algerian</vt:lpstr>
      <vt:lpstr>Arial</vt:lpstr>
      <vt:lpstr>Arial Rounded MT Bold</vt:lpstr>
      <vt:lpstr>Calibri</vt:lpstr>
      <vt:lpstr>Calibri Light</vt:lpstr>
      <vt:lpstr>Cavolini</vt:lpstr>
      <vt:lpstr>Comic Sans MS</vt:lpstr>
      <vt:lpstr>STC-Regular</vt:lpstr>
      <vt:lpstr>Times New Roman</vt:lpstr>
      <vt:lpstr>Wide Latin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Before Reading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Mega 1 U: 3 What Will Be, Will Be Reading</dc:title>
  <dc:creator>يوسف اليزيدي</dc:creator>
  <cp:lastModifiedBy>cw</cp:lastModifiedBy>
  <cp:revision>156</cp:revision>
  <dcterms:created xsi:type="dcterms:W3CDTF">2020-10-09T15:25:08Z</dcterms:created>
  <dcterms:modified xsi:type="dcterms:W3CDTF">2022-12-04T06:07:56Z</dcterms:modified>
</cp:coreProperties>
</file>