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56" r:id="rId2"/>
    <p:sldId id="582" r:id="rId3"/>
    <p:sldId id="756" r:id="rId4"/>
    <p:sldId id="752" r:id="rId5"/>
    <p:sldId id="700" r:id="rId6"/>
    <p:sldId id="809" r:id="rId7"/>
    <p:sldId id="843" r:id="rId8"/>
    <p:sldId id="259" r:id="rId9"/>
    <p:sldId id="258" r:id="rId10"/>
    <p:sldId id="754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14" r:id="rId23"/>
    <p:sldId id="845" r:id="rId24"/>
    <p:sldId id="846" r:id="rId25"/>
    <p:sldId id="847" r:id="rId26"/>
    <p:sldId id="794" r:id="rId27"/>
  </p:sldIdLst>
  <p:sldSz cx="12192000" cy="6858000"/>
  <p:notesSz cx="6858000" cy="9144000"/>
  <p:defaultTextStyle>
    <a:defPPr>
      <a:defRPr lang="en-US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CCCC00"/>
    <a:srgbClr val="FF00FF"/>
    <a:srgbClr val="FF9900"/>
    <a:srgbClr val="006600"/>
    <a:srgbClr val="3399FF"/>
    <a:srgbClr val="33CC33"/>
    <a:srgbClr val="F1B817"/>
    <a:srgbClr val="05C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6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g/get-health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ntralparkent.net/blog/healthy-eating-tips-surgery-patients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manishjain.com/healthy-eating-10-easy-tips-planning-healthy-diet-stick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medicalnewspk.com/citizens-demand-barring-sale-of-junk-food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n.wikiversity.org/wiki/Motivation_and_emotion/Book/2014/Comfort_eating_and_negative_emotions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allhere.com/en/wallpaper/616385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lipart4school.com/product/condiments-clipart-set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cienceabc.com/humans/why-are-habits-so-difficult-to-break.html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jp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flickr.com/photos/x1brett/9262268736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3.jp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neronet-academy.com/law-attraction/change/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jpg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masahmad.com/2017/07/3-langkah-penting-untuk-mewujudkan.html" TargetMode="Externa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cepharm.com/2012/11/there-is-a-lot-to-be-grateful-fo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mmunity.globalvoices.org/2018/02/announcing-gv-staff-goal-setting-initiativ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gnetwest.com/report-details-benefits-organic-productio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oug-johnson.squarespace.com/blue-skunk-blog/2019/8/26/junk-food-for-the-body-and-the-brain.html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6/08/here-is-why-you-need-to-formulate-driving-strategies-for-your-company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3">
            <a:extLst>
              <a:ext uri="{FF2B5EF4-FFF2-40B4-BE49-F238E27FC236}">
                <a16:creationId xmlns:a16="http://schemas.microsoft.com/office/drawing/2014/main" xmlns="" id="{ADA0F27D-7A22-486E-ABD9-8DEAB654A1A2}"/>
              </a:ext>
            </a:extLst>
          </p:cNvPr>
          <p:cNvSpPr/>
          <p:nvPr/>
        </p:nvSpPr>
        <p:spPr>
          <a:xfrm>
            <a:off x="3050" y="1"/>
            <a:ext cx="6711792" cy="64829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My Advice</a:t>
            </a:r>
          </a:p>
          <a:p>
            <a:pPr algn="ctr"/>
            <a:r>
              <a:rPr lang="en-US" sz="48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xmlns="" id="{4CD2C20D-ADB5-4637-8876-240F0DDCB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714842" y="0"/>
            <a:ext cx="5474108" cy="3016953"/>
          </a:xfrm>
          <a:prstGeom prst="rect">
            <a:avLst/>
          </a:prstGeom>
        </p:spPr>
      </p:pic>
      <p:pic>
        <p:nvPicPr>
          <p:cNvPr id="16" name="Picture 15" descr="A bunch of different types of food&#10;&#10;Description automatically generated">
            <a:extLst>
              <a:ext uri="{FF2B5EF4-FFF2-40B4-BE49-F238E27FC236}">
                <a16:creationId xmlns:a16="http://schemas.microsoft.com/office/drawing/2014/main" xmlns="" id="{970619B1-C1B7-41E0-8624-06187E7C0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714842" y="3016953"/>
            <a:ext cx="5474108" cy="34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>
            <a:extLst>
              <a:ext uri="{FF2B5EF4-FFF2-40B4-BE49-F238E27FC236}">
                <a16:creationId xmlns:a16="http://schemas.microsoft.com/office/drawing/2014/main" xmlns="" id="{3CE772BB-409D-4351-A169-7F2AA6E602C8}"/>
              </a:ext>
            </a:extLst>
          </p:cNvPr>
          <p:cNvSpPr txBox="1"/>
          <p:nvPr/>
        </p:nvSpPr>
        <p:spPr>
          <a:xfrm>
            <a:off x="7208088" y="1399656"/>
            <a:ext cx="4864338" cy="6690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60033"/>
                </a:solidFill>
              </a:rPr>
              <a:t>What’s the title?</a:t>
            </a:r>
            <a:endParaRPr lang="ar-SA" sz="2800" dirty="0">
              <a:solidFill>
                <a:srgbClr val="660033"/>
              </a:solidFill>
            </a:endParaRPr>
          </a:p>
        </p:txBody>
      </p:sp>
      <p:sp>
        <p:nvSpPr>
          <p:cNvPr id="13" name="مربع نص 5">
            <a:extLst>
              <a:ext uri="{FF2B5EF4-FFF2-40B4-BE49-F238E27FC236}">
                <a16:creationId xmlns:a16="http://schemas.microsoft.com/office/drawing/2014/main" xmlns="" id="{A4588D40-2B24-4700-B979-2C7F9ADA23B3}"/>
              </a:ext>
            </a:extLst>
          </p:cNvPr>
          <p:cNvSpPr txBox="1"/>
          <p:nvPr/>
        </p:nvSpPr>
        <p:spPr>
          <a:xfrm>
            <a:off x="7088511" y="3094453"/>
            <a:ext cx="4983915" cy="6690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60033"/>
                </a:solidFill>
              </a:rPr>
              <a:t>How many sections do we have ?</a:t>
            </a:r>
            <a:endParaRPr lang="ar-SA" sz="2800" dirty="0">
              <a:solidFill>
                <a:srgbClr val="660033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4712597A-EB58-4266-817A-474B1F311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11431" r="7464"/>
          <a:stretch/>
        </p:blipFill>
        <p:spPr>
          <a:xfrm>
            <a:off x="239151" y="273455"/>
            <a:ext cx="6688676" cy="6099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مربع نص 5">
            <a:extLst>
              <a:ext uri="{FF2B5EF4-FFF2-40B4-BE49-F238E27FC236}">
                <a16:creationId xmlns:a16="http://schemas.microsoft.com/office/drawing/2014/main" xmlns="" id="{AEF76A02-2E6A-4470-82E6-25CA7EDECB89}"/>
              </a:ext>
            </a:extLst>
          </p:cNvPr>
          <p:cNvSpPr txBox="1"/>
          <p:nvPr/>
        </p:nvSpPr>
        <p:spPr>
          <a:xfrm>
            <a:off x="7088510" y="4789250"/>
            <a:ext cx="4983915" cy="6690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660033"/>
                </a:solidFill>
              </a:rPr>
              <a:t>How many paragraphs ?</a:t>
            </a:r>
            <a:endParaRPr lang="ar-SA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D1F6D8A9-8AB2-4E9F-BD73-25D9D13F0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4" y="194635"/>
            <a:ext cx="10411774" cy="1676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xmlns="" id="{AE87F308-9726-49AB-95A0-5FFA64E47225}"/>
              </a:ext>
            </a:extLst>
          </p:cNvPr>
          <p:cNvCxnSpPr>
            <a:cxnSpLocks/>
          </p:cNvCxnSpPr>
          <p:nvPr/>
        </p:nvCxnSpPr>
        <p:spPr>
          <a:xfrm>
            <a:off x="5879468" y="506028"/>
            <a:ext cx="188589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8AD3DF-9BC5-4BE6-BAB9-482174745498}"/>
              </a:ext>
            </a:extLst>
          </p:cNvPr>
          <p:cNvSpPr txBox="1"/>
          <p:nvPr/>
        </p:nvSpPr>
        <p:spPr>
          <a:xfrm>
            <a:off x="4736928" y="2340734"/>
            <a:ext cx="59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The 1</a:t>
            </a:r>
            <a:r>
              <a:rPr lang="en-US" sz="3200" baseline="30000" dirty="0">
                <a:solidFill>
                  <a:srgbClr val="7030A0"/>
                </a:solidFill>
              </a:rPr>
              <a:t>st</a:t>
            </a:r>
            <a:r>
              <a:rPr lang="en-US" sz="3200" dirty="0">
                <a:solidFill>
                  <a:srgbClr val="7030A0"/>
                </a:solidFill>
              </a:rPr>
              <a:t> section is about 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xmlns="" id="{8FE04244-8DC8-4C5F-8633-00B6E825C0B4}"/>
              </a:ext>
            </a:extLst>
          </p:cNvPr>
          <p:cNvSpPr/>
          <p:nvPr/>
        </p:nvSpPr>
        <p:spPr>
          <a:xfrm rot="21062113">
            <a:off x="4065563" y="1983545"/>
            <a:ext cx="604911" cy="90033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8EC2E1-3EFD-4BF0-A046-466479588B87}"/>
              </a:ext>
            </a:extLst>
          </p:cNvPr>
          <p:cNvSpPr txBox="1"/>
          <p:nvPr/>
        </p:nvSpPr>
        <p:spPr>
          <a:xfrm>
            <a:off x="575093" y="3102852"/>
            <a:ext cx="1142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Do good eating habits contribute to health and fitness ? How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1FA81C-5DAB-4789-9A49-A0B85642E783}"/>
              </a:ext>
            </a:extLst>
          </p:cNvPr>
          <p:cNvSpPr txBox="1"/>
          <p:nvPr/>
        </p:nvSpPr>
        <p:spPr>
          <a:xfrm>
            <a:off x="497720" y="5150308"/>
            <a:ext cx="387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lean meat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B087FA-5A62-4188-8DB7-0C21F751BE3D}"/>
              </a:ext>
            </a:extLst>
          </p:cNvPr>
          <p:cNvSpPr txBox="1"/>
          <p:nvPr/>
        </p:nvSpPr>
        <p:spPr>
          <a:xfrm>
            <a:off x="4445391" y="5150308"/>
            <a:ext cx="483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meat that has little fat 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EB1553-BE92-4260-8DE4-2B88C1185F69}"/>
              </a:ext>
            </a:extLst>
          </p:cNvPr>
          <p:cNvSpPr txBox="1"/>
          <p:nvPr/>
        </p:nvSpPr>
        <p:spPr>
          <a:xfrm>
            <a:off x="575093" y="4018858"/>
            <a:ext cx="387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diet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0E0BD7-22D4-4CE9-A750-0B2F2E441A06}"/>
              </a:ext>
            </a:extLst>
          </p:cNvPr>
          <p:cNvSpPr txBox="1"/>
          <p:nvPr/>
        </p:nvSpPr>
        <p:spPr>
          <a:xfrm>
            <a:off x="10086535" y="231708"/>
            <a:ext cx="393896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E609C7-DF36-4070-95AC-718BC6B2007B}"/>
              </a:ext>
            </a:extLst>
          </p:cNvPr>
          <p:cNvSpPr txBox="1"/>
          <p:nvPr/>
        </p:nvSpPr>
        <p:spPr>
          <a:xfrm>
            <a:off x="4042650" y="506028"/>
            <a:ext cx="100584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8227D4-97DF-4770-84AC-C06A98691C92}"/>
              </a:ext>
            </a:extLst>
          </p:cNvPr>
          <p:cNvSpPr txBox="1"/>
          <p:nvPr/>
        </p:nvSpPr>
        <p:spPr>
          <a:xfrm>
            <a:off x="3846287" y="3803415"/>
            <a:ext cx="8345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way of eating in which you only eat certain foods to lose weight or to improve your health.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E8B34C-5B11-4FD2-ADFC-28459E252081}"/>
              </a:ext>
            </a:extLst>
          </p:cNvPr>
          <p:cNvSpPr txBox="1"/>
          <p:nvPr/>
        </p:nvSpPr>
        <p:spPr>
          <a:xfrm>
            <a:off x="497719" y="5943204"/>
            <a:ext cx="72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of this section ?</a:t>
            </a:r>
          </a:p>
        </p:txBody>
      </p:sp>
      <p:pic>
        <p:nvPicPr>
          <p:cNvPr id="20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08A09709-E244-4ED2-92D6-B4CD7A68CC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00" end="231286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858205" y="1871003"/>
            <a:ext cx="1176883" cy="144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BE954F-BC2E-441C-85B4-9CADA51C5750}"/>
              </a:ext>
            </a:extLst>
          </p:cNvPr>
          <p:cNvSpPr txBox="1"/>
          <p:nvPr/>
        </p:nvSpPr>
        <p:spPr>
          <a:xfrm>
            <a:off x="829770" y="269285"/>
            <a:ext cx="1828196" cy="25157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5A657BC6-D583-4164-AE6F-331B9B82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15" y="259284"/>
            <a:ext cx="8171428" cy="1584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CF07911B-2D90-4F4D-ACC3-0CAEE58F6B70}"/>
              </a:ext>
            </a:extLst>
          </p:cNvPr>
          <p:cNvSpPr/>
          <p:nvPr/>
        </p:nvSpPr>
        <p:spPr>
          <a:xfrm>
            <a:off x="5927997" y="1843313"/>
            <a:ext cx="336005" cy="1103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BC07EAC-68F6-4406-A8EC-11AF0BC872D2}"/>
              </a:ext>
            </a:extLst>
          </p:cNvPr>
          <p:cNvSpPr/>
          <p:nvPr/>
        </p:nvSpPr>
        <p:spPr>
          <a:xfrm>
            <a:off x="3969656" y="2946400"/>
            <a:ext cx="4252685" cy="6241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 Title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CA824034-3D5B-4C17-A91E-3622A826B5B7}"/>
              </a:ext>
            </a:extLst>
          </p:cNvPr>
          <p:cNvSpPr/>
          <p:nvPr/>
        </p:nvSpPr>
        <p:spPr>
          <a:xfrm>
            <a:off x="290285" y="3730170"/>
            <a:ext cx="4252684" cy="1407887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993300"/>
                </a:solidFill>
                <a:latin typeface="Comic Sans MS" panose="030F0702030302020204" pitchFamily="66" charset="0"/>
              </a:rPr>
              <a:t>What does the title mean ?</a:t>
            </a:r>
          </a:p>
        </p:txBody>
      </p:sp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xmlns="" id="{FA912871-F1D7-4607-B8B2-7E3064F7E399}"/>
              </a:ext>
            </a:extLst>
          </p:cNvPr>
          <p:cNvSpPr/>
          <p:nvPr/>
        </p:nvSpPr>
        <p:spPr>
          <a:xfrm>
            <a:off x="2728686" y="5080000"/>
            <a:ext cx="9021715" cy="124822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To stop eating junk food in order to become healthy .</a:t>
            </a:r>
          </a:p>
        </p:txBody>
      </p:sp>
      <p:pic>
        <p:nvPicPr>
          <p:cNvPr id="13" name="Picture 12" descr="A bowl of fruit&#10;&#10;Description automatically generated">
            <a:extLst>
              <a:ext uri="{FF2B5EF4-FFF2-40B4-BE49-F238E27FC236}">
                <a16:creationId xmlns:a16="http://schemas.microsoft.com/office/drawing/2014/main" xmlns="" id="{3EBAA22A-6455-4C00-95B6-07E8122C2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694839" y="2141208"/>
            <a:ext cx="3497161" cy="223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B5969A72-617D-4EFF-8126-FAD2D8116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6" y="151961"/>
            <a:ext cx="7495045" cy="2309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F1E04CE6-278B-4F14-BD89-DC98608428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200" end="195779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62978" y="731520"/>
            <a:ext cx="1167619" cy="1482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E5197B-A940-4A2C-83B3-E0FB6D80B94B}"/>
              </a:ext>
            </a:extLst>
          </p:cNvPr>
          <p:cNvSpPr txBox="1"/>
          <p:nvPr/>
        </p:nvSpPr>
        <p:spPr>
          <a:xfrm>
            <a:off x="2790625" y="266877"/>
            <a:ext cx="100584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xmlns="" id="{763970AC-6895-4D88-A989-0BDB1F0A1C75}"/>
              </a:ext>
            </a:extLst>
          </p:cNvPr>
          <p:cNvSpPr/>
          <p:nvPr/>
        </p:nvSpPr>
        <p:spPr>
          <a:xfrm rot="21062113">
            <a:off x="2488170" y="2533204"/>
            <a:ext cx="604911" cy="90033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548059-A601-4573-9855-F857D8738A0F}"/>
              </a:ext>
            </a:extLst>
          </p:cNvPr>
          <p:cNvSpPr txBox="1"/>
          <p:nvPr/>
        </p:nvSpPr>
        <p:spPr>
          <a:xfrm>
            <a:off x="3159535" y="2890393"/>
            <a:ext cx="940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The 2</a:t>
            </a:r>
            <a:r>
              <a:rPr lang="en-US" sz="3200" baseline="30000" dirty="0">
                <a:solidFill>
                  <a:srgbClr val="7030A0"/>
                </a:solidFill>
              </a:rPr>
              <a:t>nd</a:t>
            </a:r>
            <a:r>
              <a:rPr lang="en-US" sz="3200" dirty="0">
                <a:solidFill>
                  <a:srgbClr val="7030A0"/>
                </a:solidFill>
              </a:rPr>
              <a:t>  section is “ </a:t>
            </a:r>
            <a:r>
              <a:rPr lang="en-US" sz="3200" dirty="0">
                <a:solidFill>
                  <a:srgbClr val="006600"/>
                </a:solidFill>
              </a:rPr>
              <a:t>Reasons to change eating habits</a:t>
            </a:r>
            <a:r>
              <a:rPr lang="en-US" sz="3200" dirty="0">
                <a:solidFill>
                  <a:srgbClr val="7030A0"/>
                </a:solidFill>
              </a:rPr>
              <a:t> “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F1A51A-F0F0-4D9C-8ABD-18BE20982979}"/>
              </a:ext>
            </a:extLst>
          </p:cNvPr>
          <p:cNvSpPr txBox="1"/>
          <p:nvPr/>
        </p:nvSpPr>
        <p:spPr>
          <a:xfrm>
            <a:off x="432287" y="3872935"/>
            <a:ext cx="57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meant by “ checklist “ 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9C662C-2BB1-480C-BFE9-E5013216F65F}"/>
              </a:ext>
            </a:extLst>
          </p:cNvPr>
          <p:cNvSpPr txBox="1"/>
          <p:nvPr/>
        </p:nvSpPr>
        <p:spPr>
          <a:xfrm>
            <a:off x="6361017" y="365749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list that helps you to change eating habits 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FBFCE7-9210-4A0E-BBB5-CDF4DF07D604}"/>
              </a:ext>
            </a:extLst>
          </p:cNvPr>
          <p:cNvSpPr txBox="1"/>
          <p:nvPr/>
        </p:nvSpPr>
        <p:spPr>
          <a:xfrm>
            <a:off x="731520" y="1217101"/>
            <a:ext cx="7118252" cy="11887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16167A3-88F7-42C0-8CF5-DD1EC00BFD9B}"/>
              </a:ext>
            </a:extLst>
          </p:cNvPr>
          <p:cNvSpPr/>
          <p:nvPr/>
        </p:nvSpPr>
        <p:spPr>
          <a:xfrm>
            <a:off x="731520" y="4686387"/>
            <a:ext cx="4995573" cy="764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first reason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92020E-CE6B-4227-A277-CAE0BA9EBA54}"/>
              </a:ext>
            </a:extLst>
          </p:cNvPr>
          <p:cNvSpPr txBox="1"/>
          <p:nvPr/>
        </p:nvSpPr>
        <p:spPr>
          <a:xfrm>
            <a:off x="409228" y="5810469"/>
            <a:ext cx="72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 ?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5A02E50B-EF4F-4201-A649-6CDA9EA2F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214852" y="4718738"/>
            <a:ext cx="3917095" cy="19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xmlns="" id="{00E311DE-45BD-40C6-BD1B-FD7AEDA21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7" y="171324"/>
            <a:ext cx="6963506" cy="1759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539551-EFC0-43F9-8E4E-D102B33BCC9E}"/>
              </a:ext>
            </a:extLst>
          </p:cNvPr>
          <p:cNvSpPr txBox="1"/>
          <p:nvPr/>
        </p:nvSpPr>
        <p:spPr>
          <a:xfrm>
            <a:off x="840361" y="271991"/>
            <a:ext cx="1628452" cy="264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F77A0B-8E58-4578-A02A-7A912B402B28}"/>
              </a:ext>
            </a:extLst>
          </p:cNvPr>
          <p:cNvSpPr txBox="1"/>
          <p:nvPr/>
        </p:nvSpPr>
        <p:spPr>
          <a:xfrm>
            <a:off x="620380" y="227902"/>
            <a:ext cx="6716415" cy="1645920"/>
          </a:xfrm>
          <a:prstGeom prst="rect">
            <a:avLst/>
          </a:prstGeom>
          <a:noFill/>
          <a:ln w="28575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BDD3BA8-C873-4DE2-A6F6-F0EC899E7A4B}"/>
              </a:ext>
            </a:extLst>
          </p:cNvPr>
          <p:cNvSpPr/>
          <p:nvPr/>
        </p:nvSpPr>
        <p:spPr>
          <a:xfrm>
            <a:off x="840361" y="2088782"/>
            <a:ext cx="5314608" cy="764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second reason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EA760E-A8A1-4CEF-A7FC-6DD16046D9C2}"/>
              </a:ext>
            </a:extLst>
          </p:cNvPr>
          <p:cNvSpPr txBox="1"/>
          <p:nvPr/>
        </p:nvSpPr>
        <p:spPr>
          <a:xfrm>
            <a:off x="158447" y="3100139"/>
            <a:ext cx="572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comfort eating  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xmlns="" id="{8B62C0B7-95FB-4A6B-B7A1-CF3234983A96}"/>
              </a:ext>
            </a:extLst>
          </p:cNvPr>
          <p:cNvSpPr/>
          <p:nvPr/>
        </p:nvSpPr>
        <p:spPr>
          <a:xfrm>
            <a:off x="114201" y="4254905"/>
            <a:ext cx="3985850" cy="118710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993300"/>
                </a:solidFill>
                <a:latin typeface="Comic Sans MS" panose="030F0702030302020204" pitchFamily="66" charset="0"/>
              </a:rPr>
              <a:t>Signs of comfort eating </a:t>
            </a:r>
          </a:p>
        </p:txBody>
      </p: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6089116B-C5C9-487A-A26A-26C01169F5EE}"/>
              </a:ext>
            </a:extLst>
          </p:cNvPr>
          <p:cNvCxnSpPr>
            <a:cxnSpLocks/>
          </p:cNvCxnSpPr>
          <p:nvPr/>
        </p:nvCxnSpPr>
        <p:spPr>
          <a:xfrm>
            <a:off x="1790368" y="898984"/>
            <a:ext cx="171591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6E0C0222-BFEE-4874-BE26-480C90F66345}"/>
              </a:ext>
            </a:extLst>
          </p:cNvPr>
          <p:cNvCxnSpPr>
            <a:cxnSpLocks/>
          </p:cNvCxnSpPr>
          <p:nvPr/>
        </p:nvCxnSpPr>
        <p:spPr>
          <a:xfrm>
            <a:off x="4736121" y="898984"/>
            <a:ext cx="23136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xmlns="" id="{ADE2729D-93F6-4ADA-A69E-BB7F806F52C3}"/>
              </a:ext>
            </a:extLst>
          </p:cNvPr>
          <p:cNvCxnSpPr>
            <a:cxnSpLocks/>
          </p:cNvCxnSpPr>
          <p:nvPr/>
        </p:nvCxnSpPr>
        <p:spPr>
          <a:xfrm>
            <a:off x="853279" y="1257861"/>
            <a:ext cx="191941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50055B0F-82BD-46A8-BF6E-C3B482B4B880}"/>
              </a:ext>
            </a:extLst>
          </p:cNvPr>
          <p:cNvCxnSpPr>
            <a:cxnSpLocks/>
          </p:cNvCxnSpPr>
          <p:nvPr/>
        </p:nvCxnSpPr>
        <p:spPr>
          <a:xfrm>
            <a:off x="3116565" y="1257861"/>
            <a:ext cx="139142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1C46B9B7-3132-4DF7-9C93-8D2417738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829" end="175165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91432" y="521464"/>
            <a:ext cx="1138917" cy="135235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xmlns="" id="{B2EDFC7F-3733-4487-A622-F198B6B5D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374771" y="4428259"/>
            <a:ext cx="3472464" cy="18868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FA5B220-B6FF-48E2-9CAE-392AD0B143A9}"/>
              </a:ext>
            </a:extLst>
          </p:cNvPr>
          <p:cNvSpPr txBox="1"/>
          <p:nvPr/>
        </p:nvSpPr>
        <p:spPr>
          <a:xfrm>
            <a:off x="69148" y="5791877"/>
            <a:ext cx="72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3AFC652-2AA9-48D0-A4CF-99FD65B80471}"/>
              </a:ext>
            </a:extLst>
          </p:cNvPr>
          <p:cNvSpPr txBox="1"/>
          <p:nvPr/>
        </p:nvSpPr>
        <p:spPr>
          <a:xfrm>
            <a:off x="114201" y="3642356"/>
            <a:ext cx="1207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having unhealthy food often when we feel stressed , bored , or lonely .</a:t>
            </a:r>
          </a:p>
        </p:txBody>
      </p:sp>
    </p:spTree>
    <p:extLst>
      <p:ext uri="{BB962C8B-B14F-4D97-AF65-F5344CB8AC3E}">
        <p14:creationId xmlns:p14="http://schemas.microsoft.com/office/powerpoint/2010/main" val="3885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5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72D15420-F2B3-4028-BBFB-8170A6242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4" y="411513"/>
            <a:ext cx="7665409" cy="2186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5CC40536-6296-4396-A4FC-D83F4E4DC4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800" end="146657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15716" y="206925"/>
            <a:ext cx="1150374" cy="1297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C02D20-C728-4C5D-A7FC-80481B375F02}"/>
              </a:ext>
            </a:extLst>
          </p:cNvPr>
          <p:cNvSpPr txBox="1"/>
          <p:nvPr/>
        </p:nvSpPr>
        <p:spPr>
          <a:xfrm>
            <a:off x="707924" y="411513"/>
            <a:ext cx="7536190" cy="2103120"/>
          </a:xfrm>
          <a:prstGeom prst="rect">
            <a:avLst/>
          </a:prstGeom>
          <a:noFill/>
          <a:ln w="28575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084C341-9176-44FA-B657-2CCADAC2930C}"/>
              </a:ext>
            </a:extLst>
          </p:cNvPr>
          <p:cNvSpPr/>
          <p:nvPr/>
        </p:nvSpPr>
        <p:spPr>
          <a:xfrm>
            <a:off x="956518" y="2810035"/>
            <a:ext cx="5314608" cy="764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third reason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9AC34D-AD71-4588-8FF7-D8626A9C76F6}"/>
              </a:ext>
            </a:extLst>
          </p:cNvPr>
          <p:cNvSpPr txBox="1"/>
          <p:nvPr/>
        </p:nvSpPr>
        <p:spPr>
          <a:xfrm>
            <a:off x="170409" y="3775324"/>
            <a:ext cx="11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Does a healthy and nutritious meal have to be bland and boring ?</a:t>
            </a:r>
          </a:p>
        </p:txBody>
      </p:sp>
      <p:pic>
        <p:nvPicPr>
          <p:cNvPr id="16" name="Picture 15" descr="A plate of food on a table&#10;&#10;Description automatically generated">
            <a:extLst>
              <a:ext uri="{FF2B5EF4-FFF2-40B4-BE49-F238E27FC236}">
                <a16:creationId xmlns:a16="http://schemas.microsoft.com/office/drawing/2014/main" xmlns="" id="{6AFC7BCE-FE30-4E26-AAF6-5266036A5E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481258" y="1559108"/>
            <a:ext cx="3594627" cy="21680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78F6A3-1E55-49EE-B197-B9618D7E0C97}"/>
              </a:ext>
            </a:extLst>
          </p:cNvPr>
          <p:cNvSpPr txBox="1"/>
          <p:nvPr/>
        </p:nvSpPr>
        <p:spPr>
          <a:xfrm>
            <a:off x="170409" y="5237652"/>
            <a:ext cx="11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can you picture when pushed to a fast food ? </a:t>
            </a:r>
          </a:p>
        </p:txBody>
      </p: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61D97F21-4CC1-48EB-A1E0-6027AAA74FAF}"/>
              </a:ext>
            </a:extLst>
          </p:cNvPr>
          <p:cNvCxnSpPr>
            <a:cxnSpLocks/>
          </p:cNvCxnSpPr>
          <p:nvPr/>
        </p:nvCxnSpPr>
        <p:spPr>
          <a:xfrm>
            <a:off x="3509413" y="1121131"/>
            <a:ext cx="436930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66DFC3C5-25C8-4738-9E7B-AC87497A87D3}"/>
              </a:ext>
            </a:extLst>
          </p:cNvPr>
          <p:cNvCxnSpPr>
            <a:cxnSpLocks/>
          </p:cNvCxnSpPr>
          <p:nvPr/>
        </p:nvCxnSpPr>
        <p:spPr>
          <a:xfrm>
            <a:off x="1014340" y="1432214"/>
            <a:ext cx="436930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D84BD6-595B-414D-AC2B-9C5820F843C5}"/>
              </a:ext>
            </a:extLst>
          </p:cNvPr>
          <p:cNvSpPr txBox="1"/>
          <p:nvPr/>
        </p:nvSpPr>
        <p:spPr>
          <a:xfrm>
            <a:off x="170409" y="4499753"/>
            <a:ext cx="4256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a bland meal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8CC993-B46D-43D5-97D0-ADB95FDED800}"/>
              </a:ext>
            </a:extLst>
          </p:cNvPr>
          <p:cNvSpPr txBox="1"/>
          <p:nvPr/>
        </p:nvSpPr>
        <p:spPr>
          <a:xfrm>
            <a:off x="4411407" y="4499753"/>
            <a:ext cx="766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meal that has very little taste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CA97A8-8F55-4BE5-B498-6D1BF8CBCF26}"/>
              </a:ext>
            </a:extLst>
          </p:cNvPr>
          <p:cNvSpPr txBox="1"/>
          <p:nvPr/>
        </p:nvSpPr>
        <p:spPr>
          <a:xfrm>
            <a:off x="6271126" y="492002"/>
            <a:ext cx="734357" cy="226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84A74D-4C3F-407D-B0E8-AF1B5F763913}"/>
              </a:ext>
            </a:extLst>
          </p:cNvPr>
          <p:cNvSpPr txBox="1"/>
          <p:nvPr/>
        </p:nvSpPr>
        <p:spPr>
          <a:xfrm>
            <a:off x="170409" y="5842778"/>
            <a:ext cx="72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 ?</a:t>
            </a:r>
          </a:p>
        </p:txBody>
      </p:sp>
    </p:spTree>
    <p:extLst>
      <p:ext uri="{BB962C8B-B14F-4D97-AF65-F5344CB8AC3E}">
        <p14:creationId xmlns:p14="http://schemas.microsoft.com/office/powerpoint/2010/main" val="10915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  <p:bldP spid="17" grpId="0"/>
      <p:bldP spid="20" grpId="0"/>
      <p:bldP spid="21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955A6D4F-7876-4D61-BA14-5D6E25A60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0142"/>
            <a:ext cx="6400000" cy="2914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B6F7024F-B3A3-4937-891E-D86577ACA5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800" end="105865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16929" y="225061"/>
            <a:ext cx="1277257" cy="1422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0B7463-703C-4DD6-9B63-2A4A695B6990}"/>
              </a:ext>
            </a:extLst>
          </p:cNvPr>
          <p:cNvSpPr txBox="1"/>
          <p:nvPr/>
        </p:nvSpPr>
        <p:spPr>
          <a:xfrm>
            <a:off x="261257" y="230142"/>
            <a:ext cx="6400000" cy="283464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903616A-E112-40FE-A67E-C32FF9E1266C}"/>
              </a:ext>
            </a:extLst>
          </p:cNvPr>
          <p:cNvSpPr/>
          <p:nvPr/>
        </p:nvSpPr>
        <p:spPr>
          <a:xfrm>
            <a:off x="781392" y="3331029"/>
            <a:ext cx="5314608" cy="764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fourth reason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D67F30-4F61-459D-BACC-8FB53A5906AA}"/>
              </a:ext>
            </a:extLst>
          </p:cNvPr>
          <p:cNvSpPr txBox="1"/>
          <p:nvPr/>
        </p:nvSpPr>
        <p:spPr>
          <a:xfrm>
            <a:off x="261257" y="4281710"/>
            <a:ext cx="1152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How is healthy a relative term ?</a:t>
            </a:r>
          </a:p>
        </p:txBody>
      </p: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27D1518F-669B-4431-9CC5-F7C24AA902F0}"/>
              </a:ext>
            </a:extLst>
          </p:cNvPr>
          <p:cNvCxnSpPr>
            <a:cxnSpLocks/>
          </p:cNvCxnSpPr>
          <p:nvPr/>
        </p:nvCxnSpPr>
        <p:spPr>
          <a:xfrm>
            <a:off x="4412343" y="540559"/>
            <a:ext cx="2234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20EDE8EE-64FA-43E5-9437-2DABFB69B04E}"/>
              </a:ext>
            </a:extLst>
          </p:cNvPr>
          <p:cNvCxnSpPr>
            <a:cxnSpLocks/>
          </p:cNvCxnSpPr>
          <p:nvPr/>
        </p:nvCxnSpPr>
        <p:spPr>
          <a:xfrm>
            <a:off x="544285" y="881645"/>
            <a:ext cx="206828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911D7A-C4F1-47FC-98FA-70B87C4471B4}"/>
              </a:ext>
            </a:extLst>
          </p:cNvPr>
          <p:cNvSpPr txBox="1"/>
          <p:nvPr/>
        </p:nvSpPr>
        <p:spPr>
          <a:xfrm>
            <a:off x="261257" y="4991531"/>
            <a:ext cx="1152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 healthy choices that you can make at a fast food restaurant ?</a:t>
            </a:r>
          </a:p>
        </p:txBody>
      </p: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2D68638F-14BB-4895-B513-F74CB62D0FB1}"/>
              </a:ext>
            </a:extLst>
          </p:cNvPr>
          <p:cNvCxnSpPr>
            <a:cxnSpLocks/>
          </p:cNvCxnSpPr>
          <p:nvPr/>
        </p:nvCxnSpPr>
        <p:spPr>
          <a:xfrm>
            <a:off x="442687" y="1491245"/>
            <a:ext cx="61024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F0D07EED-8B6C-4826-904F-8DF41F296C90}"/>
              </a:ext>
            </a:extLst>
          </p:cNvPr>
          <p:cNvCxnSpPr>
            <a:cxnSpLocks/>
          </p:cNvCxnSpPr>
          <p:nvPr/>
        </p:nvCxnSpPr>
        <p:spPr>
          <a:xfrm>
            <a:off x="428173" y="1843314"/>
            <a:ext cx="610245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ABC631AA-F621-4B2B-9230-2515510523D2}"/>
              </a:ext>
            </a:extLst>
          </p:cNvPr>
          <p:cNvCxnSpPr>
            <a:cxnSpLocks/>
          </p:cNvCxnSpPr>
          <p:nvPr/>
        </p:nvCxnSpPr>
        <p:spPr>
          <a:xfrm>
            <a:off x="558799" y="2140857"/>
            <a:ext cx="2315030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038DF3-1854-4BEB-BC48-4196D9208B4B}"/>
              </a:ext>
            </a:extLst>
          </p:cNvPr>
          <p:cNvSpPr txBox="1"/>
          <p:nvPr/>
        </p:nvSpPr>
        <p:spPr>
          <a:xfrm>
            <a:off x="2153198" y="1545772"/>
            <a:ext cx="1185087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2AB45C6E-FF85-4DC7-B64E-DF7688F5DE4B}"/>
              </a:ext>
            </a:extLst>
          </p:cNvPr>
          <p:cNvCxnSpPr>
            <a:cxnSpLocks/>
          </p:cNvCxnSpPr>
          <p:nvPr/>
        </p:nvCxnSpPr>
        <p:spPr>
          <a:xfrm>
            <a:off x="4114800" y="1820092"/>
            <a:ext cx="2234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4" name="Picture 23" descr="A bottle of beer&#10;&#10;Description automatically generated">
            <a:extLst>
              <a:ext uri="{FF2B5EF4-FFF2-40B4-BE49-F238E27FC236}">
                <a16:creationId xmlns:a16="http://schemas.microsoft.com/office/drawing/2014/main" xmlns="" id="{61CDE7D4-EDF2-4B06-836C-A5E155170B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t="9178"/>
          <a:stretch/>
        </p:blipFill>
        <p:spPr>
          <a:xfrm>
            <a:off x="7982496" y="1926914"/>
            <a:ext cx="3861519" cy="24856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8C29F1-0F58-448F-BB42-F33F6DD2A4A2}"/>
              </a:ext>
            </a:extLst>
          </p:cNvPr>
          <p:cNvSpPr txBox="1"/>
          <p:nvPr/>
        </p:nvSpPr>
        <p:spPr>
          <a:xfrm>
            <a:off x="261257" y="5510976"/>
            <a:ext cx="1152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Give examples of condiments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C6C342-1551-4838-9994-0E9375903267}"/>
              </a:ext>
            </a:extLst>
          </p:cNvPr>
          <p:cNvSpPr txBox="1"/>
          <p:nvPr/>
        </p:nvSpPr>
        <p:spPr>
          <a:xfrm>
            <a:off x="261257" y="6030421"/>
            <a:ext cx="726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 ?</a:t>
            </a:r>
          </a:p>
        </p:txBody>
      </p:sp>
    </p:spTree>
    <p:extLst>
      <p:ext uri="{BB962C8B-B14F-4D97-AF65-F5344CB8AC3E}">
        <p14:creationId xmlns:p14="http://schemas.microsoft.com/office/powerpoint/2010/main" val="23524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  <p:bldP spid="14" grpId="0"/>
      <p:bldP spid="21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65DBA5A8-9145-48EC-B62E-EFD6C4D5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362857"/>
            <a:ext cx="7373257" cy="1567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8013435F-40B9-4151-9360-AFA5992B3CBD}"/>
              </a:ext>
            </a:extLst>
          </p:cNvPr>
          <p:cNvSpPr/>
          <p:nvPr/>
        </p:nvSpPr>
        <p:spPr>
          <a:xfrm rot="21062113">
            <a:off x="2369498" y="2058824"/>
            <a:ext cx="604911" cy="90033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2EB842-667C-4904-B2A3-BB486E7FB143}"/>
              </a:ext>
            </a:extLst>
          </p:cNvPr>
          <p:cNvSpPr txBox="1"/>
          <p:nvPr/>
        </p:nvSpPr>
        <p:spPr>
          <a:xfrm>
            <a:off x="3233277" y="2416013"/>
            <a:ext cx="940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The 3</a:t>
            </a:r>
            <a:r>
              <a:rPr lang="en-US" sz="3200" baseline="30000" dirty="0">
                <a:solidFill>
                  <a:srgbClr val="7030A0"/>
                </a:solidFill>
              </a:rPr>
              <a:t>rd</a:t>
            </a:r>
            <a:r>
              <a:rPr lang="en-US" sz="3200" dirty="0">
                <a:solidFill>
                  <a:srgbClr val="7030A0"/>
                </a:solidFill>
              </a:rPr>
              <a:t>  section is “ </a:t>
            </a:r>
            <a:r>
              <a:rPr lang="en-US" sz="3200" dirty="0">
                <a:solidFill>
                  <a:srgbClr val="006600"/>
                </a:solidFill>
              </a:rPr>
              <a:t>Ways to stick to your decision </a:t>
            </a:r>
            <a:r>
              <a:rPr lang="en-US" sz="3200" dirty="0">
                <a:solidFill>
                  <a:srgbClr val="7030A0"/>
                </a:solidFill>
              </a:rPr>
              <a:t>“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97F794-BC1C-4A1E-A83A-CD6E3B352457}"/>
              </a:ext>
            </a:extLst>
          </p:cNvPr>
          <p:cNvSpPr txBox="1"/>
          <p:nvPr/>
        </p:nvSpPr>
        <p:spPr>
          <a:xfrm>
            <a:off x="204491" y="3548579"/>
            <a:ext cx="11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Can breaking a habit leave you feeling down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9CD2F9-A6C5-4CC0-A6FA-D3745869222A}"/>
              </a:ext>
            </a:extLst>
          </p:cNvPr>
          <p:cNvSpPr txBox="1"/>
          <p:nvPr/>
        </p:nvSpPr>
        <p:spPr>
          <a:xfrm>
            <a:off x="1194618" y="1463501"/>
            <a:ext cx="2453535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19D9E1-CE82-41ED-A61C-6FB173AC6063}"/>
              </a:ext>
            </a:extLst>
          </p:cNvPr>
          <p:cNvSpPr txBox="1"/>
          <p:nvPr/>
        </p:nvSpPr>
        <p:spPr>
          <a:xfrm>
            <a:off x="216310" y="4619591"/>
            <a:ext cx="11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meant by “ stick on your decision “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7C7D7F-1B5B-467B-A6B7-3E1495BE7AA3}"/>
              </a:ext>
            </a:extLst>
          </p:cNvPr>
          <p:cNvSpPr txBox="1"/>
          <p:nvPr/>
        </p:nvSpPr>
        <p:spPr>
          <a:xfrm>
            <a:off x="290286" y="5428368"/>
            <a:ext cx="115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To keep doing what you said you would do even when it’s difficult .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F148527-88BF-4071-A082-1A8FB3123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6" y="292639"/>
            <a:ext cx="3554128" cy="19075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05381B-647B-458C-B790-E2715F3D35CC}"/>
              </a:ext>
            </a:extLst>
          </p:cNvPr>
          <p:cNvSpPr txBox="1"/>
          <p:nvPr/>
        </p:nvSpPr>
        <p:spPr>
          <a:xfrm>
            <a:off x="216310" y="6068827"/>
            <a:ext cx="72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 ?</a:t>
            </a:r>
          </a:p>
        </p:txBody>
      </p:sp>
    </p:spTree>
    <p:extLst>
      <p:ext uri="{BB962C8B-B14F-4D97-AF65-F5344CB8AC3E}">
        <p14:creationId xmlns:p14="http://schemas.microsoft.com/office/powerpoint/2010/main" val="29160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2" grpId="0" animBg="1"/>
      <p:bldP spid="13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513BE8F1-0F9D-4E30-BBFB-6E0D067F4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" y="374752"/>
            <a:ext cx="6835390" cy="2034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67CE6F5B-61C7-452F-AB38-BAE6520FF0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300" end="74765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90743" y="798286"/>
            <a:ext cx="1306286" cy="136434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6A33667-FE47-4B6E-884F-88265A1B2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377084" y="2409371"/>
            <a:ext cx="3657600" cy="3193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8B90AD-83D3-4D47-BC99-81C6D99973F4}"/>
              </a:ext>
            </a:extLst>
          </p:cNvPr>
          <p:cNvSpPr txBox="1"/>
          <p:nvPr/>
        </p:nvSpPr>
        <p:spPr>
          <a:xfrm>
            <a:off x="0" y="3318150"/>
            <a:ext cx="824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best way to stop eating junk food ?</a:t>
            </a:r>
          </a:p>
        </p:txBody>
      </p: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xmlns="" id="{B3CEEE47-E475-4045-8994-A47342A685A4}"/>
              </a:ext>
            </a:extLst>
          </p:cNvPr>
          <p:cNvCxnSpPr>
            <a:cxnSpLocks/>
          </p:cNvCxnSpPr>
          <p:nvPr/>
        </p:nvCxnSpPr>
        <p:spPr>
          <a:xfrm>
            <a:off x="929383" y="798286"/>
            <a:ext cx="6102458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A9007B51-004B-455B-8992-ACA7A3B8EC0D}"/>
              </a:ext>
            </a:extLst>
          </p:cNvPr>
          <p:cNvCxnSpPr>
            <a:cxnSpLocks/>
          </p:cNvCxnSpPr>
          <p:nvPr/>
        </p:nvCxnSpPr>
        <p:spPr>
          <a:xfrm>
            <a:off x="929383" y="1127667"/>
            <a:ext cx="5736888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C650ECB7-0FC5-46A5-8868-380DAE43B9AB}"/>
              </a:ext>
            </a:extLst>
          </p:cNvPr>
          <p:cNvCxnSpPr>
            <a:cxnSpLocks/>
          </p:cNvCxnSpPr>
          <p:nvPr/>
        </p:nvCxnSpPr>
        <p:spPr>
          <a:xfrm>
            <a:off x="929383" y="1540621"/>
            <a:ext cx="6102458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619D4B3B-6807-4DE2-AAAE-964C3CCBDD27}"/>
              </a:ext>
            </a:extLst>
          </p:cNvPr>
          <p:cNvCxnSpPr>
            <a:cxnSpLocks/>
          </p:cNvCxnSpPr>
          <p:nvPr/>
        </p:nvCxnSpPr>
        <p:spPr>
          <a:xfrm>
            <a:off x="929383" y="1928995"/>
            <a:ext cx="1312372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4DEF7999-C833-47DD-B172-6BAEC8DCFE61}"/>
              </a:ext>
            </a:extLst>
          </p:cNvPr>
          <p:cNvCxnSpPr>
            <a:cxnSpLocks/>
          </p:cNvCxnSpPr>
          <p:nvPr/>
        </p:nvCxnSpPr>
        <p:spPr>
          <a:xfrm>
            <a:off x="978544" y="2327201"/>
            <a:ext cx="6102458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2DE719-CDF5-4F16-A1A1-FD48FCA3556E}"/>
              </a:ext>
            </a:extLst>
          </p:cNvPr>
          <p:cNvSpPr txBox="1"/>
          <p:nvPr/>
        </p:nvSpPr>
        <p:spPr>
          <a:xfrm>
            <a:off x="0" y="4361820"/>
            <a:ext cx="726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main idea  ?</a:t>
            </a:r>
          </a:p>
        </p:txBody>
      </p:sp>
    </p:spTree>
    <p:extLst>
      <p:ext uri="{BB962C8B-B14F-4D97-AF65-F5344CB8AC3E}">
        <p14:creationId xmlns:p14="http://schemas.microsoft.com/office/powerpoint/2010/main" val="33332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F3024158-9550-48E3-8AFF-F5DD49CF7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8" y="398206"/>
            <a:ext cx="6798182" cy="2678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78B27A03-9ACA-4A34-BA99-57D4ED0828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2400" end="50467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38968" y="355483"/>
            <a:ext cx="1327355" cy="146009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EB3AE6B-3BED-4D42-BE55-D7E0078630B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92728" y="1890559"/>
            <a:ext cx="3819833" cy="2926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068B66-D9EB-4684-9D54-FDB811A2BC17}"/>
              </a:ext>
            </a:extLst>
          </p:cNvPr>
          <p:cNvSpPr txBox="1"/>
          <p:nvPr/>
        </p:nvSpPr>
        <p:spPr>
          <a:xfrm>
            <a:off x="334297" y="4714039"/>
            <a:ext cx="11857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Here is another solution to find interesting dishes when you join friends at a fast food restaurant ?</a:t>
            </a:r>
          </a:p>
        </p:txBody>
      </p: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0BEF69ED-A551-407C-AA49-8D608BDFB5A5}"/>
              </a:ext>
            </a:extLst>
          </p:cNvPr>
          <p:cNvCxnSpPr>
            <a:cxnSpLocks/>
          </p:cNvCxnSpPr>
          <p:nvPr/>
        </p:nvCxnSpPr>
        <p:spPr>
          <a:xfrm>
            <a:off x="722906" y="1890559"/>
            <a:ext cx="610245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75CEC4FB-0842-46D9-9F2F-E4B20FF5F5A8}"/>
              </a:ext>
            </a:extLst>
          </p:cNvPr>
          <p:cNvCxnSpPr>
            <a:cxnSpLocks/>
          </p:cNvCxnSpPr>
          <p:nvPr/>
        </p:nvCxnSpPr>
        <p:spPr>
          <a:xfrm>
            <a:off x="801565" y="2249436"/>
            <a:ext cx="610245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330177BF-072D-4A23-8799-1B8113C6B89A}"/>
              </a:ext>
            </a:extLst>
          </p:cNvPr>
          <p:cNvCxnSpPr>
            <a:cxnSpLocks/>
          </p:cNvCxnSpPr>
          <p:nvPr/>
        </p:nvCxnSpPr>
        <p:spPr>
          <a:xfrm>
            <a:off x="722906" y="2637810"/>
            <a:ext cx="610245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09E3D7CE-401B-4DB0-B7B6-7AFAE40A60FD}"/>
              </a:ext>
            </a:extLst>
          </p:cNvPr>
          <p:cNvCxnSpPr>
            <a:cxnSpLocks/>
          </p:cNvCxnSpPr>
          <p:nvPr/>
        </p:nvCxnSpPr>
        <p:spPr>
          <a:xfrm>
            <a:off x="722906" y="2996687"/>
            <a:ext cx="13861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1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9" y="300424"/>
            <a:ext cx="4713083" cy="5751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8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7F073977-36AB-48A0-842B-53E218EBD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3" y="221695"/>
            <a:ext cx="7201247" cy="2855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30AA027C-BF41-40C5-8D55-D276DE3978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6500" end="21565.6875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16571" y="754742"/>
            <a:ext cx="1320800" cy="149497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E07C3643-E801-4F7C-854B-9C5AED171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852228" y="3309258"/>
            <a:ext cx="4339771" cy="2525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8F263C-A9DD-4C99-9E23-A76FB6C293CA}"/>
              </a:ext>
            </a:extLst>
          </p:cNvPr>
          <p:cNvSpPr txBox="1"/>
          <p:nvPr/>
        </p:nvSpPr>
        <p:spPr>
          <a:xfrm>
            <a:off x="317153" y="3516014"/>
            <a:ext cx="785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 you do if a friend insist on offering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You junk food ?</a:t>
            </a:r>
          </a:p>
        </p:txBody>
      </p: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F67FB040-E87D-46C3-8E65-325559726FEF}"/>
              </a:ext>
            </a:extLst>
          </p:cNvPr>
          <p:cNvCxnSpPr>
            <a:cxnSpLocks/>
          </p:cNvCxnSpPr>
          <p:nvPr/>
        </p:nvCxnSpPr>
        <p:spPr>
          <a:xfrm>
            <a:off x="5573486" y="1614788"/>
            <a:ext cx="136434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C58D94AC-DD14-413C-A3AD-B309355792ED}"/>
              </a:ext>
            </a:extLst>
          </p:cNvPr>
          <p:cNvCxnSpPr>
            <a:cxnSpLocks/>
          </p:cNvCxnSpPr>
          <p:nvPr/>
        </p:nvCxnSpPr>
        <p:spPr>
          <a:xfrm>
            <a:off x="516429" y="1979050"/>
            <a:ext cx="544191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636BC7-ABFE-45B7-A020-DCD01F2E9107}"/>
              </a:ext>
            </a:extLst>
          </p:cNvPr>
          <p:cNvSpPr txBox="1"/>
          <p:nvPr/>
        </p:nvSpPr>
        <p:spPr>
          <a:xfrm>
            <a:off x="516429" y="2041599"/>
            <a:ext cx="6872513" cy="301705"/>
          </a:xfrm>
          <a:prstGeom prst="rect">
            <a:avLst/>
          </a:prstGeom>
          <a:noFill/>
          <a:ln w="28575"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C3AFF8B-C8E3-49A4-BE7C-0FBF10E2DBAF}"/>
              </a:ext>
            </a:extLst>
          </p:cNvPr>
          <p:cNvSpPr txBox="1"/>
          <p:nvPr/>
        </p:nvSpPr>
        <p:spPr>
          <a:xfrm>
            <a:off x="523622" y="2396887"/>
            <a:ext cx="6872513" cy="301705"/>
          </a:xfrm>
          <a:prstGeom prst="rect">
            <a:avLst/>
          </a:prstGeom>
          <a:noFill/>
          <a:ln w="28575"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EEF7C9-AD99-478B-83D3-0074EFB48201}"/>
              </a:ext>
            </a:extLst>
          </p:cNvPr>
          <p:cNvSpPr txBox="1"/>
          <p:nvPr/>
        </p:nvSpPr>
        <p:spPr>
          <a:xfrm>
            <a:off x="523622" y="2762418"/>
            <a:ext cx="1097280" cy="274320"/>
          </a:xfrm>
          <a:prstGeom prst="rect">
            <a:avLst/>
          </a:prstGeom>
          <a:noFill/>
          <a:ln w="28575"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20597-53A3-48E2-B627-5C13E2B06A72}"/>
              </a:ext>
            </a:extLst>
          </p:cNvPr>
          <p:cNvSpPr txBox="1"/>
          <p:nvPr/>
        </p:nvSpPr>
        <p:spPr>
          <a:xfrm>
            <a:off x="179439" y="5138128"/>
            <a:ext cx="7728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What’s the reason behind turning down the offer ?</a:t>
            </a:r>
          </a:p>
        </p:txBody>
      </p:sp>
    </p:spTree>
    <p:extLst>
      <p:ext uri="{BB962C8B-B14F-4D97-AF65-F5344CB8AC3E}">
        <p14:creationId xmlns:p14="http://schemas.microsoft.com/office/powerpoint/2010/main" val="1083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20" grpId="0" animBg="1"/>
      <p:bldP spid="21" grpId="0" animBg="1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&#10;&#10;Description automatically generated">
            <a:extLst>
              <a:ext uri="{FF2B5EF4-FFF2-40B4-BE49-F238E27FC236}">
                <a16:creationId xmlns:a16="http://schemas.microsoft.com/office/drawing/2014/main" xmlns="" id="{F51DBF49-DDFF-41D9-94EE-92BE8A6AC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6" y="274871"/>
            <a:ext cx="6644207" cy="2192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262B56A3-A77C-479E-8B54-4D8E23418D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248"/>
                </p14:media>
              </p:ext>
            </p:extLst>
          </p:nvPr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89144" y="783771"/>
            <a:ext cx="1262742" cy="1480458"/>
          </a:xfrm>
          <a:prstGeom prst="rect">
            <a:avLst/>
          </a:prstGeom>
        </p:spPr>
      </p:pic>
      <p:pic>
        <p:nvPicPr>
          <p:cNvPr id="10" name="Picture 9" descr="A close up of a blackboard&#10;&#10;Description automatically generated">
            <a:extLst>
              <a:ext uri="{FF2B5EF4-FFF2-40B4-BE49-F238E27FC236}">
                <a16:creationId xmlns:a16="http://schemas.microsoft.com/office/drawing/2014/main" xmlns="" id="{9D92B398-79CD-4B4B-B8D1-611268421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853455" y="2975429"/>
            <a:ext cx="4131158" cy="2714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314B9D-FA84-4632-9C49-6240E249F237}"/>
              </a:ext>
            </a:extLst>
          </p:cNvPr>
          <p:cNvSpPr txBox="1"/>
          <p:nvPr/>
        </p:nvSpPr>
        <p:spPr>
          <a:xfrm>
            <a:off x="207387" y="3225449"/>
            <a:ext cx="7170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Setting your goals is the first step to achieve what you decide to do .</a:t>
            </a:r>
          </a:p>
        </p:txBody>
      </p:sp>
    </p:spTree>
    <p:extLst>
      <p:ext uri="{BB962C8B-B14F-4D97-AF65-F5344CB8AC3E}">
        <p14:creationId xmlns:p14="http://schemas.microsoft.com/office/powerpoint/2010/main" val="41884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-783906" y="-147482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</a:t>
            </a:r>
            <a:r>
              <a:rPr lang="en-US" sz="3600"/>
              <a:t>: </a:t>
            </a:r>
            <a:r>
              <a:rPr lang="en-US" sz="3600">
                <a:solidFill>
                  <a:srgbClr val="FF0000"/>
                </a:solidFill>
              </a:rPr>
              <a:t>25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7" y="872198"/>
            <a:ext cx="8431717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7875E02B-DD7A-4E6A-95D0-64172F2B4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0" y="914713"/>
            <a:ext cx="11447619" cy="3308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BC7DDE-80F4-4268-8C1B-B43CE7F4905B}"/>
              </a:ext>
            </a:extLst>
          </p:cNvPr>
          <p:cNvSpPr txBox="1"/>
          <p:nvPr/>
        </p:nvSpPr>
        <p:spPr>
          <a:xfrm>
            <a:off x="1047130" y="2138297"/>
            <a:ext cx="76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BD8BDC-3CC0-453C-9D52-6A1358B1F8CD}"/>
              </a:ext>
            </a:extLst>
          </p:cNvPr>
          <p:cNvSpPr txBox="1"/>
          <p:nvPr/>
        </p:nvSpPr>
        <p:spPr>
          <a:xfrm>
            <a:off x="1047130" y="2569184"/>
            <a:ext cx="767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081D62-C82B-4974-9D7D-891210D4661F}"/>
              </a:ext>
            </a:extLst>
          </p:cNvPr>
          <p:cNvSpPr txBox="1"/>
          <p:nvPr/>
        </p:nvSpPr>
        <p:spPr>
          <a:xfrm>
            <a:off x="996330" y="3018214"/>
            <a:ext cx="868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7074A1-6456-4E41-A882-65AC9E43BF0C}"/>
              </a:ext>
            </a:extLst>
          </p:cNvPr>
          <p:cNvSpPr txBox="1"/>
          <p:nvPr/>
        </p:nvSpPr>
        <p:spPr>
          <a:xfrm>
            <a:off x="996330" y="3464906"/>
            <a:ext cx="868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27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B74DCD8A-D866-406F-B22F-4EE9E294B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4" y="943285"/>
            <a:ext cx="11552381" cy="3483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82B8BE-421E-468F-ACC2-C09C69FA0DE4}"/>
              </a:ext>
            </a:extLst>
          </p:cNvPr>
          <p:cNvSpPr txBox="1"/>
          <p:nvPr/>
        </p:nvSpPr>
        <p:spPr>
          <a:xfrm>
            <a:off x="7235970" y="1729279"/>
            <a:ext cx="369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worry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9C849B-1E9C-4236-AA7B-C7C6246C5E17}"/>
              </a:ext>
            </a:extLst>
          </p:cNvPr>
          <p:cNvSpPr txBox="1"/>
          <p:nvPr/>
        </p:nvSpPr>
        <p:spPr>
          <a:xfrm>
            <a:off x="5618566" y="2188381"/>
            <a:ext cx="369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turn down the offer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E0EFA-66D7-4E03-B2AF-D129DAFAAB2D}"/>
              </a:ext>
            </a:extLst>
          </p:cNvPr>
          <p:cNvSpPr txBox="1"/>
          <p:nvPr/>
        </p:nvSpPr>
        <p:spPr>
          <a:xfrm>
            <a:off x="5320852" y="2677957"/>
            <a:ext cx="507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cut down food gradually or altogether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8D060E-9BCE-42F8-827D-6BA6D165D9C5}"/>
              </a:ext>
            </a:extLst>
          </p:cNvPr>
          <p:cNvSpPr txBox="1"/>
          <p:nvPr/>
        </p:nvSpPr>
        <p:spPr>
          <a:xfrm>
            <a:off x="7206473" y="3137059"/>
            <a:ext cx="369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change your eating habits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5EC3D3-CDCA-4FA4-8FA4-3FA2CF21F7D7}"/>
              </a:ext>
            </a:extLst>
          </p:cNvPr>
          <p:cNvSpPr txBox="1"/>
          <p:nvPr/>
        </p:nvSpPr>
        <p:spPr>
          <a:xfrm>
            <a:off x="9267989" y="3609423"/>
            <a:ext cx="225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give up</a:t>
            </a:r>
          </a:p>
        </p:txBody>
      </p:sp>
    </p:spTree>
    <p:extLst>
      <p:ext uri="{BB962C8B-B14F-4D97-AF65-F5344CB8AC3E}">
        <p14:creationId xmlns:p14="http://schemas.microsoft.com/office/powerpoint/2010/main" val="25268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alad&#10;&#10;Description automatically generated">
            <a:extLst>
              <a:ext uri="{FF2B5EF4-FFF2-40B4-BE49-F238E27FC236}">
                <a16:creationId xmlns:a16="http://schemas.microsoft.com/office/drawing/2014/main" xmlns="" id="{D0DEB2B3-EE85-4059-BF3F-59585637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514565"/>
            <a:ext cx="9889588" cy="4619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82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141F488F-317A-4A54-BA63-3144E44A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705190"/>
            <a:ext cx="9202057" cy="5447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60C523D-4725-4DBE-8E45-433C76617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23886" y="1205146"/>
            <a:ext cx="7532914" cy="39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2" y="287806"/>
            <a:ext cx="6771032" cy="15573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757086E7-24D6-4C51-B128-15B61DF1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9" y="2056159"/>
            <a:ext cx="9589398" cy="4303021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580098" y="-28136"/>
            <a:ext cx="2478552" cy="3123010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4732460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Goals</a:t>
            </a:r>
            <a:endParaRPr lang="ar-SA" sz="5400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xmlns="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0" y="1342198"/>
            <a:ext cx="9580098" cy="3772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List junk food attractive ingredients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List factors that led to addiction to junk food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Find signs of junk food addiction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Answer some questions .</a:t>
            </a:r>
          </a:p>
        </p:txBody>
      </p:sp>
      <p:pic>
        <p:nvPicPr>
          <p:cNvPr id="3" name="Picture 2" descr="A picture containing table, keyboard&#10;&#10;Description automatically generated">
            <a:extLst>
              <a:ext uri="{FF2B5EF4-FFF2-40B4-BE49-F238E27FC236}">
                <a16:creationId xmlns:a16="http://schemas.microsoft.com/office/drawing/2014/main" xmlns="" id="{350C0C91-AAD0-47A6-94E0-464A162AE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7842" y="4366590"/>
            <a:ext cx="11259869" cy="19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xmlns="" id="{17F613EF-62C0-4122-A26B-4A182C5A1A57}"/>
              </a:ext>
            </a:extLst>
          </p:cNvPr>
          <p:cNvSpPr/>
          <p:nvPr/>
        </p:nvSpPr>
        <p:spPr>
          <a:xfrm>
            <a:off x="2940148" y="161794"/>
            <a:ext cx="5753685" cy="1696279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xmlns="" id="{E9CD9FFD-6A04-4235-8E37-E5D2380C1761}"/>
              </a:ext>
            </a:extLst>
          </p:cNvPr>
          <p:cNvSpPr txBox="1"/>
          <p:nvPr/>
        </p:nvSpPr>
        <p:spPr>
          <a:xfrm>
            <a:off x="497612" y="4915248"/>
            <a:ext cx="1144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your </a:t>
            </a:r>
            <a:r>
              <a:rPr lang="en-US" sz="4000" dirty="0" err="1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lang="en-US" sz="40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food ?</a:t>
            </a:r>
          </a:p>
        </p:txBody>
      </p:sp>
      <p:pic>
        <p:nvPicPr>
          <p:cNvPr id="3" name="Picture 2" descr="Food on a table&#10;&#10;Description automatically generated">
            <a:extLst>
              <a:ext uri="{FF2B5EF4-FFF2-40B4-BE49-F238E27FC236}">
                <a16:creationId xmlns:a16="http://schemas.microsoft.com/office/drawing/2014/main" xmlns="" id="{5DF27D55-B54C-46EE-A3FA-3524C544F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696223" y="2067952"/>
            <a:ext cx="5072088" cy="2427539"/>
          </a:xfrm>
          <a:prstGeom prst="rect">
            <a:avLst/>
          </a:prstGeom>
        </p:spPr>
      </p:pic>
      <p:pic>
        <p:nvPicPr>
          <p:cNvPr id="5" name="Picture 4" descr="A sandwich sitting on top of a table&#10;&#10;Description automatically generated">
            <a:extLst>
              <a:ext uri="{FF2B5EF4-FFF2-40B4-BE49-F238E27FC236}">
                <a16:creationId xmlns:a16="http://schemas.microsoft.com/office/drawing/2014/main" xmlns="" id="{83A8492F-2A84-4921-956F-9F760BF11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280161" y="2067952"/>
            <a:ext cx="4939417" cy="242753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33B8F510-1A5B-47EE-9896-19FF4A0A7AC7}"/>
              </a:ext>
            </a:extLst>
          </p:cNvPr>
          <p:cNvSpPr txBox="1"/>
          <p:nvPr/>
        </p:nvSpPr>
        <p:spPr>
          <a:xfrm>
            <a:off x="497611" y="5623134"/>
            <a:ext cx="1144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it healthy or not ?</a:t>
            </a:r>
          </a:p>
        </p:txBody>
      </p:sp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-1063850" y="0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24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872198"/>
            <a:ext cx="8361605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xmlns="" id="{4A744E64-3456-41DF-975D-B9E541D4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166730" y="3894002"/>
            <a:ext cx="7394713" cy="261323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A60E68F-0FA7-4AC4-A135-C25C190D62DB}"/>
              </a:ext>
            </a:extLst>
          </p:cNvPr>
          <p:cNvSpPr/>
          <p:nvPr/>
        </p:nvSpPr>
        <p:spPr>
          <a:xfrm>
            <a:off x="3333394" y="188686"/>
            <a:ext cx="5061384" cy="10885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993300"/>
                </a:solidFill>
                <a:latin typeface="Comic Sans MS" panose="030F0702030302020204" pitchFamily="66" charset="0"/>
              </a:rPr>
              <a:t>Our reading strategy is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04B0C9DD-18F5-4A05-93B8-B9D9EC153BF0}"/>
              </a:ext>
            </a:extLst>
          </p:cNvPr>
          <p:cNvSpPr/>
          <p:nvPr/>
        </p:nvSpPr>
        <p:spPr>
          <a:xfrm>
            <a:off x="5747657" y="1277257"/>
            <a:ext cx="348343" cy="10885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xmlns="" id="{3CBF12CA-753B-4C03-97FE-DFED71BBFA42}"/>
              </a:ext>
            </a:extLst>
          </p:cNvPr>
          <p:cNvSpPr/>
          <p:nvPr/>
        </p:nvSpPr>
        <p:spPr>
          <a:xfrm>
            <a:off x="1879600" y="2419713"/>
            <a:ext cx="7736114" cy="1088570"/>
          </a:xfrm>
          <a:prstGeom prst="flowChartInputOut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Listing ideas about a topic </a:t>
            </a:r>
          </a:p>
        </p:txBody>
      </p:sp>
    </p:spTree>
    <p:extLst>
      <p:ext uri="{BB962C8B-B14F-4D97-AF65-F5344CB8AC3E}">
        <p14:creationId xmlns:p14="http://schemas.microsoft.com/office/powerpoint/2010/main" val="7237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19EE549-8FFD-4272-925E-22A40B04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50" y="302204"/>
            <a:ext cx="8862646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i="1" dirty="0">
                <a:solidFill>
                  <a:srgbClr val="002060"/>
                </a:solidFill>
              </a:rPr>
              <a:t>Before Reading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3E1910-98A6-4174-BD73-F34B3F3AD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b="45560"/>
          <a:stretch/>
        </p:blipFill>
        <p:spPr>
          <a:xfrm>
            <a:off x="1066842" y="1955411"/>
            <a:ext cx="10699447" cy="1941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DD36E98-3A30-4861-B00C-497B57FF1456}"/>
              </a:ext>
            </a:extLst>
          </p:cNvPr>
          <p:cNvSpPr/>
          <p:nvPr/>
        </p:nvSpPr>
        <p:spPr>
          <a:xfrm>
            <a:off x="717454" y="4224396"/>
            <a:ext cx="8693834" cy="81183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1- Refined carbohydrates , fat , sugar and salt 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952B259-5FD5-4AEE-A966-9A545F01EA04}"/>
              </a:ext>
            </a:extLst>
          </p:cNvPr>
          <p:cNvSpPr/>
          <p:nvPr/>
        </p:nvSpPr>
        <p:spPr>
          <a:xfrm>
            <a:off x="717452" y="5363879"/>
            <a:ext cx="11352627" cy="81183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2- Going out with friends , the delicious taste and </a:t>
            </a:r>
            <a:r>
              <a:rPr lang="en-US" sz="2800">
                <a:solidFill>
                  <a:srgbClr val="002060"/>
                </a:solidFill>
                <a:latin typeface="Comic Sans MS" panose="030F0702030302020204" pitchFamily="66" charset="0"/>
              </a:rPr>
              <a:t>living alone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66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EDB5AE-E485-48B3-8A03-CDBCC579E94E}"/>
              </a:ext>
            </a:extLst>
          </p:cNvPr>
          <p:cNvSpPr txBox="1"/>
          <p:nvPr/>
        </p:nvSpPr>
        <p:spPr>
          <a:xfrm>
            <a:off x="7582487" y="357861"/>
            <a:ext cx="4370363" cy="10801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19" dirty="0"/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Listen </a:t>
            </a:r>
          </a:p>
        </p:txBody>
      </p:sp>
      <p:pic>
        <p:nvPicPr>
          <p:cNvPr id="6" name="Picture 4" descr="Listening Icon #416587 - Free Icons Library">
            <a:extLst>
              <a:ext uri="{FF2B5EF4-FFF2-40B4-BE49-F238E27FC236}">
                <a16:creationId xmlns:a16="http://schemas.microsoft.com/office/drawing/2014/main" xmlns="" id="{F4B05339-5EE7-4AAC-B8B4-9540C2A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48" y="1494901"/>
            <a:ext cx="2014537" cy="15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ABC75E3E-DCE2-4277-ADF4-2054EA5079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11431" r="7464"/>
          <a:stretch/>
        </p:blipFill>
        <p:spPr>
          <a:xfrm>
            <a:off x="274833" y="357861"/>
            <a:ext cx="6688676" cy="5606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Reading">
            <a:hlinkClick r:id="" action="ppaction://media"/>
            <a:extLst>
              <a:ext uri="{FF2B5EF4-FFF2-40B4-BE49-F238E27FC236}">
                <a16:creationId xmlns:a16="http://schemas.microsoft.com/office/drawing/2014/main" xmlns="" id="{032A75E0-EE44-4ED7-92A3-61B6A791E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18918" y="3161280"/>
            <a:ext cx="1477108" cy="15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4612</TotalTime>
  <Words>500</Words>
  <Application>Microsoft Office PowerPoint</Application>
  <PresentationFormat>ملء الشاشة</PresentationFormat>
  <Paragraphs>83</Paragraphs>
  <Slides>26</Slides>
  <Notes>0</Notes>
  <HiddenSlides>0</HiddenSlides>
  <MMClips>10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Wide Latin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Before Reading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1 U: 3 What Will Be, Will Be Reading</dc:title>
  <dc:creator>يوسف اليزيدي</dc:creator>
  <cp:lastModifiedBy>hp</cp:lastModifiedBy>
  <cp:revision>222</cp:revision>
  <dcterms:created xsi:type="dcterms:W3CDTF">2020-10-09T15:25:08Z</dcterms:created>
  <dcterms:modified xsi:type="dcterms:W3CDTF">2022-12-09T16:54:29Z</dcterms:modified>
</cp:coreProperties>
</file>