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52" r:id="rId2"/>
  </p:sldMasterIdLst>
  <p:notesMasterIdLst>
    <p:notesMasterId r:id="rId20"/>
  </p:notesMasterIdLst>
  <p:handoutMasterIdLst>
    <p:handoutMasterId r:id="rId21"/>
  </p:handoutMasterIdLst>
  <p:sldIdLst>
    <p:sldId id="257" r:id="rId3"/>
    <p:sldId id="259" r:id="rId4"/>
    <p:sldId id="260" r:id="rId5"/>
    <p:sldId id="285" r:id="rId6"/>
    <p:sldId id="277" r:id="rId7"/>
    <p:sldId id="262" r:id="rId8"/>
    <p:sldId id="278" r:id="rId9"/>
    <p:sldId id="276" r:id="rId10"/>
    <p:sldId id="258" r:id="rId11"/>
    <p:sldId id="279" r:id="rId12"/>
    <p:sldId id="280" r:id="rId13"/>
    <p:sldId id="281" r:id="rId14"/>
    <p:sldId id="283" r:id="rId15"/>
    <p:sldId id="282" r:id="rId16"/>
    <p:sldId id="284" r:id="rId17"/>
    <p:sldId id="286" r:id="rId18"/>
    <p:sldId id="272" r:id="rId19"/>
  </p:sldIdLst>
  <p:sldSz cx="12192000" cy="6858000"/>
  <p:notesSz cx="9144000" cy="6858000"/>
  <p:custDataLst>
    <p:tags r:id="rId2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2A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017534-1D87-48FC-99EA-760D386C64EC}" v="27" dt="2022-12-09T09:06:03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788" autoAdjust="0"/>
    <p:restoredTop sz="81425" autoAdjust="0"/>
  </p:normalViewPr>
  <p:slideViewPr>
    <p:cSldViewPr snapToGrid="0">
      <p:cViewPr>
        <p:scale>
          <a:sx n="49" d="100"/>
          <a:sy n="49" d="100"/>
        </p:scale>
        <p:origin x="1100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24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A01895BB-F9E3-4D6F-AE3A-799F4C793F39}"/>
    <pc:docChg chg="undo redo custSel addSld delSld modSld sldOrd addMainMaster modMainMaster modNotesMaster modHandout">
      <pc:chgData name="حصه بنت العتيبي" userId="c1fe605c-1aaf-4791-a440-af891effc177" providerId="ADAL" clId="{A01895BB-F9E3-4D6F-AE3A-799F4C793F39}" dt="2021-12-08T08:11:19.712" v="1662" actId="207"/>
      <pc:docMkLst>
        <pc:docMk/>
      </pc:docMkLst>
      <pc:sldChg chg="delSp modSp add mod ord modTransition">
        <pc:chgData name="حصه بنت العتيبي" userId="c1fe605c-1aaf-4791-a440-af891effc177" providerId="ADAL" clId="{A01895BB-F9E3-4D6F-AE3A-799F4C793F39}" dt="2021-12-08T07:27:36.959" v="1524"/>
        <pc:sldMkLst>
          <pc:docMk/>
          <pc:sldMk cId="3682566047" sldId="257"/>
        </pc:sldMkLst>
        <pc:spChg chg="del">
          <ac:chgData name="حصه بنت العتيبي" userId="c1fe605c-1aaf-4791-a440-af891effc177" providerId="ADAL" clId="{A01895BB-F9E3-4D6F-AE3A-799F4C793F39}" dt="2021-12-07T15:44:11.078" v="23" actId="478"/>
          <ac:spMkLst>
            <pc:docMk/>
            <pc:sldMk cId="3682566047" sldId="257"/>
            <ac:spMk id="3" creationId="{C3A5AB10-98F3-45CC-A26D-358ED192066C}"/>
          </ac:spMkLst>
        </pc:spChg>
        <pc:picChg chg="del">
          <ac:chgData name="حصه بنت العتيبي" userId="c1fe605c-1aaf-4791-a440-af891effc177" providerId="ADAL" clId="{A01895BB-F9E3-4D6F-AE3A-799F4C793F39}" dt="2021-12-07T15:44:11.078" v="23" actId="478"/>
          <ac:picMkLst>
            <pc:docMk/>
            <pc:sldMk cId="3682566047" sldId="257"/>
            <ac:picMk id="4" creationId="{87A3AFCE-0224-42D2-A05E-997BB098E478}"/>
          </ac:picMkLst>
        </pc:picChg>
        <pc:picChg chg="del">
          <ac:chgData name="حصه بنت العتيبي" userId="c1fe605c-1aaf-4791-a440-af891effc177" providerId="ADAL" clId="{A01895BB-F9E3-4D6F-AE3A-799F4C793F39}" dt="2021-12-07T15:44:11.078" v="23" actId="478"/>
          <ac:picMkLst>
            <pc:docMk/>
            <pc:sldMk cId="3682566047" sldId="257"/>
            <ac:picMk id="5" creationId="{992DA60C-8340-4687-AD5E-B21E93056FE5}"/>
          </ac:picMkLst>
        </pc:picChg>
        <pc:picChg chg="del">
          <ac:chgData name="حصه بنت العتيبي" userId="c1fe605c-1aaf-4791-a440-af891effc177" providerId="ADAL" clId="{A01895BB-F9E3-4D6F-AE3A-799F4C793F39}" dt="2021-12-07T15:44:11.078" v="23" actId="478"/>
          <ac:picMkLst>
            <pc:docMk/>
            <pc:sldMk cId="3682566047" sldId="257"/>
            <ac:picMk id="6" creationId="{8B28A0C7-46DB-4FEB-91AB-A4AA07C6CA35}"/>
          </ac:picMkLst>
        </pc:picChg>
        <pc:picChg chg="mod">
          <ac:chgData name="حصه بنت العتيبي" userId="c1fe605c-1aaf-4791-a440-af891effc177" providerId="ADAL" clId="{A01895BB-F9E3-4D6F-AE3A-799F4C793F39}" dt="2021-12-07T15:50:02.810" v="140"/>
          <ac:picMkLst>
            <pc:docMk/>
            <pc:sldMk cId="3682566047" sldId="257"/>
            <ac:picMk id="1026" creationId="{20ADA0B9-0F61-4F51-94E5-0BABFC8FF9A2}"/>
          </ac:picMkLst>
        </pc:picChg>
      </pc:sldChg>
      <pc:sldChg chg="addSp delSp modSp add mod modTransition modAnim modNotes">
        <pc:chgData name="حصه بنت العتيبي" userId="c1fe605c-1aaf-4791-a440-af891effc177" providerId="ADAL" clId="{A01895BB-F9E3-4D6F-AE3A-799F4C793F39}" dt="2021-12-08T07:27:36.959" v="1524"/>
        <pc:sldMkLst>
          <pc:docMk/>
          <pc:sldMk cId="3325689097" sldId="258"/>
        </pc:sldMkLst>
        <pc:spChg chg="add mod">
          <ac:chgData name="حصه بنت العتيبي" userId="c1fe605c-1aaf-4791-a440-af891effc177" providerId="ADAL" clId="{A01895BB-F9E3-4D6F-AE3A-799F4C793F39}" dt="2021-12-07T18:11:36.019" v="704" actId="1076"/>
          <ac:spMkLst>
            <pc:docMk/>
            <pc:sldMk cId="3325689097" sldId="258"/>
            <ac:spMk id="3" creationId="{F51E3743-4D9C-435D-AED5-4B365EE056F0}"/>
          </ac:spMkLst>
        </pc:spChg>
        <pc:spChg chg="add mod">
          <ac:chgData name="حصه بنت العتيبي" userId="c1fe605c-1aaf-4791-a440-af891effc177" providerId="ADAL" clId="{A01895BB-F9E3-4D6F-AE3A-799F4C793F39}" dt="2021-12-08T05:07:35.041" v="1389" actId="207"/>
          <ac:spMkLst>
            <pc:docMk/>
            <pc:sldMk cId="3325689097" sldId="258"/>
            <ac:spMk id="4" creationId="{46B1CD49-484A-45AE-9861-C54999EE365C}"/>
          </ac:spMkLst>
        </pc:spChg>
        <pc:spChg chg="add mod">
          <ac:chgData name="حصه بنت العتيبي" userId="c1fe605c-1aaf-4791-a440-af891effc177" providerId="ADAL" clId="{A01895BB-F9E3-4D6F-AE3A-799F4C793F39}" dt="2021-12-08T05:07:11.554" v="1388" actId="14861"/>
          <ac:spMkLst>
            <pc:docMk/>
            <pc:sldMk cId="3325689097" sldId="258"/>
            <ac:spMk id="5" creationId="{978D4773-6F31-4484-B1DA-92BBD1D45639}"/>
          </ac:spMkLst>
        </pc:spChg>
        <pc:spChg chg="del">
          <ac:chgData name="حصه بنت العتيبي" userId="c1fe605c-1aaf-4791-a440-af891effc177" providerId="ADAL" clId="{A01895BB-F9E3-4D6F-AE3A-799F4C793F39}" dt="2021-12-07T17:26:49.665" v="517" actId="478"/>
          <ac:spMkLst>
            <pc:docMk/>
            <pc:sldMk cId="3325689097" sldId="258"/>
            <ac:spMk id="7" creationId="{CEBE9885-AB3F-45F0-A9BC-CED0939883E9}"/>
          </ac:spMkLst>
        </pc:spChg>
        <pc:spChg chg="del mod">
          <ac:chgData name="حصه بنت العتيبي" userId="c1fe605c-1aaf-4791-a440-af891effc177" providerId="ADAL" clId="{A01895BB-F9E3-4D6F-AE3A-799F4C793F39}" dt="2021-12-07T17:25:52.913" v="510" actId="478"/>
          <ac:spMkLst>
            <pc:docMk/>
            <pc:sldMk cId="3325689097" sldId="258"/>
            <ac:spMk id="8" creationId="{720DBADF-2F46-49A5-AFEA-73FEE3F7162C}"/>
          </ac:spMkLst>
        </pc:spChg>
        <pc:spChg chg="add mod">
          <ac:chgData name="حصه بنت العتيبي" userId="c1fe605c-1aaf-4791-a440-af891effc177" providerId="ADAL" clId="{A01895BB-F9E3-4D6F-AE3A-799F4C793F39}" dt="2021-12-07T18:11:36.019" v="704" actId="1076"/>
          <ac:spMkLst>
            <pc:docMk/>
            <pc:sldMk cId="3325689097" sldId="258"/>
            <ac:spMk id="11" creationId="{6985ABE4-73A6-43B5-ACAB-AFBE502ABA9F}"/>
          </ac:spMkLst>
        </pc:spChg>
        <pc:spChg chg="del">
          <ac:chgData name="حصه بنت العتيبي" userId="c1fe605c-1aaf-4791-a440-af891effc177" providerId="ADAL" clId="{A01895BB-F9E3-4D6F-AE3A-799F4C793F39}" dt="2021-12-07T17:25:56.098" v="511" actId="478"/>
          <ac:spMkLst>
            <pc:docMk/>
            <pc:sldMk cId="3325689097" sldId="258"/>
            <ac:spMk id="11" creationId="{BBEF45C5-BB48-4234-BE5F-423C0E745849}"/>
          </ac:spMkLst>
        </pc:spChg>
        <pc:spChg chg="add mod">
          <ac:chgData name="حصه بنت العتيبي" userId="c1fe605c-1aaf-4791-a440-af891effc177" providerId="ADAL" clId="{A01895BB-F9E3-4D6F-AE3A-799F4C793F39}" dt="2021-12-08T05:07:35.041" v="1389" actId="207"/>
          <ac:spMkLst>
            <pc:docMk/>
            <pc:sldMk cId="3325689097" sldId="258"/>
            <ac:spMk id="13" creationId="{35973BAB-364F-411B-AB81-0DF1B7933E16}"/>
          </ac:spMkLst>
        </pc:spChg>
        <pc:spChg chg="del">
          <ac:chgData name="حصه بنت العتيبي" userId="c1fe605c-1aaf-4791-a440-af891effc177" providerId="ADAL" clId="{A01895BB-F9E3-4D6F-AE3A-799F4C793F39}" dt="2021-12-07T17:32:09.281" v="543" actId="21"/>
          <ac:spMkLst>
            <pc:docMk/>
            <pc:sldMk cId="3325689097" sldId="258"/>
            <ac:spMk id="13" creationId="{4831D0F7-8E49-4706-9518-7F3CA47749F1}"/>
          </ac:spMkLst>
        </pc:spChg>
        <pc:spChg chg="add mod">
          <ac:chgData name="حصه بنت العتيبي" userId="c1fe605c-1aaf-4791-a440-af891effc177" providerId="ADAL" clId="{A01895BB-F9E3-4D6F-AE3A-799F4C793F39}" dt="2021-12-08T05:07:11.554" v="1388" actId="14861"/>
          <ac:spMkLst>
            <pc:docMk/>
            <pc:sldMk cId="3325689097" sldId="258"/>
            <ac:spMk id="14" creationId="{9D44BDF2-DA58-4144-8E2C-C0C33D56DFA9}"/>
          </ac:spMkLst>
        </pc:spChg>
        <pc:spChg chg="mod">
          <ac:chgData name="حصه بنت العتيبي" userId="c1fe605c-1aaf-4791-a440-af891effc177" providerId="ADAL" clId="{A01895BB-F9E3-4D6F-AE3A-799F4C793F39}" dt="2021-12-07T17:31:11.191" v="540" actId="1076"/>
          <ac:spMkLst>
            <pc:docMk/>
            <pc:sldMk cId="3325689097" sldId="258"/>
            <ac:spMk id="16" creationId="{1810C6E9-25CF-468E-A534-0A36CF8A6B6D}"/>
          </ac:spMkLst>
        </pc:spChg>
        <pc:spChg chg="mod">
          <ac:chgData name="حصه بنت العتيبي" userId="c1fe605c-1aaf-4791-a440-af891effc177" providerId="ADAL" clId="{A01895BB-F9E3-4D6F-AE3A-799F4C793F39}" dt="2021-12-07T17:26:37.043" v="513"/>
          <ac:spMkLst>
            <pc:docMk/>
            <pc:sldMk cId="3325689097" sldId="258"/>
            <ac:spMk id="17" creationId="{75586AEE-A29C-4C39-ACB1-98005D254972}"/>
          </ac:spMkLst>
        </pc:spChg>
        <pc:spChg chg="mod">
          <ac:chgData name="حصه بنت العتيبي" userId="c1fe605c-1aaf-4791-a440-af891effc177" providerId="ADAL" clId="{A01895BB-F9E3-4D6F-AE3A-799F4C793F39}" dt="2021-12-07T17:26:37.043" v="513"/>
          <ac:spMkLst>
            <pc:docMk/>
            <pc:sldMk cId="3325689097" sldId="258"/>
            <ac:spMk id="18" creationId="{ED59CC50-CA42-4117-88FB-350633F0B303}"/>
          </ac:spMkLst>
        </pc:spChg>
        <pc:grpChg chg="del">
          <ac:chgData name="حصه بنت العتيبي" userId="c1fe605c-1aaf-4791-a440-af891effc177" providerId="ADAL" clId="{A01895BB-F9E3-4D6F-AE3A-799F4C793F39}" dt="2021-12-07T17:26:40.444" v="514" actId="478"/>
          <ac:grpSpMkLst>
            <pc:docMk/>
            <pc:sldMk cId="3325689097" sldId="258"/>
            <ac:grpSpMk id="4" creationId="{FEA4AEBE-4286-481F-9744-83133F1D67D4}"/>
          </ac:grpSpMkLst>
        </pc:grpChg>
        <pc:grpChg chg="add mod">
          <ac:chgData name="حصه بنت العتيبي" userId="c1fe605c-1aaf-4791-a440-af891effc177" providerId="ADAL" clId="{A01895BB-F9E3-4D6F-AE3A-799F4C793F39}" dt="2021-12-07T17:31:56.320" v="542" actId="339"/>
          <ac:grpSpMkLst>
            <pc:docMk/>
            <pc:sldMk cId="3325689097" sldId="258"/>
            <ac:grpSpMk id="12" creationId="{BC9C99BC-DC0E-4490-9A97-9866C6758492}"/>
          </ac:grpSpMkLst>
        </pc:grpChg>
        <pc:grpChg chg="mod">
          <ac:chgData name="حصه بنت العتيبي" userId="c1fe605c-1aaf-4791-a440-af891effc177" providerId="ADAL" clId="{A01895BB-F9E3-4D6F-AE3A-799F4C793F39}" dt="2021-12-07T17:26:37.043" v="513"/>
          <ac:grpSpMkLst>
            <pc:docMk/>
            <pc:sldMk cId="3325689097" sldId="258"/>
            <ac:grpSpMk id="15" creationId="{437985C8-9857-4087-B907-BD26A69FEED0}"/>
          </ac:grpSpMkLst>
        </pc:grpChg>
        <pc:picChg chg="add mod modCrop">
          <ac:chgData name="حصه بنت العتيبي" userId="c1fe605c-1aaf-4791-a440-af891effc177" providerId="ADAL" clId="{A01895BB-F9E3-4D6F-AE3A-799F4C793F39}" dt="2021-12-07T18:13:17.885" v="712" actId="1076"/>
          <ac:picMkLst>
            <pc:docMk/>
            <pc:sldMk cId="3325689097" sldId="258"/>
            <ac:picMk id="7" creationId="{C689BF4D-3A7B-427F-A085-1BC72DD5D947}"/>
          </ac:picMkLst>
        </pc:picChg>
        <pc:picChg chg="del">
          <ac:chgData name="حصه بنت العتيبي" userId="c1fe605c-1aaf-4791-a440-af891effc177" providerId="ADAL" clId="{A01895BB-F9E3-4D6F-AE3A-799F4C793F39}" dt="2021-12-07T17:26:11.220" v="512" actId="478"/>
          <ac:picMkLst>
            <pc:docMk/>
            <pc:sldMk cId="3325689097" sldId="258"/>
            <ac:picMk id="14" creationId="{621F52DD-0705-4D31-96AF-924D6534590E}"/>
          </ac:picMkLst>
        </pc:picChg>
      </pc:sldChg>
      <pc:sldChg chg="addSp delSp modSp add mod ord modTransition setBg delAnim">
        <pc:chgData name="حصه بنت العتيبي" userId="c1fe605c-1aaf-4791-a440-af891effc177" providerId="ADAL" clId="{A01895BB-F9E3-4D6F-AE3A-799F4C793F39}" dt="2021-12-08T07:36:49.214" v="1527"/>
        <pc:sldMkLst>
          <pc:docMk/>
          <pc:sldMk cId="2192683916" sldId="259"/>
        </pc:sldMkLst>
        <pc:spChg chg="mod">
          <ac:chgData name="حصه بنت العتيبي" userId="c1fe605c-1aaf-4791-a440-af891effc177" providerId="ADAL" clId="{A01895BB-F9E3-4D6F-AE3A-799F4C793F39}" dt="2021-12-07T15:51:58.884" v="151" actId="207"/>
          <ac:spMkLst>
            <pc:docMk/>
            <pc:sldMk cId="2192683916" sldId="259"/>
            <ac:spMk id="2" creationId="{36EE1670-E24E-4A26-B023-F75F2E2724B6}"/>
          </ac:spMkLst>
        </pc:spChg>
        <pc:spChg chg="add del mod">
          <ac:chgData name="حصه بنت العتيبي" userId="c1fe605c-1aaf-4791-a440-af891effc177" providerId="ADAL" clId="{A01895BB-F9E3-4D6F-AE3A-799F4C793F39}" dt="2021-12-07T15:48:15.738" v="119" actId="478"/>
          <ac:spMkLst>
            <pc:docMk/>
            <pc:sldMk cId="2192683916" sldId="259"/>
            <ac:spMk id="7" creationId="{71014566-B2FA-4536-A44E-9F23568254B0}"/>
          </ac:spMkLst>
        </pc:spChg>
        <pc:spChg chg="add del">
          <ac:chgData name="حصه بنت العتيبي" userId="c1fe605c-1aaf-4791-a440-af891effc177" providerId="ADAL" clId="{A01895BB-F9E3-4D6F-AE3A-799F4C793F39}" dt="2021-12-07T15:45:57.173" v="65" actId="478"/>
          <ac:spMkLst>
            <pc:docMk/>
            <pc:sldMk cId="2192683916" sldId="259"/>
            <ac:spMk id="10" creationId="{D18998ED-0D89-4CD7-B7B4-FCB3858F9E22}"/>
          </ac:spMkLst>
        </pc:spChg>
        <pc:spChg chg="add del">
          <ac:chgData name="حصه بنت العتيبي" userId="c1fe605c-1aaf-4791-a440-af891effc177" providerId="ADAL" clId="{A01895BB-F9E3-4D6F-AE3A-799F4C793F39}" dt="2021-12-07T15:45:57.173" v="65" actId="478"/>
          <ac:spMkLst>
            <pc:docMk/>
            <pc:sldMk cId="2192683916" sldId="259"/>
            <ac:spMk id="11" creationId="{31079340-7F6A-4195-AF26-9B7A441A8144}"/>
          </ac:spMkLst>
        </pc:spChg>
        <pc:spChg chg="mod">
          <ac:chgData name="حصه بنت العتيبي" userId="c1fe605c-1aaf-4791-a440-af891effc177" providerId="ADAL" clId="{A01895BB-F9E3-4D6F-AE3A-799F4C793F39}" dt="2021-12-07T15:47:50.050" v="116" actId="164"/>
          <ac:spMkLst>
            <pc:docMk/>
            <pc:sldMk cId="2192683916" sldId="259"/>
            <ac:spMk id="14" creationId="{B4444D2C-4275-4F18-8997-704CC1C71B95}"/>
          </ac:spMkLst>
        </pc:spChg>
        <pc:spChg chg="add del mod">
          <ac:chgData name="حصه بنت العتيبي" userId="c1fe605c-1aaf-4791-a440-af891effc177" providerId="ADAL" clId="{A01895BB-F9E3-4D6F-AE3A-799F4C793F39}" dt="2021-12-07T18:34:34.758" v="719" actId="1076"/>
          <ac:spMkLst>
            <pc:docMk/>
            <pc:sldMk cId="2192683916" sldId="259"/>
            <ac:spMk id="16" creationId="{0DEF0954-3C4C-4A33-BFE4-F1F1D19C59AE}"/>
          </ac:spMkLst>
        </pc:spChg>
        <pc:spChg chg="add del mod">
          <ac:chgData name="حصه بنت العتيبي" userId="c1fe605c-1aaf-4791-a440-af891effc177" providerId="ADAL" clId="{A01895BB-F9E3-4D6F-AE3A-799F4C793F39}" dt="2021-12-07T18:34:34.758" v="719" actId="1076"/>
          <ac:spMkLst>
            <pc:docMk/>
            <pc:sldMk cId="2192683916" sldId="259"/>
            <ac:spMk id="17" creationId="{D011F7F5-D10E-4CBF-9F76-FD8EE07F4F9E}"/>
          </ac:spMkLst>
        </pc:spChg>
        <pc:spChg chg="add mod ord">
          <ac:chgData name="حصه بنت العتيبي" userId="c1fe605c-1aaf-4791-a440-af891effc177" providerId="ADAL" clId="{A01895BB-F9E3-4D6F-AE3A-799F4C793F39}" dt="2021-12-07T15:50:59.316" v="147" actId="1076"/>
          <ac:spMkLst>
            <pc:docMk/>
            <pc:sldMk cId="2192683916" sldId="259"/>
            <ac:spMk id="19" creationId="{6AD17483-80D0-4308-A00B-17FF27549895}"/>
          </ac:spMkLst>
        </pc:spChg>
        <pc:grpChg chg="add del mod">
          <ac:chgData name="حصه بنت العتيبي" userId="c1fe605c-1aaf-4791-a440-af891effc177" providerId="ADAL" clId="{A01895BB-F9E3-4D6F-AE3A-799F4C793F39}" dt="2021-12-07T15:52:27.206" v="155" actId="478"/>
          <ac:grpSpMkLst>
            <pc:docMk/>
            <pc:sldMk cId="2192683916" sldId="259"/>
            <ac:grpSpMk id="5" creationId="{151E5DAA-40DD-4919-8E04-D14C2A20FB34}"/>
          </ac:grpSpMkLst>
        </pc:grpChg>
        <pc:picChg chg="del">
          <ac:chgData name="حصه بنت العتيبي" userId="c1fe605c-1aaf-4791-a440-af891effc177" providerId="ADAL" clId="{A01895BB-F9E3-4D6F-AE3A-799F4C793F39}" dt="2021-12-07T15:49:09.224" v="133" actId="478"/>
          <ac:picMkLst>
            <pc:docMk/>
            <pc:sldMk cId="2192683916" sldId="259"/>
            <ac:picMk id="3" creationId="{EE2F3747-8A25-4F61-B1BA-16BE8C31769D}"/>
          </ac:picMkLst>
        </pc:picChg>
        <pc:picChg chg="del">
          <ac:chgData name="حصه بنت العتيبي" userId="c1fe605c-1aaf-4791-a440-af891effc177" providerId="ADAL" clId="{A01895BB-F9E3-4D6F-AE3A-799F4C793F39}" dt="2021-12-07T15:46:05.465" v="67" actId="478"/>
          <ac:picMkLst>
            <pc:docMk/>
            <pc:sldMk cId="2192683916" sldId="259"/>
            <ac:picMk id="4" creationId="{BCB34DCB-4DD8-4C8E-87DF-B8EFF7D41639}"/>
          </ac:picMkLst>
        </pc:picChg>
        <pc:picChg chg="del">
          <ac:chgData name="حصه بنت العتيبي" userId="c1fe605c-1aaf-4791-a440-af891effc177" providerId="ADAL" clId="{A01895BB-F9E3-4D6F-AE3A-799F4C793F39}" dt="2021-12-07T15:46:03.505" v="66" actId="478"/>
          <ac:picMkLst>
            <pc:docMk/>
            <pc:sldMk cId="2192683916" sldId="259"/>
            <ac:picMk id="6" creationId="{4487AEBB-96D7-496A-BA2D-25006A071B0F}"/>
          </ac:picMkLst>
        </pc:picChg>
        <pc:picChg chg="mod">
          <ac:chgData name="حصه بنت العتيبي" userId="c1fe605c-1aaf-4791-a440-af891effc177" providerId="ADAL" clId="{A01895BB-F9E3-4D6F-AE3A-799F4C793F39}" dt="2021-12-07T15:47:50.050" v="116" actId="164"/>
          <ac:picMkLst>
            <pc:docMk/>
            <pc:sldMk cId="2192683916" sldId="259"/>
            <ac:picMk id="12" creationId="{D332144D-CE2D-4AE5-80A9-EBC76F66B029}"/>
          </ac:picMkLst>
        </pc:picChg>
        <pc:picChg chg="mod">
          <ac:chgData name="حصه بنت العتيبي" userId="c1fe605c-1aaf-4791-a440-af891effc177" providerId="ADAL" clId="{A01895BB-F9E3-4D6F-AE3A-799F4C793F39}" dt="2021-12-07T15:47:50.050" v="116" actId="164"/>
          <ac:picMkLst>
            <pc:docMk/>
            <pc:sldMk cId="2192683916" sldId="259"/>
            <ac:picMk id="13" creationId="{05E4473B-CA06-49CA-83A5-D2065331B3ED}"/>
          </ac:picMkLst>
        </pc:picChg>
        <pc:picChg chg="mod">
          <ac:chgData name="حصه بنت العتيبي" userId="c1fe605c-1aaf-4791-a440-af891effc177" providerId="ADAL" clId="{A01895BB-F9E3-4D6F-AE3A-799F4C793F39}" dt="2021-12-07T15:47:50.050" v="116" actId="164"/>
          <ac:picMkLst>
            <pc:docMk/>
            <pc:sldMk cId="2192683916" sldId="259"/>
            <ac:picMk id="15" creationId="{A2625522-CF34-48A0-98EF-5E8D7ADC705E}"/>
          </ac:picMkLst>
        </pc:picChg>
        <pc:picChg chg="add mod ord">
          <ac:chgData name="حصه بنت العتيبي" userId="c1fe605c-1aaf-4791-a440-af891effc177" providerId="ADAL" clId="{A01895BB-F9E3-4D6F-AE3A-799F4C793F39}" dt="2021-12-08T04:44:01.930" v="1152"/>
          <ac:picMkLst>
            <pc:docMk/>
            <pc:sldMk cId="2192683916" sldId="259"/>
            <ac:picMk id="18" creationId="{E850AE7A-90E4-48ED-9AA4-60BC5B080B0C}"/>
          </ac:picMkLst>
        </pc:picChg>
      </pc:sldChg>
      <pc:sldChg chg="addSp delSp modSp add mod ord modTransition delAnim modAnim">
        <pc:chgData name="حصه بنت العتيبي" userId="c1fe605c-1aaf-4791-a440-af891effc177" providerId="ADAL" clId="{A01895BB-F9E3-4D6F-AE3A-799F4C793F39}" dt="2021-12-08T07:27:36.959" v="1524"/>
        <pc:sldMkLst>
          <pc:docMk/>
          <pc:sldMk cId="770952866" sldId="260"/>
        </pc:sldMkLst>
        <pc:spChg chg="del mod">
          <ac:chgData name="حصه بنت العتيبي" userId="c1fe605c-1aaf-4791-a440-af891effc177" providerId="ADAL" clId="{A01895BB-F9E3-4D6F-AE3A-799F4C793F39}" dt="2021-12-07T16:36:50.246" v="313" actId="478"/>
          <ac:spMkLst>
            <pc:docMk/>
            <pc:sldMk cId="770952866" sldId="260"/>
            <ac:spMk id="2" creationId="{9826D902-CFCF-4F41-86F9-3DA04689BA3E}"/>
          </ac:spMkLst>
        </pc:spChg>
        <pc:spChg chg="mod">
          <ac:chgData name="حصه بنت العتيبي" userId="c1fe605c-1aaf-4791-a440-af891effc177" providerId="ADAL" clId="{A01895BB-F9E3-4D6F-AE3A-799F4C793F39}" dt="2021-12-08T05:00:47.632" v="1367" actId="14100"/>
          <ac:spMkLst>
            <pc:docMk/>
            <pc:sldMk cId="770952866" sldId="260"/>
            <ac:spMk id="30" creationId="{0000AC5C-6258-422B-BCDB-D2960B730DDE}"/>
          </ac:spMkLst>
        </pc:spChg>
        <pc:spChg chg="mod">
          <ac:chgData name="حصه بنت العتيبي" userId="c1fe605c-1aaf-4791-a440-af891effc177" providerId="ADAL" clId="{A01895BB-F9E3-4D6F-AE3A-799F4C793F39}" dt="2021-12-08T05:02:03.625" v="1376" actId="1076"/>
          <ac:spMkLst>
            <pc:docMk/>
            <pc:sldMk cId="770952866" sldId="260"/>
            <ac:spMk id="31" creationId="{B0FB45F9-ED76-4CF9-9B59-5060F6D5020A}"/>
          </ac:spMkLst>
        </pc:spChg>
        <pc:spChg chg="mod">
          <ac:chgData name="حصه بنت العتيبي" userId="c1fe605c-1aaf-4791-a440-af891effc177" providerId="ADAL" clId="{A01895BB-F9E3-4D6F-AE3A-799F4C793F39}" dt="2021-12-08T05:01:55.052" v="1374" actId="1076"/>
          <ac:spMkLst>
            <pc:docMk/>
            <pc:sldMk cId="770952866" sldId="260"/>
            <ac:spMk id="32" creationId="{CDF8FAB0-84F5-456F-978E-E4D6381B8C4D}"/>
          </ac:spMkLst>
        </pc:spChg>
        <pc:spChg chg="mod">
          <ac:chgData name="حصه بنت العتيبي" userId="c1fe605c-1aaf-4791-a440-af891effc177" providerId="ADAL" clId="{A01895BB-F9E3-4D6F-AE3A-799F4C793F39}" dt="2021-12-08T05:01:59.112" v="1375" actId="1076"/>
          <ac:spMkLst>
            <pc:docMk/>
            <pc:sldMk cId="770952866" sldId="260"/>
            <ac:spMk id="33" creationId="{91B3C350-D8C8-4B7E-A631-D49374DF08F5}"/>
          </ac:spMkLst>
        </pc:spChg>
        <pc:spChg chg="del">
          <ac:chgData name="حصه بنت العتيبي" userId="c1fe605c-1aaf-4791-a440-af891effc177" providerId="ADAL" clId="{A01895BB-F9E3-4D6F-AE3A-799F4C793F39}" dt="2021-12-08T05:00:10.654" v="1360" actId="478"/>
          <ac:spMkLst>
            <pc:docMk/>
            <pc:sldMk cId="770952866" sldId="260"/>
            <ac:spMk id="34" creationId="{BFA5F2D8-DA2D-49FE-95F1-BE0DD112D577}"/>
          </ac:spMkLst>
        </pc:spChg>
        <pc:spChg chg="del mod">
          <ac:chgData name="حصه بنت العتيبي" userId="c1fe605c-1aaf-4791-a440-af891effc177" providerId="ADAL" clId="{A01895BB-F9E3-4D6F-AE3A-799F4C793F39}" dt="2021-12-08T05:01:41.770" v="1371" actId="478"/>
          <ac:spMkLst>
            <pc:docMk/>
            <pc:sldMk cId="770952866" sldId="260"/>
            <ac:spMk id="35" creationId="{678CC3A9-E1B3-481E-856B-B0A2C198AE80}"/>
          </ac:spMkLst>
        </pc:spChg>
        <pc:spChg chg="del">
          <ac:chgData name="حصه بنت العتيبي" userId="c1fe605c-1aaf-4791-a440-af891effc177" providerId="ADAL" clId="{A01895BB-F9E3-4D6F-AE3A-799F4C793F39}" dt="2021-12-08T05:00:24.090" v="1363" actId="478"/>
          <ac:spMkLst>
            <pc:docMk/>
            <pc:sldMk cId="770952866" sldId="260"/>
            <ac:spMk id="36" creationId="{5B95A018-D2EF-4C61-91BA-BFB49D2FF431}"/>
          </ac:spMkLst>
        </pc:spChg>
        <pc:grpChg chg="mod">
          <ac:chgData name="حصه بنت العتيبي" userId="c1fe605c-1aaf-4791-a440-af891effc177" providerId="ADAL" clId="{A01895BB-F9E3-4D6F-AE3A-799F4C793F39}" dt="2021-12-08T04:44:10.792" v="1153"/>
          <ac:grpSpMkLst>
            <pc:docMk/>
            <pc:sldMk cId="770952866" sldId="260"/>
            <ac:grpSpMk id="8" creationId="{DC2D4069-11D0-4DB3-ACC6-3843D215B187}"/>
          </ac:grpSpMkLst>
        </pc:grpChg>
        <pc:grpChg chg="mod">
          <ac:chgData name="حصه بنت العتيبي" userId="c1fe605c-1aaf-4791-a440-af891effc177" providerId="ADAL" clId="{A01895BB-F9E3-4D6F-AE3A-799F4C793F39}" dt="2021-12-08T04:59:36.862" v="1352" actId="1076"/>
          <ac:grpSpMkLst>
            <pc:docMk/>
            <pc:sldMk cId="770952866" sldId="260"/>
            <ac:grpSpMk id="9" creationId="{0D123A3A-23EE-4515-AEE2-18B926231970}"/>
          </ac:grpSpMkLst>
        </pc:grpChg>
        <pc:grpChg chg="mod">
          <ac:chgData name="حصه بنت العتيبي" userId="c1fe605c-1aaf-4791-a440-af891effc177" providerId="ADAL" clId="{A01895BB-F9E3-4D6F-AE3A-799F4C793F39}" dt="2021-12-08T05:02:03.625" v="1376" actId="1076"/>
          <ac:grpSpMkLst>
            <pc:docMk/>
            <pc:sldMk cId="770952866" sldId="260"/>
            <ac:grpSpMk id="12" creationId="{F4660A8B-A670-410E-801C-2ABAE0987513}"/>
          </ac:grpSpMkLst>
        </pc:grpChg>
        <pc:grpChg chg="mod">
          <ac:chgData name="حصه بنت العتيبي" userId="c1fe605c-1aaf-4791-a440-af891effc177" providerId="ADAL" clId="{A01895BB-F9E3-4D6F-AE3A-799F4C793F39}" dt="2021-12-08T05:01:59.112" v="1375" actId="1076"/>
          <ac:grpSpMkLst>
            <pc:docMk/>
            <pc:sldMk cId="770952866" sldId="260"/>
            <ac:grpSpMk id="15" creationId="{F6039E3A-9F12-4651-BBF5-5AB5EEEB507E}"/>
          </ac:grpSpMkLst>
        </pc:grpChg>
        <pc:grpChg chg="mod">
          <ac:chgData name="حصه بنت العتيبي" userId="c1fe605c-1aaf-4791-a440-af891effc177" providerId="ADAL" clId="{A01895BB-F9E3-4D6F-AE3A-799F4C793F39}" dt="2021-12-08T05:01:55.052" v="1374" actId="1076"/>
          <ac:grpSpMkLst>
            <pc:docMk/>
            <pc:sldMk cId="770952866" sldId="260"/>
            <ac:grpSpMk id="18" creationId="{38B6663E-85AB-4C67-8853-B00B9533599A}"/>
          </ac:grpSpMkLst>
        </pc:grpChg>
        <pc:grpChg chg="del mod">
          <ac:chgData name="حصه بنت العتيبي" userId="c1fe605c-1aaf-4791-a440-af891effc177" providerId="ADAL" clId="{A01895BB-F9E3-4D6F-AE3A-799F4C793F39}" dt="2021-12-08T05:01:46.606" v="1372" actId="478"/>
          <ac:grpSpMkLst>
            <pc:docMk/>
            <pc:sldMk cId="770952866" sldId="260"/>
            <ac:grpSpMk id="21" creationId="{8DA5EAF6-41D1-4349-932C-FF7C366730AC}"/>
          </ac:grpSpMkLst>
        </pc:grpChg>
        <pc:grpChg chg="del mod">
          <ac:chgData name="حصه بنت العتيبي" userId="c1fe605c-1aaf-4791-a440-af891effc177" providerId="ADAL" clId="{A01895BB-F9E3-4D6F-AE3A-799F4C793F39}" dt="2021-12-08T05:01:49.445" v="1373" actId="478"/>
          <ac:grpSpMkLst>
            <pc:docMk/>
            <pc:sldMk cId="770952866" sldId="260"/>
            <ac:grpSpMk id="24" creationId="{D1A1F076-288D-42AD-A6E1-E0E9AD9B7FE9}"/>
          </ac:grpSpMkLst>
        </pc:grpChg>
        <pc:grpChg chg="del mod">
          <ac:chgData name="حصه بنت العتيبي" userId="c1fe605c-1aaf-4791-a440-af891effc177" providerId="ADAL" clId="{A01895BB-F9E3-4D6F-AE3A-799F4C793F39}" dt="2021-12-08T05:00:20.913" v="1362" actId="478"/>
          <ac:grpSpMkLst>
            <pc:docMk/>
            <pc:sldMk cId="770952866" sldId="260"/>
            <ac:grpSpMk id="27" creationId="{486A7E8D-7558-411C-B3D7-02E07E620824}"/>
          </ac:grpSpMkLst>
        </pc:grpChg>
        <pc:picChg chg="add del">
          <ac:chgData name="حصه بنت العتيبي" userId="c1fe605c-1aaf-4791-a440-af891effc177" providerId="ADAL" clId="{A01895BB-F9E3-4D6F-AE3A-799F4C793F39}" dt="2021-12-07T18:35:32.260" v="721" actId="21"/>
          <ac:picMkLst>
            <pc:docMk/>
            <pc:sldMk cId="770952866" sldId="260"/>
            <ac:picMk id="3" creationId="{41C5ACF0-A113-4900-B428-C61689D090E5}"/>
          </ac:picMkLst>
        </pc:picChg>
        <pc:picChg chg="add mod">
          <ac:chgData name="حصه بنت العتيبي" userId="c1fe605c-1aaf-4791-a440-af891effc177" providerId="ADAL" clId="{A01895BB-F9E3-4D6F-AE3A-799F4C793F39}" dt="2021-12-08T05:01:30.827" v="1370" actId="1076"/>
          <ac:picMkLst>
            <pc:docMk/>
            <pc:sldMk cId="770952866" sldId="260"/>
            <ac:picMk id="3" creationId="{8126ABA2-5381-4C6F-9DD1-DE9385BC4DF4}"/>
          </ac:picMkLst>
        </pc:picChg>
        <pc:picChg chg="del mod">
          <ac:chgData name="حصه بنت العتيبي" userId="c1fe605c-1aaf-4791-a440-af891effc177" providerId="ADAL" clId="{A01895BB-F9E3-4D6F-AE3A-799F4C793F39}" dt="2021-12-07T16:36:50.246" v="313" actId="478"/>
          <ac:picMkLst>
            <pc:docMk/>
            <pc:sldMk cId="770952866" sldId="260"/>
            <ac:picMk id="3" creationId="{8D8C3DB0-F9A6-4DBB-8F3A-793AAE12A9BC}"/>
          </ac:picMkLst>
        </pc:picChg>
        <pc:picChg chg="del">
          <ac:chgData name="حصه بنت العتيبي" userId="c1fe605c-1aaf-4791-a440-af891effc177" providerId="ADAL" clId="{A01895BB-F9E3-4D6F-AE3A-799F4C793F39}" dt="2021-12-07T16:36:50.246" v="313" actId="478"/>
          <ac:picMkLst>
            <pc:docMk/>
            <pc:sldMk cId="770952866" sldId="260"/>
            <ac:picMk id="4" creationId="{7C87F511-159C-4588-B055-199366F0353E}"/>
          </ac:picMkLst>
        </pc:picChg>
        <pc:picChg chg="del">
          <ac:chgData name="حصه بنت العتيبي" userId="c1fe605c-1aaf-4791-a440-af891effc177" providerId="ADAL" clId="{A01895BB-F9E3-4D6F-AE3A-799F4C793F39}" dt="2021-12-07T16:36:50.246" v="313" actId="478"/>
          <ac:picMkLst>
            <pc:docMk/>
            <pc:sldMk cId="770952866" sldId="260"/>
            <ac:picMk id="5" creationId="{B8D657CA-9482-4BB2-AD86-DB0A8F0D3E83}"/>
          </ac:picMkLst>
        </pc:picChg>
      </pc:sldChg>
      <pc:sldChg chg="add del">
        <pc:chgData name="حصه بنت العتيبي" userId="c1fe605c-1aaf-4791-a440-af891effc177" providerId="ADAL" clId="{A01895BB-F9E3-4D6F-AE3A-799F4C793F39}" dt="2021-12-07T15:58:52.050" v="164" actId="47"/>
        <pc:sldMkLst>
          <pc:docMk/>
          <pc:sldMk cId="2750833972" sldId="261"/>
        </pc:sldMkLst>
      </pc:sldChg>
      <pc:sldChg chg="addSp delSp modSp add mod modTransition setBg modAnim">
        <pc:chgData name="حصه بنت العتيبي" userId="c1fe605c-1aaf-4791-a440-af891effc177" providerId="ADAL" clId="{A01895BB-F9E3-4D6F-AE3A-799F4C793F39}" dt="2021-12-08T07:28:38.211" v="1525"/>
        <pc:sldMkLst>
          <pc:docMk/>
          <pc:sldMk cId="2640557250" sldId="262"/>
        </pc:sldMkLst>
        <pc:spChg chg="add mod">
          <ac:chgData name="حصه بنت العتيبي" userId="c1fe605c-1aaf-4791-a440-af891effc177" providerId="ADAL" clId="{A01895BB-F9E3-4D6F-AE3A-799F4C793F39}" dt="2021-12-08T07:26:02.577" v="1521" actId="113"/>
          <ac:spMkLst>
            <pc:docMk/>
            <pc:sldMk cId="2640557250" sldId="262"/>
            <ac:spMk id="2" creationId="{2D8981CF-0EDE-4CB1-AD31-78093F85A3DD}"/>
          </ac:spMkLst>
        </pc:spChg>
        <pc:spChg chg="mod">
          <ac:chgData name="حصه بنت العتيبي" userId="c1fe605c-1aaf-4791-a440-af891effc177" providerId="ADAL" clId="{A01895BB-F9E3-4D6F-AE3A-799F4C793F39}" dt="2021-12-08T07:23:58.359" v="1497" actId="1076"/>
          <ac:spMkLst>
            <pc:docMk/>
            <pc:sldMk cId="2640557250" sldId="262"/>
            <ac:spMk id="4" creationId="{76FC3C8E-9E0A-46B0-94DE-DE8E7F159D53}"/>
          </ac:spMkLst>
        </pc:spChg>
        <pc:spChg chg="mod">
          <ac:chgData name="حصه بنت العتيبي" userId="c1fe605c-1aaf-4791-a440-af891effc177" providerId="ADAL" clId="{A01895BB-F9E3-4D6F-AE3A-799F4C793F39}" dt="2021-12-08T07:24:06.659" v="1499" actId="1076"/>
          <ac:spMkLst>
            <pc:docMk/>
            <pc:sldMk cId="2640557250" sldId="262"/>
            <ac:spMk id="5" creationId="{4CCE5020-EAF0-49E7-8B89-99AB42C4B09B}"/>
          </ac:spMkLst>
        </pc:spChg>
        <pc:spChg chg="add mod">
          <ac:chgData name="حصه بنت العتيبي" userId="c1fe605c-1aaf-4791-a440-af891effc177" providerId="ADAL" clId="{A01895BB-F9E3-4D6F-AE3A-799F4C793F39}" dt="2021-12-07T16:26:18.976" v="287" actId="1076"/>
          <ac:spMkLst>
            <pc:docMk/>
            <pc:sldMk cId="2640557250" sldId="262"/>
            <ac:spMk id="7" creationId="{A928DE32-A044-4AFA-ACF8-24B8820E5346}"/>
          </ac:spMkLst>
        </pc:spChg>
        <pc:spChg chg="mod">
          <ac:chgData name="حصه بنت العتيبي" userId="c1fe605c-1aaf-4791-a440-af891effc177" providerId="ADAL" clId="{A01895BB-F9E3-4D6F-AE3A-799F4C793F39}" dt="2021-12-07T16:16:30.599" v="198"/>
          <ac:spMkLst>
            <pc:docMk/>
            <pc:sldMk cId="2640557250" sldId="262"/>
            <ac:spMk id="10" creationId="{67010BBF-88F6-439A-86F9-C4CA5B20F529}"/>
          </ac:spMkLst>
        </pc:spChg>
        <pc:spChg chg="mod">
          <ac:chgData name="حصه بنت العتيبي" userId="c1fe605c-1aaf-4791-a440-af891effc177" providerId="ADAL" clId="{A01895BB-F9E3-4D6F-AE3A-799F4C793F39}" dt="2021-12-07T16:16:30.599" v="198"/>
          <ac:spMkLst>
            <pc:docMk/>
            <pc:sldMk cId="2640557250" sldId="262"/>
            <ac:spMk id="11" creationId="{1BBB1D24-FBBC-4F14-971B-A91AC509320E}"/>
          </ac:spMkLst>
        </pc:spChg>
        <pc:spChg chg="mod">
          <ac:chgData name="حصه بنت العتيبي" userId="c1fe605c-1aaf-4791-a440-af891effc177" providerId="ADAL" clId="{A01895BB-F9E3-4D6F-AE3A-799F4C793F39}" dt="2021-12-07T16:16:30.599" v="198"/>
          <ac:spMkLst>
            <pc:docMk/>
            <pc:sldMk cId="2640557250" sldId="262"/>
            <ac:spMk id="12" creationId="{B058EB67-425E-49D5-B9B5-5F4CDF17E14F}"/>
          </ac:spMkLst>
        </pc:spChg>
        <pc:spChg chg="add mod">
          <ac:chgData name="حصه بنت العتيبي" userId="c1fe605c-1aaf-4791-a440-af891effc177" providerId="ADAL" clId="{A01895BB-F9E3-4D6F-AE3A-799F4C793F39}" dt="2021-12-08T07:24:48.663" v="1508" actId="1076"/>
          <ac:spMkLst>
            <pc:docMk/>
            <pc:sldMk cId="2640557250" sldId="262"/>
            <ac:spMk id="13" creationId="{8E7F689E-B7F8-4E98-97F6-D066E848CB03}"/>
          </ac:spMkLst>
        </pc:spChg>
        <pc:spChg chg="add mod">
          <ac:chgData name="حصه بنت العتيبي" userId="c1fe605c-1aaf-4791-a440-af891effc177" providerId="ADAL" clId="{A01895BB-F9E3-4D6F-AE3A-799F4C793F39}" dt="2021-12-08T07:24:20.125" v="1503" actId="1076"/>
          <ac:spMkLst>
            <pc:docMk/>
            <pc:sldMk cId="2640557250" sldId="262"/>
            <ac:spMk id="14" creationId="{D7599E41-9E16-4300-B5B2-1872D0C33504}"/>
          </ac:spMkLst>
        </pc:spChg>
        <pc:spChg chg="add mod">
          <ac:chgData name="حصه بنت العتيبي" userId="c1fe605c-1aaf-4791-a440-af891effc177" providerId="ADAL" clId="{A01895BB-F9E3-4D6F-AE3A-799F4C793F39}" dt="2021-12-08T07:24:16.115" v="1502" actId="1076"/>
          <ac:spMkLst>
            <pc:docMk/>
            <pc:sldMk cId="2640557250" sldId="262"/>
            <ac:spMk id="15" creationId="{00593A86-2EB1-4E8F-ACE4-64991D30CB1C}"/>
          </ac:spMkLst>
        </pc:spChg>
        <pc:spChg chg="add mod">
          <ac:chgData name="حصه بنت العتيبي" userId="c1fe605c-1aaf-4791-a440-af891effc177" providerId="ADAL" clId="{A01895BB-F9E3-4D6F-AE3A-799F4C793F39}" dt="2021-12-08T07:24:03.144" v="1498" actId="1076"/>
          <ac:spMkLst>
            <pc:docMk/>
            <pc:sldMk cId="2640557250" sldId="262"/>
            <ac:spMk id="16" creationId="{577CFD68-C76C-4111-BFB5-C247FC197183}"/>
          </ac:spMkLst>
        </pc:spChg>
        <pc:spChg chg="add mod">
          <ac:chgData name="حصه بنت العتيبي" userId="c1fe605c-1aaf-4791-a440-af891effc177" providerId="ADAL" clId="{A01895BB-F9E3-4D6F-AE3A-799F4C793F39}" dt="2021-12-08T07:24:10.035" v="1500" actId="1076"/>
          <ac:spMkLst>
            <pc:docMk/>
            <pc:sldMk cId="2640557250" sldId="262"/>
            <ac:spMk id="17" creationId="{40234163-5A5F-4B1B-B566-107CC77EC0BB}"/>
          </ac:spMkLst>
        </pc:spChg>
        <pc:spChg chg="add mod">
          <ac:chgData name="حصه بنت العتيبي" userId="c1fe605c-1aaf-4791-a440-af891effc177" providerId="ADAL" clId="{A01895BB-F9E3-4D6F-AE3A-799F4C793F39}" dt="2021-12-08T07:24:12.551" v="1501" actId="1076"/>
          <ac:spMkLst>
            <pc:docMk/>
            <pc:sldMk cId="2640557250" sldId="262"/>
            <ac:spMk id="18" creationId="{53E4D8F7-DB4A-4DF5-B78C-61D2BF1B1010}"/>
          </ac:spMkLst>
        </pc:spChg>
        <pc:spChg chg="add mod">
          <ac:chgData name="حصه بنت العتيبي" userId="c1fe605c-1aaf-4791-a440-af891effc177" providerId="ADAL" clId="{A01895BB-F9E3-4D6F-AE3A-799F4C793F39}" dt="2021-12-08T07:24:22.985" v="1504" actId="1076"/>
          <ac:spMkLst>
            <pc:docMk/>
            <pc:sldMk cId="2640557250" sldId="262"/>
            <ac:spMk id="19" creationId="{0DAE8B0C-97A4-4727-9378-ABCBA7300ADA}"/>
          </ac:spMkLst>
        </pc:spChg>
        <pc:spChg chg="add mod">
          <ac:chgData name="حصه بنت العتيبي" userId="c1fe605c-1aaf-4791-a440-af891effc177" providerId="ADAL" clId="{A01895BB-F9E3-4D6F-AE3A-799F4C793F39}" dt="2021-12-07T17:34:07.478" v="554" actId="1076"/>
          <ac:spMkLst>
            <pc:docMk/>
            <pc:sldMk cId="2640557250" sldId="262"/>
            <ac:spMk id="20" creationId="{53888E9B-5DB6-488D-B6E6-8259B5FD1A8A}"/>
          </ac:spMkLst>
        </pc:spChg>
        <pc:spChg chg="add mod">
          <ac:chgData name="حصه بنت العتيبي" userId="c1fe605c-1aaf-4791-a440-af891effc177" providerId="ADAL" clId="{A01895BB-F9E3-4D6F-AE3A-799F4C793F39}" dt="2021-12-08T07:24:29.383" v="1507" actId="1076"/>
          <ac:spMkLst>
            <pc:docMk/>
            <pc:sldMk cId="2640557250" sldId="262"/>
            <ac:spMk id="21" creationId="{7E1D0743-C318-44BE-9D0D-B1FA1C37D376}"/>
          </ac:spMkLst>
        </pc:spChg>
        <pc:grpChg chg="del">
          <ac:chgData name="حصه بنت العتيبي" userId="c1fe605c-1aaf-4791-a440-af891effc177" providerId="ADAL" clId="{A01895BB-F9E3-4D6F-AE3A-799F4C793F39}" dt="2021-12-07T16:16:20.355" v="196" actId="478"/>
          <ac:grpSpMkLst>
            <pc:docMk/>
            <pc:sldMk cId="2640557250" sldId="262"/>
            <ac:grpSpMk id="6" creationId="{C6BC3292-AFE9-4799-94D1-99F5925D78F9}"/>
          </ac:grpSpMkLst>
        </pc:grpChg>
        <pc:grpChg chg="add mod">
          <ac:chgData name="حصه بنت العتيبي" userId="c1fe605c-1aaf-4791-a440-af891effc177" providerId="ADAL" clId="{A01895BB-F9E3-4D6F-AE3A-799F4C793F39}" dt="2021-12-07T16:16:30.599" v="198"/>
          <ac:grpSpMkLst>
            <pc:docMk/>
            <pc:sldMk cId="2640557250" sldId="262"/>
            <ac:grpSpMk id="8" creationId="{729C03FD-7ED1-4894-9603-091B11759262}"/>
          </ac:grpSpMkLst>
        </pc:grpChg>
        <pc:grpChg chg="mod">
          <ac:chgData name="حصه بنت العتيبي" userId="c1fe605c-1aaf-4791-a440-af891effc177" providerId="ADAL" clId="{A01895BB-F9E3-4D6F-AE3A-799F4C793F39}" dt="2021-12-07T16:16:30.599" v="198"/>
          <ac:grpSpMkLst>
            <pc:docMk/>
            <pc:sldMk cId="2640557250" sldId="262"/>
            <ac:grpSpMk id="9" creationId="{9973EE42-4C22-47FF-8D7C-365911500A6F}"/>
          </ac:grpSpMkLst>
        </pc:grpChg>
        <pc:picChg chg="add del mod ord modCrop">
          <ac:chgData name="حصه بنت العتيبي" userId="c1fe605c-1aaf-4791-a440-af891effc177" providerId="ADAL" clId="{A01895BB-F9E3-4D6F-AE3A-799F4C793F39}" dt="2021-12-07T16:49:29.932" v="339" actId="21"/>
          <ac:picMkLst>
            <pc:docMk/>
            <pc:sldMk cId="2640557250" sldId="262"/>
            <ac:picMk id="21" creationId="{F7DD35D1-B453-423F-B8F4-C7DD72C0CA16}"/>
          </ac:picMkLst>
        </pc:picChg>
        <pc:picChg chg="add mod">
          <ac:chgData name="حصه بنت العتيبي" userId="c1fe605c-1aaf-4791-a440-af891effc177" providerId="ADAL" clId="{A01895BB-F9E3-4D6F-AE3A-799F4C793F39}" dt="2021-12-07T16:52:43.859" v="353" actId="1076"/>
          <ac:picMkLst>
            <pc:docMk/>
            <pc:sldMk cId="2640557250" sldId="262"/>
            <ac:picMk id="23" creationId="{3165BAED-29B7-4B47-AD63-7207D203DA61}"/>
          </ac:picMkLst>
        </pc:picChg>
        <pc:picChg chg="del mod">
          <ac:chgData name="حصه بنت العتيبي" userId="c1fe605c-1aaf-4791-a440-af891effc177" providerId="ADAL" clId="{A01895BB-F9E3-4D6F-AE3A-799F4C793F39}" dt="2021-12-07T16:52:16.044" v="348" actId="478"/>
          <ac:picMkLst>
            <pc:docMk/>
            <pc:sldMk cId="2640557250" sldId="262"/>
            <ac:picMk id="2050" creationId="{3876B94A-C207-4555-9A9A-37698CB008FE}"/>
          </ac:picMkLst>
        </pc:picChg>
      </pc:sldChg>
      <pc:sldChg chg="modSp add del mod ord">
        <pc:chgData name="حصه بنت العتيبي" userId="c1fe605c-1aaf-4791-a440-af891effc177" providerId="ADAL" clId="{A01895BB-F9E3-4D6F-AE3A-799F4C793F39}" dt="2021-12-07T15:53:20.623" v="161" actId="47"/>
        <pc:sldMkLst>
          <pc:docMk/>
          <pc:sldMk cId="1442718514" sldId="264"/>
        </pc:sldMkLst>
        <pc:spChg chg="mod">
          <ac:chgData name="حصه بنت العتيبي" userId="c1fe605c-1aaf-4791-a440-af891effc177" providerId="ADAL" clId="{A01895BB-F9E3-4D6F-AE3A-799F4C793F39}" dt="2021-12-07T15:45:05.942" v="55" actId="403"/>
          <ac:spMkLst>
            <pc:docMk/>
            <pc:sldMk cId="1442718514" sldId="264"/>
            <ac:spMk id="4" creationId="{F75BD499-F84D-4DB4-80EC-D771E9953CA4}"/>
          </ac:spMkLst>
        </pc:spChg>
        <pc:spChg chg="mod">
          <ac:chgData name="حصه بنت العتيبي" userId="c1fe605c-1aaf-4791-a440-af891effc177" providerId="ADAL" clId="{A01895BB-F9E3-4D6F-AE3A-799F4C793F39}" dt="2021-12-07T15:45:27.974" v="59" actId="1076"/>
          <ac:spMkLst>
            <pc:docMk/>
            <pc:sldMk cId="1442718514" sldId="264"/>
            <ac:spMk id="5" creationId="{FAC27AE9-2F35-4DF7-A75D-C98F7573E2AA}"/>
          </ac:spMkLst>
        </pc:spChg>
        <pc:spChg chg="mod">
          <ac:chgData name="حصه بنت العتيبي" userId="c1fe605c-1aaf-4791-a440-af891effc177" providerId="ADAL" clId="{A01895BB-F9E3-4D6F-AE3A-799F4C793F39}" dt="2021-12-07T15:45:27.974" v="59" actId="1076"/>
          <ac:spMkLst>
            <pc:docMk/>
            <pc:sldMk cId="1442718514" sldId="264"/>
            <ac:spMk id="6" creationId="{9742D846-DD0A-4CE8-8598-88ABED3D3BD3}"/>
          </ac:spMkLst>
        </pc:spChg>
        <pc:grpChg chg="mod">
          <ac:chgData name="حصه بنت العتيبي" userId="c1fe605c-1aaf-4791-a440-af891effc177" providerId="ADAL" clId="{A01895BB-F9E3-4D6F-AE3A-799F4C793F39}" dt="2021-12-07T15:45:10.844" v="56" actId="14100"/>
          <ac:grpSpMkLst>
            <pc:docMk/>
            <pc:sldMk cId="1442718514" sldId="264"/>
            <ac:grpSpMk id="2" creationId="{46E6FBA2-E691-456D-AC93-9E30E2635541}"/>
          </ac:grpSpMkLst>
        </pc:grpChg>
      </pc:sldChg>
      <pc:sldChg chg="add ord modTransition">
        <pc:chgData name="حصه بنت العتيبي" userId="c1fe605c-1aaf-4791-a440-af891effc177" providerId="ADAL" clId="{A01895BB-F9E3-4D6F-AE3A-799F4C793F39}" dt="2021-12-08T07:27:36.959" v="1524"/>
        <pc:sldMkLst>
          <pc:docMk/>
          <pc:sldMk cId="3562901067" sldId="272"/>
        </pc:sldMkLst>
      </pc:sldChg>
      <pc:sldChg chg="addSp delSp modSp add mod modTransition delAnim modAnim">
        <pc:chgData name="حصه بنت العتيبي" userId="c1fe605c-1aaf-4791-a440-af891effc177" providerId="ADAL" clId="{A01895BB-F9E3-4D6F-AE3A-799F4C793F39}" dt="2021-12-08T07:27:36.959" v="1524"/>
        <pc:sldMkLst>
          <pc:docMk/>
          <pc:sldMk cId="1841698025" sldId="276"/>
        </pc:sldMkLst>
        <pc:spChg chg="add del mod">
          <ac:chgData name="حصه بنت العتيبي" userId="c1fe605c-1aaf-4791-a440-af891effc177" providerId="ADAL" clId="{A01895BB-F9E3-4D6F-AE3A-799F4C793F39}" dt="2021-12-07T17:00:57.433" v="359" actId="767"/>
          <ac:spMkLst>
            <pc:docMk/>
            <pc:sldMk cId="1841698025" sldId="276"/>
            <ac:spMk id="2" creationId="{0B12FDCE-67C2-4193-8E38-AC24C1335708}"/>
          </ac:spMkLst>
        </pc:spChg>
        <pc:spChg chg="add mod">
          <ac:chgData name="حصه بنت العتيبي" userId="c1fe605c-1aaf-4791-a440-af891effc177" providerId="ADAL" clId="{A01895BB-F9E3-4D6F-AE3A-799F4C793F39}" dt="2021-12-08T05:10:21.461" v="1402" actId="1076"/>
          <ac:spMkLst>
            <pc:docMk/>
            <pc:sldMk cId="1841698025" sldId="276"/>
            <ac:spMk id="7" creationId="{3E6C2F12-B604-4358-9556-8CE5457A361C}"/>
          </ac:spMkLst>
        </pc:spChg>
        <pc:spChg chg="add mod">
          <ac:chgData name="حصه بنت العتيبي" userId="c1fe605c-1aaf-4791-a440-af891effc177" providerId="ADAL" clId="{A01895BB-F9E3-4D6F-AE3A-799F4C793F39}" dt="2021-12-08T05:10:21.461" v="1402" actId="1076"/>
          <ac:spMkLst>
            <pc:docMk/>
            <pc:sldMk cId="1841698025" sldId="276"/>
            <ac:spMk id="10" creationId="{255A12FA-36D6-45B7-B9BB-A27B1B12972B}"/>
          </ac:spMkLst>
        </pc:spChg>
        <pc:spChg chg="add mod">
          <ac:chgData name="حصه بنت العتيبي" userId="c1fe605c-1aaf-4791-a440-af891effc177" providerId="ADAL" clId="{A01895BB-F9E3-4D6F-AE3A-799F4C793F39}" dt="2021-12-08T05:10:21.461" v="1402" actId="1076"/>
          <ac:spMkLst>
            <pc:docMk/>
            <pc:sldMk cId="1841698025" sldId="276"/>
            <ac:spMk id="11" creationId="{5D8111F5-A9B3-4555-B2E9-B717F4646301}"/>
          </ac:spMkLst>
        </pc:spChg>
        <pc:spChg chg="add mod">
          <ac:chgData name="حصه بنت العتيبي" userId="c1fe605c-1aaf-4791-a440-af891effc177" providerId="ADAL" clId="{A01895BB-F9E3-4D6F-AE3A-799F4C793F39}" dt="2021-12-08T05:10:21.461" v="1402" actId="1076"/>
          <ac:spMkLst>
            <pc:docMk/>
            <pc:sldMk cId="1841698025" sldId="276"/>
            <ac:spMk id="12" creationId="{6A151872-9F6E-43B6-98F1-F5B763C53D15}"/>
          </ac:spMkLst>
        </pc:spChg>
        <pc:spChg chg="add mod">
          <ac:chgData name="حصه بنت العتيبي" userId="c1fe605c-1aaf-4791-a440-af891effc177" providerId="ADAL" clId="{A01895BB-F9E3-4D6F-AE3A-799F4C793F39}" dt="2021-12-08T05:10:21.461" v="1402" actId="1076"/>
          <ac:spMkLst>
            <pc:docMk/>
            <pc:sldMk cId="1841698025" sldId="276"/>
            <ac:spMk id="13" creationId="{1BC30825-AE84-4D7C-B989-5563DDBA508B}"/>
          </ac:spMkLst>
        </pc:spChg>
        <pc:spChg chg="del">
          <ac:chgData name="حصه بنت العتيبي" userId="c1fe605c-1aaf-4791-a440-af891effc177" providerId="ADAL" clId="{A01895BB-F9E3-4D6F-AE3A-799F4C793F39}" dt="2021-12-07T16:03:05.355" v="176" actId="478"/>
          <ac:spMkLst>
            <pc:docMk/>
            <pc:sldMk cId="1841698025" sldId="276"/>
            <ac:spMk id="13" creationId="{4831D0F7-8E49-4706-9518-7F3CA47749F1}"/>
          </ac:spMkLst>
        </pc:spChg>
        <pc:spChg chg="mod">
          <ac:chgData name="حصه بنت العتيبي" userId="c1fe605c-1aaf-4791-a440-af891effc177" providerId="ADAL" clId="{A01895BB-F9E3-4D6F-AE3A-799F4C793F39}" dt="2021-12-07T16:07:14.457" v="195" actId="1076"/>
          <ac:spMkLst>
            <pc:docMk/>
            <pc:sldMk cId="1841698025" sldId="276"/>
            <ac:spMk id="14" creationId="{296FF4AB-155E-41C1-B625-8223CB91049A}"/>
          </ac:spMkLst>
        </pc:spChg>
        <pc:spChg chg="add mod">
          <ac:chgData name="حصه بنت العتيبي" userId="c1fe605c-1aaf-4791-a440-af891effc177" providerId="ADAL" clId="{A01895BB-F9E3-4D6F-AE3A-799F4C793F39}" dt="2021-12-08T05:10:21.461" v="1402" actId="1076"/>
          <ac:spMkLst>
            <pc:docMk/>
            <pc:sldMk cId="1841698025" sldId="276"/>
            <ac:spMk id="14" creationId="{F1585144-839F-4994-8778-4FEF1ED28BD6}"/>
          </ac:spMkLst>
        </pc:spChg>
        <pc:spChg chg="del">
          <ac:chgData name="حصه بنت العتيبي" userId="c1fe605c-1aaf-4791-a440-af891effc177" providerId="ADAL" clId="{A01895BB-F9E3-4D6F-AE3A-799F4C793F39}" dt="2021-12-07T16:03:12.019" v="178" actId="478"/>
          <ac:spMkLst>
            <pc:docMk/>
            <pc:sldMk cId="1841698025" sldId="276"/>
            <ac:spMk id="30" creationId="{758B53C4-DB0B-4438-8310-A9D5F6CBBD6F}"/>
          </ac:spMkLst>
        </pc:spChg>
        <pc:spChg chg="del">
          <ac:chgData name="حصه بنت العتيبي" userId="c1fe605c-1aaf-4791-a440-af891effc177" providerId="ADAL" clId="{A01895BB-F9E3-4D6F-AE3A-799F4C793F39}" dt="2021-12-07T16:03:18.174" v="180" actId="478"/>
          <ac:spMkLst>
            <pc:docMk/>
            <pc:sldMk cId="1841698025" sldId="276"/>
            <ac:spMk id="31" creationId="{0C5D6EF2-7157-400F-8958-523A13BD949D}"/>
          </ac:spMkLst>
        </pc:spChg>
        <pc:spChg chg="del">
          <ac:chgData name="حصه بنت العتيبي" userId="c1fe605c-1aaf-4791-a440-af891effc177" providerId="ADAL" clId="{A01895BB-F9E3-4D6F-AE3A-799F4C793F39}" dt="2021-12-07T16:03:20.879" v="181" actId="478"/>
          <ac:spMkLst>
            <pc:docMk/>
            <pc:sldMk cId="1841698025" sldId="276"/>
            <ac:spMk id="40" creationId="{B9703D83-5DCF-4016-841A-081BC5490450}"/>
          </ac:spMkLst>
        </pc:spChg>
        <pc:spChg chg="del">
          <ac:chgData name="حصه بنت العتيبي" userId="c1fe605c-1aaf-4791-a440-af891effc177" providerId="ADAL" clId="{A01895BB-F9E3-4D6F-AE3A-799F4C793F39}" dt="2021-12-07T16:03:15.628" v="179" actId="478"/>
          <ac:spMkLst>
            <pc:docMk/>
            <pc:sldMk cId="1841698025" sldId="276"/>
            <ac:spMk id="41" creationId="{86BF1C57-9B3D-4B5E-B233-A33FE678DFAE}"/>
          </ac:spMkLst>
        </pc:spChg>
        <pc:grpChg chg="del">
          <ac:chgData name="حصه بنت العتيبي" userId="c1fe605c-1aaf-4791-a440-af891effc177" providerId="ADAL" clId="{A01895BB-F9E3-4D6F-AE3A-799F4C793F39}" dt="2021-12-07T16:06:04.705" v="183" actId="478"/>
          <ac:grpSpMkLst>
            <pc:docMk/>
            <pc:sldMk cId="1841698025" sldId="276"/>
            <ac:grpSpMk id="3" creationId="{E2A00009-282B-4298-BAC5-59CE0C68BB8E}"/>
          </ac:grpSpMkLst>
        </pc:grpChg>
        <pc:grpChg chg="del">
          <ac:chgData name="حصه بنت العتيبي" userId="c1fe605c-1aaf-4791-a440-af891effc177" providerId="ADAL" clId="{A01895BB-F9E3-4D6F-AE3A-799F4C793F39}" dt="2021-12-07T16:06:01.501" v="182" actId="478"/>
          <ac:grpSpMkLst>
            <pc:docMk/>
            <pc:sldMk cId="1841698025" sldId="276"/>
            <ac:grpSpMk id="7" creationId="{4FBD40E7-B00A-4FC0-9958-014A4EC8ACB6}"/>
          </ac:grpSpMkLst>
        </pc:grpChg>
        <pc:grpChg chg="del mod">
          <ac:chgData name="حصه بنت العتيبي" userId="c1fe605c-1aaf-4791-a440-af891effc177" providerId="ADAL" clId="{A01895BB-F9E3-4D6F-AE3A-799F4C793F39}" dt="2021-12-07T16:16:28.238" v="197" actId="21"/>
          <ac:grpSpMkLst>
            <pc:docMk/>
            <pc:sldMk cId="1841698025" sldId="276"/>
            <ac:grpSpMk id="11" creationId="{3B9C3770-7067-4F12-9101-544214375950}"/>
          </ac:grpSpMkLst>
        </pc:grpChg>
        <pc:picChg chg="add mod modCrop">
          <ac:chgData name="حصه بنت العتيبي" userId="c1fe605c-1aaf-4791-a440-af891effc177" providerId="ADAL" clId="{A01895BB-F9E3-4D6F-AE3A-799F4C793F39}" dt="2021-12-08T05:11:02.155" v="1405" actId="14861"/>
          <ac:picMkLst>
            <pc:docMk/>
            <pc:sldMk cId="1841698025" sldId="276"/>
            <ac:picMk id="3" creationId="{544D1D0F-ED5E-48E3-9613-A29E7999ADEF}"/>
          </ac:picMkLst>
        </pc:picChg>
        <pc:picChg chg="del">
          <ac:chgData name="حصه بنت العتيبي" userId="c1fe605c-1aaf-4791-a440-af891effc177" providerId="ADAL" clId="{A01895BB-F9E3-4D6F-AE3A-799F4C793F39}" dt="2021-12-07T16:06:09.128" v="184" actId="478"/>
          <ac:picMkLst>
            <pc:docMk/>
            <pc:sldMk cId="1841698025" sldId="276"/>
            <ac:picMk id="4" creationId="{27973CE2-807C-4A6E-8A88-DB59156B8B38}"/>
          </ac:picMkLst>
        </pc:picChg>
        <pc:picChg chg="add del">
          <ac:chgData name="حصه بنت العتيبي" userId="c1fe605c-1aaf-4791-a440-af891effc177" providerId="ADAL" clId="{A01895BB-F9E3-4D6F-AE3A-799F4C793F39}" dt="2021-12-07T17:00:42.354" v="356" actId="22"/>
          <ac:picMkLst>
            <pc:docMk/>
            <pc:sldMk cId="1841698025" sldId="276"/>
            <ac:picMk id="4" creationId="{79512682-44CF-4503-A3A8-92C78631A32A}"/>
          </ac:picMkLst>
        </pc:picChg>
        <pc:picChg chg="del">
          <ac:chgData name="حصه بنت العتيبي" userId="c1fe605c-1aaf-4791-a440-af891effc177" providerId="ADAL" clId="{A01895BB-F9E3-4D6F-AE3A-799F4C793F39}" dt="2021-12-07T16:06:10.968" v="185" actId="478"/>
          <ac:picMkLst>
            <pc:docMk/>
            <pc:sldMk cId="1841698025" sldId="276"/>
            <ac:picMk id="5" creationId="{73CFA99E-FD9D-43C7-A4C1-50FA0791BAB0}"/>
          </ac:picMkLst>
        </pc:picChg>
        <pc:picChg chg="add mod modCrop">
          <ac:chgData name="حصه بنت العتيبي" userId="c1fe605c-1aaf-4791-a440-af891effc177" providerId="ADAL" clId="{A01895BB-F9E3-4D6F-AE3A-799F4C793F39}" dt="2021-12-08T05:10:21.461" v="1402" actId="1076"/>
          <ac:picMkLst>
            <pc:docMk/>
            <pc:sldMk cId="1841698025" sldId="276"/>
            <ac:picMk id="6" creationId="{3D8D0CC3-5FA5-415C-8A56-A80907DCCCDD}"/>
          </ac:picMkLst>
        </pc:picChg>
        <pc:picChg chg="del">
          <ac:chgData name="حصه بنت العتيبي" userId="c1fe605c-1aaf-4791-a440-af891effc177" providerId="ADAL" clId="{A01895BB-F9E3-4D6F-AE3A-799F4C793F39}" dt="2021-12-07T16:03:08.545" v="177" actId="478"/>
          <ac:picMkLst>
            <pc:docMk/>
            <pc:sldMk cId="1841698025" sldId="276"/>
            <ac:picMk id="18" creationId="{17B10E90-DCF4-4F90-8712-44FF0B83ACAA}"/>
          </ac:picMkLst>
        </pc:picChg>
        <pc:picChg chg="mod">
          <ac:chgData name="حصه بنت العتيبي" userId="c1fe605c-1aaf-4791-a440-af891effc177" providerId="ADAL" clId="{A01895BB-F9E3-4D6F-AE3A-799F4C793F39}" dt="2021-12-08T05:10:24.955" v="1403" actId="1076"/>
          <ac:picMkLst>
            <pc:docMk/>
            <pc:sldMk cId="1841698025" sldId="276"/>
            <ac:picMk id="32" creationId="{FC571AA3-D54C-4120-BF8F-E66034706057}"/>
          </ac:picMkLst>
        </pc:picChg>
      </pc:sldChg>
      <pc:sldChg chg="addSp delSp modSp add mod modTransition delAnim modNotesTx">
        <pc:chgData name="حصه بنت العتيبي" userId="c1fe605c-1aaf-4791-a440-af891effc177" providerId="ADAL" clId="{A01895BB-F9E3-4D6F-AE3A-799F4C793F39}" dt="2021-12-08T07:27:36.959" v="1524"/>
        <pc:sldMkLst>
          <pc:docMk/>
          <pc:sldMk cId="3710405042" sldId="277"/>
        </pc:sldMkLst>
        <pc:spChg chg="add mod">
          <ac:chgData name="حصه بنت العتيبي" userId="c1fe605c-1aaf-4791-a440-af891effc177" providerId="ADAL" clId="{A01895BB-F9E3-4D6F-AE3A-799F4C793F39}" dt="2021-12-07T16:32:55.498" v="295" actId="13926"/>
          <ac:spMkLst>
            <pc:docMk/>
            <pc:sldMk cId="3710405042" sldId="277"/>
            <ac:spMk id="2" creationId="{F1E325B3-D711-4BC9-A282-48DF03CF1D1D}"/>
          </ac:spMkLst>
        </pc:spChg>
        <pc:spChg chg="del mod">
          <ac:chgData name="حصه بنت العتيبي" userId="c1fe605c-1aaf-4791-a440-af891effc177" providerId="ADAL" clId="{A01895BB-F9E3-4D6F-AE3A-799F4C793F39}" dt="2021-12-07T16:02:23.804" v="174" actId="478"/>
          <ac:spMkLst>
            <pc:docMk/>
            <pc:sldMk cId="3710405042" sldId="277"/>
            <ac:spMk id="6" creationId="{52CE09AA-7296-46E5-82F9-527726082ACF}"/>
          </ac:spMkLst>
        </pc:spChg>
        <pc:spChg chg="mod">
          <ac:chgData name="حصه بنت العتيبي" userId="c1fe605c-1aaf-4791-a440-af891effc177" providerId="ADAL" clId="{A01895BB-F9E3-4D6F-AE3A-799F4C793F39}" dt="2021-12-07T16:33:23.526" v="298" actId="13926"/>
          <ac:spMkLst>
            <pc:docMk/>
            <pc:sldMk cId="3710405042" sldId="277"/>
            <ac:spMk id="13" creationId="{010F9F97-74A1-48ED-8F5B-C57F9D571808}"/>
          </ac:spMkLst>
        </pc:spChg>
        <pc:spChg chg="mod">
          <ac:chgData name="حصه بنت العتيبي" userId="c1fe605c-1aaf-4791-a440-af891effc177" providerId="ADAL" clId="{A01895BB-F9E3-4D6F-AE3A-799F4C793F39}" dt="2021-12-07T16:33:57.989" v="304" actId="13926"/>
          <ac:spMkLst>
            <pc:docMk/>
            <pc:sldMk cId="3710405042" sldId="277"/>
            <ac:spMk id="15" creationId="{EAA248B7-D770-4753-AE90-4D94ED38ACC8}"/>
          </ac:spMkLst>
        </pc:spChg>
        <pc:spChg chg="mod">
          <ac:chgData name="حصه بنت العتيبي" userId="c1fe605c-1aaf-4791-a440-af891effc177" providerId="ADAL" clId="{A01895BB-F9E3-4D6F-AE3A-799F4C793F39}" dt="2021-12-07T16:34:23.671" v="310" actId="13926"/>
          <ac:spMkLst>
            <pc:docMk/>
            <pc:sldMk cId="3710405042" sldId="277"/>
            <ac:spMk id="16" creationId="{C2D8E7EE-3312-4CC3-935B-68FFBBF31A9E}"/>
          </ac:spMkLst>
        </pc:spChg>
        <pc:spChg chg="mod">
          <ac:chgData name="حصه بنت العتيبي" userId="c1fe605c-1aaf-4791-a440-af891effc177" providerId="ADAL" clId="{A01895BB-F9E3-4D6F-AE3A-799F4C793F39}" dt="2021-12-07T16:33:38.870" v="300" actId="13926"/>
          <ac:spMkLst>
            <pc:docMk/>
            <pc:sldMk cId="3710405042" sldId="277"/>
            <ac:spMk id="18" creationId="{BF519C43-22A0-4F2A-ADB7-6DB43FAC6987}"/>
          </ac:spMkLst>
        </pc:spChg>
        <pc:spChg chg="mod">
          <ac:chgData name="حصه بنت العتيبي" userId="c1fe605c-1aaf-4791-a440-af891effc177" providerId="ADAL" clId="{A01895BB-F9E3-4D6F-AE3A-799F4C793F39}" dt="2021-12-07T16:33:46.302" v="302" actId="13926"/>
          <ac:spMkLst>
            <pc:docMk/>
            <pc:sldMk cId="3710405042" sldId="277"/>
            <ac:spMk id="20" creationId="{AF00D859-B457-4ED6-A8BF-0E3DD99F643C}"/>
          </ac:spMkLst>
        </pc:spChg>
        <pc:spChg chg="mod">
          <ac:chgData name="حصه بنت العتيبي" userId="c1fe605c-1aaf-4791-a440-af891effc177" providerId="ADAL" clId="{A01895BB-F9E3-4D6F-AE3A-799F4C793F39}" dt="2021-12-07T16:00:16.751" v="172" actId="13926"/>
          <ac:spMkLst>
            <pc:docMk/>
            <pc:sldMk cId="3710405042" sldId="277"/>
            <ac:spMk id="23" creationId="{BDEAB094-FF00-401D-9222-5E822B27A918}"/>
          </ac:spMkLst>
        </pc:spChg>
        <pc:picChg chg="del">
          <ac:chgData name="حصه بنت العتيبي" userId="c1fe605c-1aaf-4791-a440-af891effc177" providerId="ADAL" clId="{A01895BB-F9E3-4D6F-AE3A-799F4C793F39}" dt="2021-12-07T15:58:58.444" v="165" actId="478"/>
          <ac:picMkLst>
            <pc:docMk/>
            <pc:sldMk cId="3710405042" sldId="277"/>
            <ac:picMk id="12" creationId="{85D4DB43-D19D-4D9D-853A-E1E12E38A588}"/>
          </ac:picMkLst>
        </pc:picChg>
      </pc:sldChg>
      <pc:sldChg chg="addSp delSp modSp new mod modTransition">
        <pc:chgData name="حصه بنت العتيبي" userId="c1fe605c-1aaf-4791-a440-af891effc177" providerId="ADAL" clId="{A01895BB-F9E3-4D6F-AE3A-799F4C793F39}" dt="2021-12-08T07:27:36.959" v="1524"/>
        <pc:sldMkLst>
          <pc:docMk/>
          <pc:sldMk cId="3031014385" sldId="278"/>
        </pc:sldMkLst>
        <pc:picChg chg="add mod">
          <ac:chgData name="حصه بنت العتيبي" userId="c1fe605c-1aaf-4791-a440-af891effc177" providerId="ADAL" clId="{A01895BB-F9E3-4D6F-AE3A-799F4C793F39}" dt="2021-12-07T17:24:43.377" v="508" actId="14100"/>
          <ac:picMkLst>
            <pc:docMk/>
            <pc:sldMk cId="3031014385" sldId="278"/>
            <ac:picMk id="3" creationId="{3E33E29C-C8B2-4F0D-BF8A-FB8E68F05F14}"/>
          </ac:picMkLst>
        </pc:picChg>
        <pc:picChg chg="add del mod">
          <ac:chgData name="حصه بنت العتيبي" userId="c1fe605c-1aaf-4791-a440-af891effc177" providerId="ADAL" clId="{A01895BB-F9E3-4D6F-AE3A-799F4C793F39}" dt="2021-12-07T17:21:28.503" v="489" actId="478"/>
          <ac:picMkLst>
            <pc:docMk/>
            <pc:sldMk cId="3031014385" sldId="278"/>
            <ac:picMk id="1026" creationId="{CEBD1D8D-9E99-45B1-B046-63FADED85A10}"/>
          </ac:picMkLst>
        </pc:picChg>
        <pc:picChg chg="add del mod">
          <ac:chgData name="حصه بنت العتيبي" userId="c1fe605c-1aaf-4791-a440-af891effc177" providerId="ADAL" clId="{A01895BB-F9E3-4D6F-AE3A-799F4C793F39}" dt="2021-12-07T17:20:33.829" v="487" actId="478"/>
          <ac:picMkLst>
            <pc:docMk/>
            <pc:sldMk cId="3031014385" sldId="278"/>
            <ac:picMk id="1028" creationId="{E422EC6C-3837-4B5A-AC4A-1694D7AA719A}"/>
          </ac:picMkLst>
        </pc:picChg>
        <pc:picChg chg="add del mod">
          <ac:chgData name="حصه بنت العتيبي" userId="c1fe605c-1aaf-4791-a440-af891effc177" providerId="ADAL" clId="{A01895BB-F9E3-4D6F-AE3A-799F4C793F39}" dt="2021-12-07T17:21:37.669" v="495" actId="478"/>
          <ac:picMkLst>
            <pc:docMk/>
            <pc:sldMk cId="3031014385" sldId="278"/>
            <ac:picMk id="1030" creationId="{A03EC21D-33F2-4E3B-8B30-C334F43CAF3C}"/>
          </ac:picMkLst>
        </pc:picChg>
        <pc:picChg chg="add mod">
          <ac:chgData name="حصه بنت العتيبي" userId="c1fe605c-1aaf-4791-a440-af891effc177" providerId="ADAL" clId="{A01895BB-F9E3-4D6F-AE3A-799F4C793F39}" dt="2021-12-07T17:24:28.630" v="507" actId="1076"/>
          <ac:picMkLst>
            <pc:docMk/>
            <pc:sldMk cId="3031014385" sldId="278"/>
            <ac:picMk id="1032" creationId="{4A1EC331-7A1D-43D8-AEF3-D4BB447A19E5}"/>
          </ac:picMkLst>
        </pc:picChg>
      </pc:sldChg>
      <pc:sldChg chg="add ord modTransition">
        <pc:chgData name="حصه بنت العتيبي" userId="c1fe605c-1aaf-4791-a440-af891effc177" providerId="ADAL" clId="{A01895BB-F9E3-4D6F-AE3A-799F4C793F39}" dt="2021-12-08T07:27:36.959" v="1524"/>
        <pc:sldMkLst>
          <pc:docMk/>
          <pc:sldMk cId="1954937293" sldId="279"/>
        </pc:sldMkLst>
      </pc:sldChg>
      <pc:sldChg chg="addSp delSp modSp new mod ord modTransition">
        <pc:chgData name="حصه بنت العتيبي" userId="c1fe605c-1aaf-4791-a440-af891effc177" providerId="ADAL" clId="{A01895BB-F9E3-4D6F-AE3A-799F4C793F39}" dt="2021-12-08T07:27:36.959" v="1524"/>
        <pc:sldMkLst>
          <pc:docMk/>
          <pc:sldMk cId="2488549395" sldId="280"/>
        </pc:sldMkLst>
        <pc:grpChg chg="add mod">
          <ac:chgData name="حصه بنت العتيبي" userId="c1fe605c-1aaf-4791-a440-af891effc177" providerId="ADAL" clId="{A01895BB-F9E3-4D6F-AE3A-799F4C793F39}" dt="2021-12-07T18:46:34.008" v="772" actId="14100"/>
          <ac:grpSpMkLst>
            <pc:docMk/>
            <pc:sldMk cId="2488549395" sldId="280"/>
            <ac:grpSpMk id="11" creationId="{E64C1CD1-698E-42C1-B869-3E1F63E3D4C7}"/>
          </ac:grpSpMkLst>
        </pc:grpChg>
        <pc:picChg chg="add del mod modCrop">
          <ac:chgData name="حصه بنت العتيبي" userId="c1fe605c-1aaf-4791-a440-af891effc177" providerId="ADAL" clId="{A01895BB-F9E3-4D6F-AE3A-799F4C793F39}" dt="2021-12-07T18:38:25.117" v="730" actId="478"/>
          <ac:picMkLst>
            <pc:docMk/>
            <pc:sldMk cId="2488549395" sldId="280"/>
            <ac:picMk id="2" creationId="{9B9DB0FE-00A6-4904-A082-D29715B5A39F}"/>
          </ac:picMkLst>
        </pc:picChg>
        <pc:picChg chg="add del mod modCrop">
          <ac:chgData name="حصه بنت العتيبي" userId="c1fe605c-1aaf-4791-a440-af891effc177" providerId="ADAL" clId="{A01895BB-F9E3-4D6F-AE3A-799F4C793F39}" dt="2021-12-07T18:40:51.779" v="745" actId="478"/>
          <ac:picMkLst>
            <pc:docMk/>
            <pc:sldMk cId="2488549395" sldId="280"/>
            <ac:picMk id="4" creationId="{9BA60E4A-6613-4747-91DD-E5EA178B5ED0}"/>
          </ac:picMkLst>
        </pc:picChg>
        <pc:picChg chg="add del mod modCrop">
          <ac:chgData name="حصه بنت العتيبي" userId="c1fe605c-1aaf-4791-a440-af891effc177" providerId="ADAL" clId="{A01895BB-F9E3-4D6F-AE3A-799F4C793F39}" dt="2021-12-07T18:42:01.120" v="759" actId="478"/>
          <ac:picMkLst>
            <pc:docMk/>
            <pc:sldMk cId="2488549395" sldId="280"/>
            <ac:picMk id="6" creationId="{D471E7C5-43D2-4A0B-A6A3-B8AAA56CE6BA}"/>
          </ac:picMkLst>
        </pc:picChg>
        <pc:picChg chg="add mod modCrop">
          <ac:chgData name="حصه بنت العتيبي" userId="c1fe605c-1aaf-4791-a440-af891effc177" providerId="ADAL" clId="{A01895BB-F9E3-4D6F-AE3A-799F4C793F39}" dt="2021-12-07T18:45:22.275" v="771" actId="164"/>
          <ac:picMkLst>
            <pc:docMk/>
            <pc:sldMk cId="2488549395" sldId="280"/>
            <ac:picMk id="8" creationId="{F838E0D3-F90F-45A1-BF52-82E0F27B00C9}"/>
          </ac:picMkLst>
        </pc:picChg>
        <pc:picChg chg="add mod">
          <ac:chgData name="حصه بنت العتيبي" userId="c1fe605c-1aaf-4791-a440-af891effc177" providerId="ADAL" clId="{A01895BB-F9E3-4D6F-AE3A-799F4C793F39}" dt="2021-12-07T18:46:40.013" v="773" actId="1076"/>
          <ac:picMkLst>
            <pc:docMk/>
            <pc:sldMk cId="2488549395" sldId="280"/>
            <ac:picMk id="10" creationId="{8D432A5E-A820-46AD-BED5-40444AA8C298}"/>
          </ac:picMkLst>
        </pc:picChg>
      </pc:sldChg>
      <pc:sldChg chg="addSp delSp modSp new mod ord modTransition modAnim">
        <pc:chgData name="حصه بنت العتيبي" userId="c1fe605c-1aaf-4791-a440-af891effc177" providerId="ADAL" clId="{A01895BB-F9E3-4D6F-AE3A-799F4C793F39}" dt="2021-12-08T07:27:36.959" v="1524"/>
        <pc:sldMkLst>
          <pc:docMk/>
          <pc:sldMk cId="4215967103" sldId="281"/>
        </pc:sldMkLst>
        <pc:spChg chg="add mod">
          <ac:chgData name="حصه بنت العتيبي" userId="c1fe605c-1aaf-4791-a440-af891effc177" providerId="ADAL" clId="{A01895BB-F9E3-4D6F-AE3A-799F4C793F39}" dt="2021-12-08T04:42:58.348" v="1145" actId="1076"/>
          <ac:spMkLst>
            <pc:docMk/>
            <pc:sldMk cId="4215967103" sldId="281"/>
            <ac:spMk id="3" creationId="{930EB4A4-0A19-4DC0-8B1C-AC46DA12569D}"/>
          </ac:spMkLst>
        </pc:spChg>
        <pc:graphicFrameChg chg="add del mod modGraphic">
          <ac:chgData name="حصه بنت العتيبي" userId="c1fe605c-1aaf-4791-a440-af891effc177" providerId="ADAL" clId="{A01895BB-F9E3-4D6F-AE3A-799F4C793F39}" dt="2021-12-08T05:28:15.613" v="1463" actId="478"/>
          <ac:graphicFrameMkLst>
            <pc:docMk/>
            <pc:sldMk cId="4215967103" sldId="281"/>
            <ac:graphicFrameMk id="5" creationId="{F0050109-91CD-422C-851B-92BDEE7F4461}"/>
          </ac:graphicFrameMkLst>
        </pc:graphicFrameChg>
        <pc:picChg chg="add mod">
          <ac:chgData name="حصه بنت العتيبي" userId="c1fe605c-1aaf-4791-a440-af891effc177" providerId="ADAL" clId="{A01895BB-F9E3-4D6F-AE3A-799F4C793F39}" dt="2021-12-07T18:54:12.827" v="794" actId="1076"/>
          <ac:picMkLst>
            <pc:docMk/>
            <pc:sldMk cId="4215967103" sldId="281"/>
            <ac:picMk id="2" creationId="{430D7EF2-740D-4560-8173-2630AE88F6EB}"/>
          </ac:picMkLst>
        </pc:picChg>
        <pc:picChg chg="add mod">
          <ac:chgData name="حصه بنت العتيبي" userId="c1fe605c-1aaf-4791-a440-af891effc177" providerId="ADAL" clId="{A01895BB-F9E3-4D6F-AE3A-799F4C793F39}" dt="2021-12-08T05:11:46.044" v="1408" actId="1076"/>
          <ac:picMkLst>
            <pc:docMk/>
            <pc:sldMk cId="4215967103" sldId="281"/>
            <ac:picMk id="6" creationId="{2A1BD4E0-2500-4B62-9DDB-1054E5AEA14E}"/>
          </ac:picMkLst>
        </pc:picChg>
        <pc:picChg chg="add mod">
          <ac:chgData name="حصه بنت العتيبي" userId="c1fe605c-1aaf-4791-a440-af891effc177" providerId="ADAL" clId="{A01895BB-F9E3-4D6F-AE3A-799F4C793F39}" dt="2021-12-08T05:11:54.477" v="1410" actId="14100"/>
          <ac:picMkLst>
            <pc:docMk/>
            <pc:sldMk cId="4215967103" sldId="281"/>
            <ac:picMk id="7" creationId="{3FCC7D6E-DA80-4DCC-BBEB-A5F5CE0292E0}"/>
          </ac:picMkLst>
        </pc:picChg>
      </pc:sldChg>
      <pc:sldChg chg="addSp delSp modSp new mod modTransition modAnim">
        <pc:chgData name="حصه بنت العتيبي" userId="c1fe605c-1aaf-4791-a440-af891effc177" providerId="ADAL" clId="{A01895BB-F9E3-4D6F-AE3A-799F4C793F39}" dt="2021-12-08T07:27:36.959" v="1524"/>
        <pc:sldMkLst>
          <pc:docMk/>
          <pc:sldMk cId="1325497596" sldId="282"/>
        </pc:sldMkLst>
        <pc:spChg chg="add mod">
          <ac:chgData name="حصه بنت العتيبي" userId="c1fe605c-1aaf-4791-a440-af891effc177" providerId="ADAL" clId="{A01895BB-F9E3-4D6F-AE3A-799F4C793F39}" dt="2021-12-08T05:13:38.470" v="1426" actId="1076"/>
          <ac:spMkLst>
            <pc:docMk/>
            <pc:sldMk cId="1325497596" sldId="282"/>
            <ac:spMk id="10" creationId="{FFB00B05-2043-4936-AF4E-341C5883F2B0}"/>
          </ac:spMkLst>
        </pc:spChg>
        <pc:spChg chg="add mod">
          <ac:chgData name="حصه بنت العتيبي" userId="c1fe605c-1aaf-4791-a440-af891effc177" providerId="ADAL" clId="{A01895BB-F9E3-4D6F-AE3A-799F4C793F39}" dt="2021-12-08T05:13:28.724" v="1423" actId="1076"/>
          <ac:spMkLst>
            <pc:docMk/>
            <pc:sldMk cId="1325497596" sldId="282"/>
            <ac:spMk id="11" creationId="{CF8C2BAE-B49C-421E-85AE-5BAED575D16D}"/>
          </ac:spMkLst>
        </pc:spChg>
        <pc:spChg chg="add mod">
          <ac:chgData name="حصه بنت العتيبي" userId="c1fe605c-1aaf-4791-a440-af891effc177" providerId="ADAL" clId="{A01895BB-F9E3-4D6F-AE3A-799F4C793F39}" dt="2021-12-08T05:13:18.876" v="1421" actId="1076"/>
          <ac:spMkLst>
            <pc:docMk/>
            <pc:sldMk cId="1325497596" sldId="282"/>
            <ac:spMk id="12" creationId="{BD9F96B7-C3AB-4FC2-BB5F-D787F7E31157}"/>
          </ac:spMkLst>
        </pc:spChg>
        <pc:spChg chg="add mod">
          <ac:chgData name="حصه بنت العتيبي" userId="c1fe605c-1aaf-4791-a440-af891effc177" providerId="ADAL" clId="{A01895BB-F9E3-4D6F-AE3A-799F4C793F39}" dt="2021-12-08T05:13:34.675" v="1425" actId="1076"/>
          <ac:spMkLst>
            <pc:docMk/>
            <pc:sldMk cId="1325497596" sldId="282"/>
            <ac:spMk id="13" creationId="{338DA986-583B-4B57-87FF-F965F7E7C528}"/>
          </ac:spMkLst>
        </pc:spChg>
        <pc:spChg chg="add mod">
          <ac:chgData name="حصه بنت العتيبي" userId="c1fe605c-1aaf-4791-a440-af891effc177" providerId="ADAL" clId="{A01895BB-F9E3-4D6F-AE3A-799F4C793F39}" dt="2021-12-08T05:13:31.824" v="1424" actId="1076"/>
          <ac:spMkLst>
            <pc:docMk/>
            <pc:sldMk cId="1325497596" sldId="282"/>
            <ac:spMk id="14" creationId="{FE2DBED6-FD3E-41DB-8FEB-46D582BE7AA1}"/>
          </ac:spMkLst>
        </pc:spChg>
        <pc:spChg chg="add mod">
          <ac:chgData name="حصه بنت العتيبي" userId="c1fe605c-1aaf-4791-a440-af891effc177" providerId="ADAL" clId="{A01895BB-F9E3-4D6F-AE3A-799F4C793F39}" dt="2021-12-08T05:13:49.348" v="1427" actId="1076"/>
          <ac:spMkLst>
            <pc:docMk/>
            <pc:sldMk cId="1325497596" sldId="282"/>
            <ac:spMk id="15" creationId="{530F72C6-2060-4758-82E7-A623D31B3CD7}"/>
          </ac:spMkLst>
        </pc:spChg>
        <pc:grpChg chg="add mod">
          <ac:chgData name="حصه بنت العتيبي" userId="c1fe605c-1aaf-4791-a440-af891effc177" providerId="ADAL" clId="{A01895BB-F9E3-4D6F-AE3A-799F4C793F39}" dt="2021-12-08T05:13:11.636" v="1419" actId="14100"/>
          <ac:grpSpMkLst>
            <pc:docMk/>
            <pc:sldMk cId="1325497596" sldId="282"/>
            <ac:grpSpMk id="7" creationId="{CB81F270-ADEE-4FCD-AE76-AA46BA31D2CD}"/>
          </ac:grpSpMkLst>
        </pc:grpChg>
        <pc:picChg chg="add mod modCrop">
          <ac:chgData name="حصه بنت العتيبي" userId="c1fe605c-1aaf-4791-a440-af891effc177" providerId="ADAL" clId="{A01895BB-F9E3-4D6F-AE3A-799F4C793F39}" dt="2021-12-07T19:41:01.252" v="1016" actId="164"/>
          <ac:picMkLst>
            <pc:docMk/>
            <pc:sldMk cId="1325497596" sldId="282"/>
            <ac:picMk id="3" creationId="{46D07427-4927-46F5-A9DD-76AFD6FA3E46}"/>
          </ac:picMkLst>
        </pc:picChg>
        <pc:picChg chg="add del mod modCrop">
          <ac:chgData name="حصه بنت العتيبي" userId="c1fe605c-1aaf-4791-a440-af891effc177" providerId="ADAL" clId="{A01895BB-F9E3-4D6F-AE3A-799F4C793F39}" dt="2021-12-07T19:40:30.344" v="1010" actId="478"/>
          <ac:picMkLst>
            <pc:docMk/>
            <pc:sldMk cId="1325497596" sldId="282"/>
            <ac:picMk id="4" creationId="{369812BF-4561-41E6-964D-22A7358BCE28}"/>
          </ac:picMkLst>
        </pc:picChg>
        <pc:picChg chg="add mod ord">
          <ac:chgData name="حصه بنت العتيبي" userId="c1fe605c-1aaf-4791-a440-af891effc177" providerId="ADAL" clId="{A01895BB-F9E3-4D6F-AE3A-799F4C793F39}" dt="2021-12-07T19:41:01.252" v="1016" actId="164"/>
          <ac:picMkLst>
            <pc:docMk/>
            <pc:sldMk cId="1325497596" sldId="282"/>
            <ac:picMk id="6" creationId="{A4B50CBD-BE0D-4705-93F5-67AA5CEFC19A}"/>
          </ac:picMkLst>
        </pc:picChg>
        <pc:picChg chg="add del mod">
          <ac:chgData name="حصه بنت العتيبي" userId="c1fe605c-1aaf-4791-a440-af891effc177" providerId="ADAL" clId="{A01895BB-F9E3-4D6F-AE3A-799F4C793F39}" dt="2021-12-07T19:41:42.785" v="1020" actId="21"/>
          <ac:picMkLst>
            <pc:docMk/>
            <pc:sldMk cId="1325497596" sldId="282"/>
            <ac:picMk id="9" creationId="{49FFCB1F-B55B-47EA-8F62-01DBF6EBB678}"/>
          </ac:picMkLst>
        </pc:picChg>
        <pc:picChg chg="add mod">
          <ac:chgData name="حصه بنت العتيبي" userId="c1fe605c-1aaf-4791-a440-af891effc177" providerId="ADAL" clId="{A01895BB-F9E3-4D6F-AE3A-799F4C793F39}" dt="2021-12-08T04:43:14.969" v="1148" actId="1076"/>
          <ac:picMkLst>
            <pc:docMk/>
            <pc:sldMk cId="1325497596" sldId="282"/>
            <ac:picMk id="16" creationId="{FB50FC8D-8044-4F18-BB84-3551DE6AC60F}"/>
          </ac:picMkLst>
        </pc:picChg>
        <pc:picChg chg="add del mod modCrop">
          <ac:chgData name="حصه بنت العتيبي" userId="c1fe605c-1aaf-4791-a440-af891effc177" providerId="ADAL" clId="{A01895BB-F9E3-4D6F-AE3A-799F4C793F39}" dt="2021-12-08T05:14:17.355" v="1428" actId="478"/>
          <ac:picMkLst>
            <pc:docMk/>
            <pc:sldMk cId="1325497596" sldId="282"/>
            <ac:picMk id="17" creationId="{E2EB2B6C-30EE-4587-9C91-4A71AF1299DC}"/>
          </ac:picMkLst>
        </pc:picChg>
      </pc:sldChg>
      <pc:sldChg chg="addSp delSp modSp add mod ord modTransition delAnim modAnim modNotes">
        <pc:chgData name="حصه بنت العتيبي" userId="c1fe605c-1aaf-4791-a440-af891effc177" providerId="ADAL" clId="{A01895BB-F9E3-4D6F-AE3A-799F4C793F39}" dt="2021-12-08T07:27:36.959" v="1524"/>
        <pc:sldMkLst>
          <pc:docMk/>
          <pc:sldMk cId="1961916429" sldId="283"/>
        </pc:sldMkLst>
        <pc:spChg chg="mod">
          <ac:chgData name="حصه بنت العتيبي" userId="c1fe605c-1aaf-4791-a440-af891effc177" providerId="ADAL" clId="{A01895BB-F9E3-4D6F-AE3A-799F4C793F39}" dt="2021-12-07T19:10:06.249" v="937" actId="1076"/>
          <ac:spMkLst>
            <pc:docMk/>
            <pc:sldMk cId="1961916429" sldId="283"/>
            <ac:spMk id="3" creationId="{F51E3743-4D9C-435D-AED5-4B365EE056F0}"/>
          </ac:spMkLst>
        </pc:spChg>
        <pc:spChg chg="del">
          <ac:chgData name="حصه بنت العتيبي" userId="c1fe605c-1aaf-4791-a440-af891effc177" providerId="ADAL" clId="{A01895BB-F9E3-4D6F-AE3A-799F4C793F39}" dt="2021-12-07T19:03:00.719" v="852" actId="478"/>
          <ac:spMkLst>
            <pc:docMk/>
            <pc:sldMk cId="1961916429" sldId="283"/>
            <ac:spMk id="4" creationId="{46B1CD49-484A-45AE-9861-C54999EE365C}"/>
          </ac:spMkLst>
        </pc:spChg>
        <pc:spChg chg="mod">
          <ac:chgData name="حصه بنت العتيبي" userId="c1fe605c-1aaf-4791-a440-af891effc177" providerId="ADAL" clId="{A01895BB-F9E3-4D6F-AE3A-799F4C793F39}" dt="2021-12-07T19:08:57.400" v="923" actId="14100"/>
          <ac:spMkLst>
            <pc:docMk/>
            <pc:sldMk cId="1961916429" sldId="283"/>
            <ac:spMk id="5" creationId="{978D4773-6F31-4484-B1DA-92BBD1D45639}"/>
          </ac:spMkLst>
        </pc:spChg>
        <pc:spChg chg="del">
          <ac:chgData name="حصه بنت العتيبي" userId="c1fe605c-1aaf-4791-a440-af891effc177" providerId="ADAL" clId="{A01895BB-F9E3-4D6F-AE3A-799F4C793F39}" dt="2021-12-07T19:01:32.368" v="833" actId="478"/>
          <ac:spMkLst>
            <pc:docMk/>
            <pc:sldMk cId="1961916429" sldId="283"/>
            <ac:spMk id="11" creationId="{6985ABE4-73A6-43B5-ACAB-AFBE502ABA9F}"/>
          </ac:spMkLst>
        </pc:spChg>
        <pc:spChg chg="del mod">
          <ac:chgData name="حصه بنت العتيبي" userId="c1fe605c-1aaf-4791-a440-af891effc177" providerId="ADAL" clId="{A01895BB-F9E3-4D6F-AE3A-799F4C793F39}" dt="2021-12-07T19:03:10.316" v="855" actId="478"/>
          <ac:spMkLst>
            <pc:docMk/>
            <pc:sldMk cId="1961916429" sldId="283"/>
            <ac:spMk id="13" creationId="{35973BAB-364F-411B-AB81-0DF1B7933E16}"/>
          </ac:spMkLst>
        </pc:spChg>
        <pc:spChg chg="mod">
          <ac:chgData name="حصه بنت العتيبي" userId="c1fe605c-1aaf-4791-a440-af891effc177" providerId="ADAL" clId="{A01895BB-F9E3-4D6F-AE3A-799F4C793F39}" dt="2021-12-07T19:09:08.669" v="925" actId="14100"/>
          <ac:spMkLst>
            <pc:docMk/>
            <pc:sldMk cId="1961916429" sldId="283"/>
            <ac:spMk id="14" creationId="{9D44BDF2-DA58-4144-8E2C-C0C33D56DFA9}"/>
          </ac:spMkLst>
        </pc:spChg>
        <pc:spChg chg="mod">
          <ac:chgData name="حصه بنت العتيبي" userId="c1fe605c-1aaf-4791-a440-af891effc177" providerId="ADAL" clId="{A01895BB-F9E3-4D6F-AE3A-799F4C793F39}" dt="2021-12-07T18:58:47.692" v="820" actId="403"/>
          <ac:spMkLst>
            <pc:docMk/>
            <pc:sldMk cId="1961916429" sldId="283"/>
            <ac:spMk id="16" creationId="{1810C6E9-25CF-468E-A534-0A36CF8A6B6D}"/>
          </ac:spMkLst>
        </pc:spChg>
        <pc:grpChg chg="mod">
          <ac:chgData name="حصه بنت العتيبي" userId="c1fe605c-1aaf-4791-a440-af891effc177" providerId="ADAL" clId="{A01895BB-F9E3-4D6F-AE3A-799F4C793F39}" dt="2021-12-07T19:05:19.239" v="876" actId="1076"/>
          <ac:grpSpMkLst>
            <pc:docMk/>
            <pc:sldMk cId="1961916429" sldId="283"/>
            <ac:grpSpMk id="12" creationId="{BC9C99BC-DC0E-4490-9A97-9866C6758492}"/>
          </ac:grpSpMkLst>
        </pc:grpChg>
        <pc:picChg chg="add del mod">
          <ac:chgData name="حصه بنت العتيبي" userId="c1fe605c-1aaf-4791-a440-af891effc177" providerId="ADAL" clId="{A01895BB-F9E3-4D6F-AE3A-799F4C793F39}" dt="2021-12-07T19:35:27.848" v="969" actId="478"/>
          <ac:picMkLst>
            <pc:docMk/>
            <pc:sldMk cId="1961916429" sldId="283"/>
            <ac:picMk id="6" creationId="{4B600A06-AF1F-4071-B62E-46E1A67D0385}"/>
          </ac:picMkLst>
        </pc:picChg>
        <pc:picChg chg="del mod">
          <ac:chgData name="حصه بنت العتيبي" userId="c1fe605c-1aaf-4791-a440-af891effc177" providerId="ADAL" clId="{A01895BB-F9E3-4D6F-AE3A-799F4C793F39}" dt="2021-12-07T19:07:17.698" v="911" actId="478"/>
          <ac:picMkLst>
            <pc:docMk/>
            <pc:sldMk cId="1961916429" sldId="283"/>
            <ac:picMk id="7" creationId="{C689BF4D-3A7B-427F-A085-1BC72DD5D947}"/>
          </ac:picMkLst>
        </pc:picChg>
        <pc:picChg chg="add mod modCrop">
          <ac:chgData name="حصه بنت العتيبي" userId="c1fe605c-1aaf-4791-a440-af891effc177" providerId="ADAL" clId="{A01895BB-F9E3-4D6F-AE3A-799F4C793F39}" dt="2021-12-07T19:08:20.605" v="917" actId="1076"/>
          <ac:picMkLst>
            <pc:docMk/>
            <pc:sldMk cId="1961916429" sldId="283"/>
            <ac:picMk id="8" creationId="{7B8D3497-A8C6-4123-AA6A-6EADD840B291}"/>
          </ac:picMkLst>
        </pc:picChg>
        <pc:picChg chg="add del mod modCrop">
          <ac:chgData name="حصه بنت العتيبي" userId="c1fe605c-1aaf-4791-a440-af891effc177" providerId="ADAL" clId="{A01895BB-F9E3-4D6F-AE3A-799F4C793F39}" dt="2021-12-07T19:33:12.884" v="961" actId="478"/>
          <ac:picMkLst>
            <pc:docMk/>
            <pc:sldMk cId="1961916429" sldId="283"/>
            <ac:picMk id="10" creationId="{3D78D3F5-117E-4C9B-A148-6BDF0C1A0E98}"/>
          </ac:picMkLst>
        </pc:picChg>
        <pc:picChg chg="add mod modCrop">
          <ac:chgData name="حصه بنت العتيبي" userId="c1fe605c-1aaf-4791-a440-af891effc177" providerId="ADAL" clId="{A01895BB-F9E3-4D6F-AE3A-799F4C793F39}" dt="2021-12-07T19:36:05.919" v="979" actId="1076"/>
          <ac:picMkLst>
            <pc:docMk/>
            <pc:sldMk cId="1961916429" sldId="283"/>
            <ac:picMk id="13" creationId="{5A6F34EF-839E-4EA7-A420-8E28E8A2EB5C}"/>
          </ac:picMkLst>
        </pc:picChg>
        <pc:picChg chg="add mod modCrop">
          <ac:chgData name="حصه بنت العتيبي" userId="c1fe605c-1aaf-4791-a440-af891effc177" providerId="ADAL" clId="{A01895BB-F9E3-4D6F-AE3A-799F4C793F39}" dt="2021-12-07T19:08:18.458" v="916" actId="1076"/>
          <ac:picMkLst>
            <pc:docMk/>
            <pc:sldMk cId="1961916429" sldId="283"/>
            <ac:picMk id="19" creationId="{0217411F-5739-4AAD-B6F6-94A22DD4AF1B}"/>
          </ac:picMkLst>
        </pc:picChg>
      </pc:sldChg>
      <pc:sldChg chg="addSp delSp modSp new mod modTransition delAnim modAnim">
        <pc:chgData name="حصه بنت العتيبي" userId="c1fe605c-1aaf-4791-a440-af891effc177" providerId="ADAL" clId="{A01895BB-F9E3-4D6F-AE3A-799F4C793F39}" dt="2021-12-08T07:27:36.959" v="1524"/>
        <pc:sldMkLst>
          <pc:docMk/>
          <pc:sldMk cId="2516798680" sldId="284"/>
        </pc:sldMkLst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3" creationId="{C96476EF-7A57-44F8-9327-DC6958D4185A}"/>
          </ac:spMkLst>
        </pc:spChg>
        <pc:spChg chg="add del mod">
          <ac:chgData name="حصه بنت العتيبي" userId="c1fe605c-1aaf-4791-a440-af891effc177" providerId="ADAL" clId="{A01895BB-F9E3-4D6F-AE3A-799F4C793F39}" dt="2021-12-08T04:40:51.838" v="1130" actId="478"/>
          <ac:spMkLst>
            <pc:docMk/>
            <pc:sldMk cId="2516798680" sldId="284"/>
            <ac:spMk id="4" creationId="{2B73CC0C-B1B7-4879-903F-2B5DAB2F50AD}"/>
          </ac:spMkLst>
        </pc:spChg>
        <pc:spChg chg="add mod">
          <ac:chgData name="حصه بنت العتيبي" userId="c1fe605c-1aaf-4791-a440-af891effc177" providerId="ADAL" clId="{A01895BB-F9E3-4D6F-AE3A-799F4C793F39}" dt="2021-12-08T04:36:42.320" v="1109" actId="21"/>
          <ac:spMkLst>
            <pc:docMk/>
            <pc:sldMk cId="2516798680" sldId="284"/>
            <ac:spMk id="8" creationId="{EDBC65A1-76B5-4811-B44D-FEC12CC101CD}"/>
          </ac:spMkLst>
        </pc:spChg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9" creationId="{A09A2BBF-28E6-47CB-8484-230F7BB34DAB}"/>
          </ac:spMkLst>
        </pc:spChg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10" creationId="{1FDC0211-B2F9-4AA5-B5F0-D0237A798220}"/>
          </ac:spMkLst>
        </pc:spChg>
        <pc:spChg chg="add del mod">
          <ac:chgData name="حصه بنت العتيبي" userId="c1fe605c-1aaf-4791-a440-af891effc177" providerId="ADAL" clId="{A01895BB-F9E3-4D6F-AE3A-799F4C793F39}" dt="2021-12-08T04:40:07.081" v="1120" actId="478"/>
          <ac:spMkLst>
            <pc:docMk/>
            <pc:sldMk cId="2516798680" sldId="284"/>
            <ac:spMk id="11" creationId="{2D8A63AB-303D-4A60-B698-AD316E89F443}"/>
          </ac:spMkLst>
        </pc:spChg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12" creationId="{340A310E-3C11-43EF-86FC-354A37E29B0D}"/>
          </ac:spMkLst>
        </pc:spChg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13" creationId="{425C6767-8FBF-49CC-A8B0-165B9D88BB86}"/>
          </ac:spMkLst>
        </pc:spChg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14" creationId="{17354506-72FC-4812-B625-327B52E52B1C}"/>
          </ac:spMkLst>
        </pc:spChg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15" creationId="{9E67E5AB-CDC9-4D9D-BEA3-7E134709D8C7}"/>
          </ac:spMkLst>
        </pc:spChg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16" creationId="{3AE0E80E-4F85-4894-AB81-6D310C56100D}"/>
          </ac:spMkLst>
        </pc:spChg>
        <pc:spChg chg="add mod">
          <ac:chgData name="حصه بنت العتيبي" userId="c1fe605c-1aaf-4791-a440-af891effc177" providerId="ADAL" clId="{A01895BB-F9E3-4D6F-AE3A-799F4C793F39}" dt="2021-12-08T04:41:20.911" v="1136" actId="1076"/>
          <ac:spMkLst>
            <pc:docMk/>
            <pc:sldMk cId="2516798680" sldId="284"/>
            <ac:spMk id="17" creationId="{3910DE69-D6B0-4CDD-B064-6116FAB4C711}"/>
          </ac:spMkLst>
        </pc:spChg>
        <pc:spChg chg="add del mod">
          <ac:chgData name="حصه بنت العتيبي" userId="c1fe605c-1aaf-4791-a440-af891effc177" providerId="ADAL" clId="{A01895BB-F9E3-4D6F-AE3A-799F4C793F39}" dt="2021-12-08T04:40:47.963" v="1129" actId="478"/>
          <ac:spMkLst>
            <pc:docMk/>
            <pc:sldMk cId="2516798680" sldId="284"/>
            <ac:spMk id="18" creationId="{62A55556-A7BA-44DB-9E2C-3ED69DA0B113}"/>
          </ac:spMkLst>
        </pc:spChg>
        <pc:grpChg chg="add mod">
          <ac:chgData name="حصه بنت العتيبي" userId="c1fe605c-1aaf-4791-a440-af891effc177" providerId="ADAL" clId="{A01895BB-F9E3-4D6F-AE3A-799F4C793F39}" dt="2021-12-08T04:41:52.065" v="1140" actId="1076"/>
          <ac:grpSpMkLst>
            <pc:docMk/>
            <pc:sldMk cId="2516798680" sldId="284"/>
            <ac:grpSpMk id="7" creationId="{F445C444-8E85-4E99-B9D0-1714D11B03A5}"/>
          </ac:grpSpMkLst>
        </pc:grpChg>
        <pc:picChg chg="add mod">
          <ac:chgData name="حصه بنت العتيبي" userId="c1fe605c-1aaf-4791-a440-af891effc177" providerId="ADAL" clId="{A01895BB-F9E3-4D6F-AE3A-799F4C793F39}" dt="2021-12-07T19:44:12.925" v="1046" actId="164"/>
          <ac:picMkLst>
            <pc:docMk/>
            <pc:sldMk cId="2516798680" sldId="284"/>
            <ac:picMk id="2" creationId="{BEBC68AB-1241-4B6D-BEAC-F1588EB96E0B}"/>
          </ac:picMkLst>
        </pc:picChg>
        <pc:picChg chg="add del mod modCrop">
          <ac:chgData name="حصه بنت العتيبي" userId="c1fe605c-1aaf-4791-a440-af891effc177" providerId="ADAL" clId="{A01895BB-F9E3-4D6F-AE3A-799F4C793F39}" dt="2021-12-07T19:42:55.660" v="1032" actId="478"/>
          <ac:picMkLst>
            <pc:docMk/>
            <pc:sldMk cId="2516798680" sldId="284"/>
            <ac:picMk id="4" creationId="{D6F7D001-D861-4CC7-8585-D5814B00B513}"/>
          </ac:picMkLst>
        </pc:picChg>
        <pc:picChg chg="add mod modCrop">
          <ac:chgData name="حصه بنت العتيبي" userId="c1fe605c-1aaf-4791-a440-af891effc177" providerId="ADAL" clId="{A01895BB-F9E3-4D6F-AE3A-799F4C793F39}" dt="2021-12-07T19:44:12.925" v="1046" actId="164"/>
          <ac:picMkLst>
            <pc:docMk/>
            <pc:sldMk cId="2516798680" sldId="284"/>
            <ac:picMk id="6" creationId="{FACE62BA-AF04-46F3-A782-CC1A49DF113B}"/>
          </ac:picMkLst>
        </pc:picChg>
        <pc:picChg chg="add mod">
          <ac:chgData name="حصه بنت العتيبي" userId="c1fe605c-1aaf-4791-a440-af891effc177" providerId="ADAL" clId="{A01895BB-F9E3-4D6F-AE3A-799F4C793F39}" dt="2021-12-08T04:43:26.029" v="1151" actId="1076"/>
          <ac:picMkLst>
            <pc:docMk/>
            <pc:sldMk cId="2516798680" sldId="284"/>
            <ac:picMk id="19" creationId="{15AF0C3A-AB67-425F-BFE0-92FF2F51883C}"/>
          </ac:picMkLst>
        </pc:picChg>
        <pc:picChg chg="add mod">
          <ac:chgData name="حصه بنت العتيبي" userId="c1fe605c-1aaf-4791-a440-af891effc177" providerId="ADAL" clId="{A01895BB-F9E3-4D6F-AE3A-799F4C793F39}" dt="2021-12-08T05:14:24.122" v="1430" actId="1076"/>
          <ac:picMkLst>
            <pc:docMk/>
            <pc:sldMk cId="2516798680" sldId="284"/>
            <ac:picMk id="20" creationId="{CDE4409D-C881-47E4-AC45-11EB611976CC}"/>
          </ac:picMkLst>
        </pc:picChg>
      </pc:sldChg>
      <pc:sldChg chg="addSp modSp new modTransition">
        <pc:chgData name="حصه بنت العتيبي" userId="c1fe605c-1aaf-4791-a440-af891effc177" providerId="ADAL" clId="{A01895BB-F9E3-4D6F-AE3A-799F4C793F39}" dt="2021-12-08T07:27:36.959" v="1524"/>
        <pc:sldMkLst>
          <pc:docMk/>
          <pc:sldMk cId="3387235413" sldId="285"/>
        </pc:sldMkLst>
        <pc:picChg chg="add mod">
          <ac:chgData name="حصه بنت العتيبي" userId="c1fe605c-1aaf-4791-a440-af891effc177" providerId="ADAL" clId="{A01895BB-F9E3-4D6F-AE3A-799F4C793F39}" dt="2021-12-08T05:24:30.015" v="1456" actId="14861"/>
          <ac:picMkLst>
            <pc:docMk/>
            <pc:sldMk cId="3387235413" sldId="285"/>
            <ac:picMk id="1026" creationId="{5BCFC523-A57B-433B-A719-F14194EF62E6}"/>
          </ac:picMkLst>
        </pc:picChg>
      </pc:sldChg>
      <pc:sldChg chg="addSp delSp modSp new mod">
        <pc:chgData name="حصه بنت العتيبي" userId="c1fe605c-1aaf-4791-a440-af891effc177" providerId="ADAL" clId="{A01895BB-F9E3-4D6F-AE3A-799F4C793F39}" dt="2021-12-08T08:11:19.712" v="1662" actId="207"/>
        <pc:sldMkLst>
          <pc:docMk/>
          <pc:sldMk cId="2914535382" sldId="286"/>
        </pc:sldMkLst>
        <pc:spChg chg="add mod">
          <ac:chgData name="حصه بنت العتيبي" userId="c1fe605c-1aaf-4791-a440-af891effc177" providerId="ADAL" clId="{A01895BB-F9E3-4D6F-AE3A-799F4C793F39}" dt="2021-12-08T08:08:28.618" v="1580" actId="14861"/>
          <ac:spMkLst>
            <pc:docMk/>
            <pc:sldMk cId="2914535382" sldId="286"/>
            <ac:spMk id="4" creationId="{CD3BA3FD-8534-4253-97F9-B8CB0EA5511A}"/>
          </ac:spMkLst>
        </pc:spChg>
        <pc:spChg chg="add mod">
          <ac:chgData name="حصه بنت العتيبي" userId="c1fe605c-1aaf-4791-a440-af891effc177" providerId="ADAL" clId="{A01895BB-F9E3-4D6F-AE3A-799F4C793F39}" dt="2021-12-08T08:11:19.712" v="1662" actId="207"/>
          <ac:spMkLst>
            <pc:docMk/>
            <pc:sldMk cId="2914535382" sldId="286"/>
            <ac:spMk id="5" creationId="{EF0B7376-3854-49A3-91E6-E3E278000305}"/>
          </ac:spMkLst>
        </pc:spChg>
        <pc:picChg chg="add del mod">
          <ac:chgData name="حصه بنت العتيبي" userId="c1fe605c-1aaf-4791-a440-af891effc177" providerId="ADAL" clId="{A01895BB-F9E3-4D6F-AE3A-799F4C793F39}" dt="2021-12-08T08:03:01.741" v="1535" actId="478"/>
          <ac:picMkLst>
            <pc:docMk/>
            <pc:sldMk cId="2914535382" sldId="286"/>
            <ac:picMk id="3" creationId="{511B2EA5-8EF6-40AB-AE12-33C91A802E81}"/>
          </ac:picMkLst>
        </pc:picChg>
        <pc:picChg chg="add mod">
          <ac:chgData name="حصه بنت العتيبي" userId="c1fe605c-1aaf-4791-a440-af891effc177" providerId="ADAL" clId="{A01895BB-F9E3-4D6F-AE3A-799F4C793F39}" dt="2021-12-08T08:09:50.265" v="1587" actId="1076"/>
          <ac:picMkLst>
            <pc:docMk/>
            <pc:sldMk cId="2914535382" sldId="286"/>
            <ac:picMk id="1026" creationId="{C56AC274-D805-4310-9F27-DF693D935E5F}"/>
          </ac:picMkLst>
        </pc:picChg>
      </pc:sldChg>
      <pc:sldMasterChg chg="addSp modSp mod modTransition setBg addSldLayout modSldLayout">
        <pc:chgData name="حصه بنت العتيبي" userId="c1fe605c-1aaf-4791-a440-af891effc177" providerId="ADAL" clId="{A01895BB-F9E3-4D6F-AE3A-799F4C793F39}" dt="2021-12-08T07:27:36.959" v="1524"/>
        <pc:sldMasterMkLst>
          <pc:docMk/>
          <pc:sldMasterMk cId="2076047507" sldId="2147483648"/>
        </pc:sldMasterMkLst>
        <pc:spChg chg="add mod">
          <ac:chgData name="حصه بنت العتيبي" userId="c1fe605c-1aaf-4791-a440-af891effc177" providerId="ADAL" clId="{A01895BB-F9E3-4D6F-AE3A-799F4C793F39}" dt="2021-12-08T05:31:49.822" v="1493" actId="403"/>
          <ac:spMkLst>
            <pc:docMk/>
            <pc:sldMasterMk cId="2076047507" sldId="2147483648"/>
            <ac:spMk id="2" creationId="{BF400BBF-98D2-443C-819E-79EB6D3A9A2A}"/>
          </ac:spMkLst>
        </pc:spChg>
        <pc:sldLayoutChg chg="modTransition setBg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2076047507" sldId="2147483648"/>
            <pc:sldLayoutMk cId="2849066397" sldId="2147483649"/>
          </pc:sldLayoutMkLst>
        </pc:sldLayoutChg>
        <pc:sldLayoutChg chg="modTransition setBg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2076047507" sldId="2147483648"/>
            <pc:sldLayoutMk cId="801040923" sldId="2147483650"/>
          </pc:sldLayoutMkLst>
        </pc:sldLayoutChg>
        <pc:sldLayoutChg chg="new mo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2076047507" sldId="2147483648"/>
            <pc:sldLayoutMk cId="3612268408" sldId="2147483651"/>
          </pc:sldLayoutMkLst>
        </pc:sldLayoutChg>
      </pc:sldMasterChg>
      <pc:sldMasterChg chg="new mod modTransition addSldLayout modSldLayout">
        <pc:chgData name="حصه بنت العتيبي" userId="c1fe605c-1aaf-4791-a440-af891effc177" providerId="ADAL" clId="{A01895BB-F9E3-4D6F-AE3A-799F4C793F39}" dt="2021-12-08T07:27:36.959" v="1524"/>
        <pc:sldMasterMkLst>
          <pc:docMk/>
          <pc:sldMasterMk cId="3845299570" sldId="2147483652"/>
        </pc:sldMasterMkLst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885122430" sldId="2147483653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905953489" sldId="2147483654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1257276283" sldId="2147483655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173283933" sldId="2147483656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3955025671" sldId="2147483657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2954787175" sldId="2147483658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3907800679" sldId="2147483659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3501708341" sldId="2147483660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2677544167" sldId="2147483661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3891370608" sldId="2147483662"/>
          </pc:sldLayoutMkLst>
        </pc:sldLayoutChg>
        <pc:sldLayoutChg chg="new replId modTransition">
          <pc:chgData name="حصه بنت العتيبي" userId="c1fe605c-1aaf-4791-a440-af891effc177" providerId="ADAL" clId="{A01895BB-F9E3-4D6F-AE3A-799F4C793F39}" dt="2021-12-08T07:27:36.959" v="1524"/>
          <pc:sldLayoutMkLst>
            <pc:docMk/>
            <pc:sldMasterMk cId="3845299570" sldId="2147483652"/>
            <pc:sldLayoutMk cId="724191419" sldId="2147483663"/>
          </pc:sldLayoutMkLst>
        </pc:sldLayoutChg>
      </pc:sldMasterChg>
    </pc:docChg>
  </pc:docChgLst>
  <pc:docChgLst>
    <pc:chgData name="حصه بنت العتيبي" userId="c1fe605c-1aaf-4791-a440-af891effc177" providerId="ADAL" clId="{C8017534-1D87-48FC-99EA-760D386C64EC}"/>
    <pc:docChg chg="custSel addSld delSld modSld sldOrd replTag">
      <pc:chgData name="حصه بنت العتيبي" userId="c1fe605c-1aaf-4791-a440-af891effc177" providerId="ADAL" clId="{C8017534-1D87-48FC-99EA-760D386C64EC}" dt="2022-12-09T09:06:07.016" v="68" actId="2696"/>
      <pc:docMkLst>
        <pc:docMk/>
      </pc:docMkLst>
      <pc:sldChg chg="modAnim">
        <pc:chgData name="حصه بنت العتيبي" userId="c1fe605c-1aaf-4791-a440-af891effc177" providerId="ADAL" clId="{C8017534-1D87-48FC-99EA-760D386C64EC}" dt="2022-12-09T09:03:22.444" v="0"/>
        <pc:sldMkLst>
          <pc:docMk/>
          <pc:sldMk cId="770952866" sldId="260"/>
        </pc:sldMkLst>
      </pc:sldChg>
      <pc:sldChg chg="modSp mod">
        <pc:chgData name="حصه بنت العتيبي" userId="c1fe605c-1aaf-4791-a440-af891effc177" providerId="ADAL" clId="{C8017534-1D87-48FC-99EA-760D386C64EC}" dt="2022-12-09T09:05:23.923" v="15" actId="1076"/>
        <pc:sldMkLst>
          <pc:docMk/>
          <pc:sldMk cId="3710405042" sldId="277"/>
        </pc:sldMkLst>
        <pc:spChg chg="mod">
          <ac:chgData name="حصه بنت العتيبي" userId="c1fe605c-1aaf-4791-a440-af891effc177" providerId="ADAL" clId="{C8017534-1D87-48FC-99EA-760D386C64EC}" dt="2022-12-09T09:05:23.923" v="15" actId="1076"/>
          <ac:spMkLst>
            <pc:docMk/>
            <pc:sldMk cId="3710405042" sldId="277"/>
            <ac:spMk id="2" creationId="{F1E325B3-D711-4BC9-A282-48DF03CF1D1D}"/>
          </ac:spMkLst>
        </pc:spChg>
        <pc:spChg chg="mod">
          <ac:chgData name="حصه بنت العتيبي" userId="c1fe605c-1aaf-4791-a440-af891effc177" providerId="ADAL" clId="{C8017534-1D87-48FC-99EA-760D386C64EC}" dt="2022-12-09T09:04:18.863" v="8" actId="14100"/>
          <ac:spMkLst>
            <pc:docMk/>
            <pc:sldMk cId="3710405042" sldId="277"/>
            <ac:spMk id="22" creationId="{51EC6537-22CE-4EBB-A6E2-83A19B582052}"/>
          </ac:spMkLst>
        </pc:spChg>
      </pc:sldChg>
      <pc:sldChg chg="modSp add del mod ord modTransition">
        <pc:chgData name="حصه بنت العتيبي" userId="c1fe605c-1aaf-4791-a440-af891effc177" providerId="ADAL" clId="{C8017534-1D87-48FC-99EA-760D386C64EC}" dt="2022-12-09T09:06:06.965" v="67" actId="2696"/>
        <pc:sldMkLst>
          <pc:docMk/>
          <pc:sldMk cId="1072033384" sldId="287"/>
        </pc:sldMkLst>
        <pc:spChg chg="mod">
          <ac:chgData name="حصه بنت العتيبي" userId="c1fe605c-1aaf-4791-a440-af891effc177" providerId="ADAL" clId="{C8017534-1D87-48FC-99EA-760D386C64EC}" dt="2022-12-09T09:06:03.315" v="54"/>
          <ac:spMkLst>
            <pc:docMk/>
            <pc:sldMk cId="1072033384" sldId="287"/>
            <ac:spMk id="5" creationId="{4CCE5020-EAF0-49E7-8B89-99AB42C4B09B}"/>
          </ac:spMkLst>
        </pc:spChg>
        <pc:spChg chg="mod">
          <ac:chgData name="حصه بنت العتيبي" userId="c1fe605c-1aaf-4791-a440-af891effc177" providerId="ADAL" clId="{C8017534-1D87-48FC-99EA-760D386C64EC}" dt="2022-12-09T09:06:03.423" v="64"/>
          <ac:spMkLst>
            <pc:docMk/>
            <pc:sldMk cId="1072033384" sldId="287"/>
            <ac:spMk id="14" creationId="{D7599E41-9E16-4300-B5B2-1872D0C33504}"/>
          </ac:spMkLst>
        </pc:spChg>
        <pc:spChg chg="mod">
          <ac:chgData name="حصه بنت العتيبي" userId="c1fe605c-1aaf-4791-a440-af891effc177" providerId="ADAL" clId="{C8017534-1D87-48FC-99EA-760D386C64EC}" dt="2022-12-09T09:06:03.391" v="62"/>
          <ac:spMkLst>
            <pc:docMk/>
            <pc:sldMk cId="1072033384" sldId="287"/>
            <ac:spMk id="15" creationId="{00593A86-2EB1-4E8F-ACE4-64991D30CB1C}"/>
          </ac:spMkLst>
        </pc:spChg>
        <pc:spChg chg="mod">
          <ac:chgData name="حصه بنت العتيبي" userId="c1fe605c-1aaf-4791-a440-af891effc177" providerId="ADAL" clId="{C8017534-1D87-48FC-99EA-760D386C64EC}" dt="2022-12-09T09:06:03.304" v="52"/>
          <ac:spMkLst>
            <pc:docMk/>
            <pc:sldMk cId="1072033384" sldId="287"/>
            <ac:spMk id="16" creationId="{577CFD68-C76C-4111-BFB5-C247FC197183}"/>
          </ac:spMkLst>
        </pc:spChg>
        <pc:spChg chg="mod">
          <ac:chgData name="حصه بنت العتيبي" userId="c1fe605c-1aaf-4791-a440-af891effc177" providerId="ADAL" clId="{C8017534-1D87-48FC-99EA-760D386C64EC}" dt="2022-12-09T09:06:03.322" v="56"/>
          <ac:spMkLst>
            <pc:docMk/>
            <pc:sldMk cId="1072033384" sldId="287"/>
            <ac:spMk id="17" creationId="{40234163-5A5F-4B1B-B566-107CC77EC0BB}"/>
          </ac:spMkLst>
        </pc:spChg>
        <pc:spChg chg="mod">
          <ac:chgData name="حصه بنت العتيبي" userId="c1fe605c-1aaf-4791-a440-af891effc177" providerId="ADAL" clId="{C8017534-1D87-48FC-99EA-760D386C64EC}" dt="2022-12-09T09:06:03.342" v="58"/>
          <ac:spMkLst>
            <pc:docMk/>
            <pc:sldMk cId="1072033384" sldId="287"/>
            <ac:spMk id="18" creationId="{53E4D8F7-DB4A-4DF5-B78C-61D2BF1B1010}"/>
          </ac:spMkLst>
        </pc:spChg>
        <pc:spChg chg="mod">
          <ac:chgData name="حصه بنت العتيبي" userId="c1fe605c-1aaf-4791-a440-af891effc177" providerId="ADAL" clId="{C8017534-1D87-48FC-99EA-760D386C64EC}" dt="2022-12-09T09:06:03.522" v="66"/>
          <ac:spMkLst>
            <pc:docMk/>
            <pc:sldMk cId="1072033384" sldId="287"/>
            <ac:spMk id="19" creationId="{0DAE8B0C-97A4-4727-9378-ABCBA7300ADA}"/>
          </ac:spMkLst>
        </pc:spChg>
        <pc:spChg chg="mod">
          <ac:chgData name="حصه بنت العتيبي" userId="c1fe605c-1aaf-4791-a440-af891effc177" providerId="ADAL" clId="{C8017534-1D87-48FC-99EA-760D386C64EC}" dt="2022-12-09T09:06:03.370" v="60"/>
          <ac:spMkLst>
            <pc:docMk/>
            <pc:sldMk cId="1072033384" sldId="287"/>
            <ac:spMk id="21" creationId="{7E1D0743-C318-44BE-9D0D-B1FA1C37D376}"/>
          </ac:spMkLst>
        </pc:spChg>
      </pc:sldChg>
      <pc:sldChg chg="modSp add del mod ord modTransition">
        <pc:chgData name="حصه بنت العتيبي" userId="c1fe605c-1aaf-4791-a440-af891effc177" providerId="ADAL" clId="{C8017534-1D87-48FC-99EA-760D386C64EC}" dt="2022-12-09T09:05:59.621" v="41" actId="2696"/>
        <pc:sldMkLst>
          <pc:docMk/>
          <pc:sldMk cId="2450565272" sldId="287"/>
        </pc:sldMkLst>
        <pc:spChg chg="mod">
          <ac:chgData name="حصه بنت العتيبي" userId="c1fe605c-1aaf-4791-a440-af891effc177" providerId="ADAL" clId="{C8017534-1D87-48FC-99EA-760D386C64EC}" dt="2022-12-09T09:05:54.008" v="34"/>
          <ac:spMkLst>
            <pc:docMk/>
            <pc:sldMk cId="2450565272" sldId="287"/>
            <ac:spMk id="13" creationId="{010F9F97-74A1-48ED-8F5B-C57F9D571808}"/>
          </ac:spMkLst>
        </pc:spChg>
        <pc:spChg chg="mod">
          <ac:chgData name="حصه بنت العتيبي" userId="c1fe605c-1aaf-4791-a440-af891effc177" providerId="ADAL" clId="{C8017534-1D87-48FC-99EA-760D386C64EC}" dt="2022-12-09T09:05:56.057" v="36"/>
          <ac:spMkLst>
            <pc:docMk/>
            <pc:sldMk cId="2450565272" sldId="287"/>
            <ac:spMk id="16" creationId="{C2D8E7EE-3312-4CC3-935B-68FFBBF31A9E}"/>
          </ac:spMkLst>
        </pc:spChg>
        <pc:spChg chg="mod">
          <ac:chgData name="حصه بنت العتيبي" userId="c1fe605c-1aaf-4791-a440-af891effc177" providerId="ADAL" clId="{C8017534-1D87-48FC-99EA-760D386C64EC}" dt="2022-12-09T09:05:57.755" v="38"/>
          <ac:spMkLst>
            <pc:docMk/>
            <pc:sldMk cId="2450565272" sldId="287"/>
            <ac:spMk id="20" creationId="{AF00D859-B457-4ED6-A8BF-0E3DD99F643C}"/>
          </ac:spMkLst>
        </pc:spChg>
        <pc:spChg chg="mod">
          <ac:chgData name="حصه بنت العتيبي" userId="c1fe605c-1aaf-4791-a440-af891effc177" providerId="ADAL" clId="{C8017534-1D87-48FC-99EA-760D386C64EC}" dt="2022-12-09T09:05:59.303" v="40"/>
          <ac:spMkLst>
            <pc:docMk/>
            <pc:sldMk cId="2450565272" sldId="287"/>
            <ac:spMk id="23" creationId="{BDEAB094-FF00-401D-9222-5E822B27A918}"/>
          </ac:spMkLst>
        </pc:spChg>
      </pc:sldChg>
      <pc:sldChg chg="add del ord modTransition">
        <pc:chgData name="حصه بنت العتيبي" userId="c1fe605c-1aaf-4791-a440-af891effc177" providerId="ADAL" clId="{C8017534-1D87-48FC-99EA-760D386C64EC}" dt="2022-12-09T09:05:59.634" v="42" actId="2696"/>
        <pc:sldMkLst>
          <pc:docMk/>
          <pc:sldMk cId="1539354340" sldId="288"/>
        </pc:sldMkLst>
      </pc:sldChg>
      <pc:sldChg chg="add del ord modTransition">
        <pc:chgData name="حصه بنت العتيبي" userId="c1fe605c-1aaf-4791-a440-af891effc177" providerId="ADAL" clId="{C8017534-1D87-48FC-99EA-760D386C64EC}" dt="2022-12-09T09:06:07.016" v="68" actId="2696"/>
        <pc:sldMkLst>
          <pc:docMk/>
          <pc:sldMk cId="3201436382" sldId="2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4D6C54E-CD11-4BF1-8EAF-2AFD5A381F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18160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8A9F897-CAB2-44BE-9EB1-261E4CAA5F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117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5790D97-D350-4B7A-AB80-6B73C5A29924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C8F4FC5-0507-4696-951A-C8494047F4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18160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DFC23E-BDD0-42BA-80E6-A062BB567F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117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25040FA-A1C8-4F2F-B204-1C104176CE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6038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518160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2117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3C4C8C-7902-42B1-9A64-3AB1826C206F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518160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2117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6CEA2F-65A4-4E9A-83CE-E75F5DD5A0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792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4123-5530-4F43-92AD-0C8E5F0CBB45}" type="slidenum">
              <a:rPr lang="ar-SA" smtClean="0"/>
              <a:t>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50366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CEA2F-65A4-4E9A-83CE-E75F5DD5A09A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0198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CEA2F-65A4-4E9A-83CE-E75F5DD5A09A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730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4123-5530-4F43-92AD-0C8E5F0CBB45}" type="slidenum">
              <a:rPr lang="ar-SA" smtClean="0"/>
              <a:t>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8905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 ExCn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4123-5530-4F43-92AD-0C8E5F0CBB45}" type="slidenum">
              <a:rPr lang="ar-SA" smtClean="0"/>
              <a:t>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89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CEA2F-65A4-4E9A-83CE-E75F5DD5A09A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597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CEA2F-65A4-4E9A-83CE-E75F5DD5A09A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4062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6F98D-9002-4FF4-AA32-AA733C7D7BBB}" type="slidenum">
              <a:rPr lang="ar-SA" smtClean="0"/>
              <a:t>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2775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CEA2F-65A4-4E9A-83CE-E75F5DD5A09A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9210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CEA2F-65A4-4E9A-83CE-E75F5DD5A09A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838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6F98D-9002-4FF4-AA32-AA733C7D7BBB}" type="slidenum">
              <a:rPr lang="ar-SA" smtClean="0"/>
              <a:t>13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4191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F3694E1-D10A-45C6-B8B8-D305A0E8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D6AA-3BE4-45EB-A0C0-A8D8B826A150}" type="datetimeFigureOut">
              <a:rPr lang="ar-SA" smtClean="0"/>
              <a:t>16/05/44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D4C5C8F-85D3-40A0-BA43-90B41ED5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A9A561-B9B9-4DE9-B4A1-1BBA5DBE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E7-32B2-4F94-963A-833D719687A4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490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47BA6D-F98F-42B3-9B03-032184B3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9152C50-EAB8-49FF-87DF-4A0840C1C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CD65D5F-5C2E-418F-BF7B-621485A65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A2E4ADD-1E08-4884-8CFE-2E6DD4605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8FACA26-A524-442E-BEAD-24A59F11E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F793AD6-B091-44BF-97D7-4535D2E7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4F7BACD-B104-49E3-986F-145DEB3B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103FBC-89E6-4CFE-88F9-B3A270F5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50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12F526-9B0C-45D5-A29D-E0278C1F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C6968EA-9855-4F07-9DF0-BFC19752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D05BBAE-8A73-43F0-A579-326C7F07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3A1E808-AAAE-4DE3-804B-8DC65F7E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47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8A8F2E9-F3C9-4AFA-B028-299DBC947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FBDB25F-85D1-49E1-BDAB-A541300D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723BA7-7D6B-486C-BEFD-BF121E36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8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FA7C3D-ACDE-4134-9684-FA5E671B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D1A616-4E92-4FF8-8352-E5E674E40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CDDAC06-BD86-4B0D-B949-B58B3C154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38B6F5-9DDE-4E80-86A3-927A91DC9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4F205F-A4B3-4068-9695-8839CCCA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1D610D1-1C41-463D-A2CB-043DDAE9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17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0819C4-8B2E-4E00-A108-E8644E10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FF50A8F-8113-4CA3-BE9E-7D04FC60D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2D5D5F-2E3A-4055-802A-F33F986BC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B39D6-961F-4F14-BDE0-3ABD5753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6839459-1A9C-44C4-9CAE-FEBF747EC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1594CF8-A569-41BB-A554-36B313A6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75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C64987-5FB7-491E-B9F5-FA754D04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BC6238F-B5DA-41EC-AA45-FAC22D93C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2E373-0D81-4D64-8B07-DCF5BECE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ADE494-CD32-4A74-B5E2-90427CB0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61BF3E-32E8-4BF5-93BC-6BEE1BEB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13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F279390-4C3E-48E6-8380-4A027767B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F68903C-F8E2-4435-A217-34B9597A9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2F1156-50D0-40BC-9AF1-9D302F01D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B0D511E-076A-4719-A0D8-04D485940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01591B-0614-4373-8B30-49ECC143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41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F3694E1-D10A-45C6-B8B8-D305A0E8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D6AA-3BE4-45EB-A0C0-A8D8B826A150}" type="datetimeFigureOut">
              <a:rPr lang="ar-SA" smtClean="0"/>
              <a:t>16/05/44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D4C5C8F-85D3-40A0-BA43-90B41ED5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A9A561-B9B9-4DE9-B4A1-1BBA5DBE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E7-32B2-4F94-963A-833D719687A4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354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F3694E1-D10A-45C6-B8B8-D305A0E8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D6AA-3BE4-45EB-A0C0-A8D8B826A150}" type="datetimeFigureOut">
              <a:rPr lang="ar-SA" smtClean="0"/>
              <a:t>16/05/44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D4C5C8F-85D3-40A0-BA43-90B41ED5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A9A561-B9B9-4DE9-B4A1-1BBA5DBE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E7-32B2-4F94-963A-833D719687A4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563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EAEA95-BC8F-4D4A-90F0-E08BE5775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122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303726-E08F-4049-A7A4-494063AB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8988860-CA6F-47A1-9492-1E42D03E5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5EAF72-BCB1-4461-A83E-449920BA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F17D0-69B8-406C-A632-3CD7C60E9A26}" type="datetimeFigureOut">
              <a:rPr lang="ar-SA" smtClean="0"/>
              <a:t>16/05/44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86FBC05-8DA4-4444-B652-F7321B94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CBC922-796F-4441-A27E-A1704D34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DF8D-46C6-4999-AF42-2D4514645986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010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207BFF-CA62-47CE-A615-604030CA6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511393F-D030-4521-AB89-C5EF79D43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C644F4-5E39-43E8-8572-0E5AA1F6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1A140E-40C3-499F-B199-FBBA71CE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07EFDC-3368-41EC-B07C-8F465ACC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1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569365-3D80-4008-BA7E-F3901D2CC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2A4B1E7-B333-4016-9D7C-4F8567BE6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9358D5-E976-469A-AAFE-2CE15BB9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8927E5-6D9A-44FA-A1A7-56D7C3D9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FC7ED6-5035-40B2-A519-15BDD6A3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59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ED8291-793F-4A6D-A7AB-495D0133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CFDAB6E-BB66-432F-9CB8-4B1B67C3A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8BD03C-EE68-4AEE-9DD6-23B5B7B8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1AE20C-9515-4FC1-B724-83B13066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A99D96-4086-4476-BF42-668441F0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727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9410A2-0B3F-4C27-B251-1FCABC49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24F252-1DF2-4EC8-BB95-F5E76ABA1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CC12B0-8F65-40CE-A1FC-6570F4586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B9C813B-71EE-445E-81DD-35ABCEA5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DF2AA73-0868-4301-BA60-3F58D5881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EF8093-22DF-42D2-8AB0-928E3304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2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F400BBF-98D2-443C-819E-79EB6D3A9A2A}"/>
              </a:ext>
            </a:extLst>
          </p:cNvPr>
          <p:cNvSpPr txBox="1"/>
          <p:nvPr userDrawn="1"/>
        </p:nvSpPr>
        <p:spPr>
          <a:xfrm>
            <a:off x="0" y="6858000"/>
            <a:ext cx="423836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/>
              <a:t>Done by Hissah Alotaibi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207604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51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FDCC9F9-CE88-4ADF-812E-49077E64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ED186D-539C-4605-8899-183E05299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ED5B9A-D427-4119-BAD8-57A2FF9D8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A1696-68D7-4846-808F-BE815E5B6F69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A6B0A18-1F29-40C6-939F-674D13B73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B9FE76-2E65-4F41-AEFA-EE6F911C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6F1B-8334-42CD-95C1-3F621E678C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529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21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صباحات ideas | morning love quotes, arabic love quotes, love quotes  wallpaper">
            <a:extLst>
              <a:ext uri="{FF2B5EF4-FFF2-40B4-BE49-F238E27FC236}">
                <a16:creationId xmlns:a16="http://schemas.microsoft.com/office/drawing/2014/main" id="{20ADA0B9-0F61-4F51-94E5-0BABFC8FF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" t="2650" r="1324" b="7750"/>
          <a:stretch/>
        </p:blipFill>
        <p:spPr bwMode="auto">
          <a:xfrm>
            <a:off x="1837678" y="941032"/>
            <a:ext cx="9223899" cy="5850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ractice Illustrations and Stock Art. 95,678 Practice illustration and  vector EPS clipart graphics available to search from thousands of royalty  free stock clip art designers.">
            <a:extLst>
              <a:ext uri="{FF2B5EF4-FFF2-40B4-BE49-F238E27FC236}">
                <a16:creationId xmlns:a16="http://schemas.microsoft.com/office/drawing/2014/main" id="{4A1EC331-7A1D-43D8-AEF3-D4BB447A1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10378" b="16765"/>
          <a:stretch/>
        </p:blipFill>
        <p:spPr bwMode="auto">
          <a:xfrm>
            <a:off x="2291138" y="612612"/>
            <a:ext cx="6408504" cy="503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E33E29C-C8B2-4F0D-BF8A-FB8E68F05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71" y="2961632"/>
            <a:ext cx="3987229" cy="38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64C1CD1-698E-42C1-B869-3E1F63E3D4C7}"/>
              </a:ext>
            </a:extLst>
          </p:cNvPr>
          <p:cNvGrpSpPr/>
          <p:nvPr/>
        </p:nvGrpSpPr>
        <p:grpSpPr>
          <a:xfrm>
            <a:off x="133564" y="-119311"/>
            <a:ext cx="12058436" cy="6585735"/>
            <a:chOff x="133564" y="-123290"/>
            <a:chExt cx="12058436" cy="5517222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F838E0D3-F90F-45A1-BF52-82E0F27B0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2" t="16746" r="29719" b="3445"/>
            <a:stretch/>
          </p:blipFill>
          <p:spPr>
            <a:xfrm>
              <a:off x="133564" y="0"/>
              <a:ext cx="7746714" cy="5270644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8D432A5E-A820-46AD-BED5-40444AA8C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5011" y="-123290"/>
              <a:ext cx="4536989" cy="55172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4885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30D7EF2-740D-4560-8173-2630AE88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16746" r="29719" b="3445"/>
          <a:stretch/>
        </p:blipFill>
        <p:spPr>
          <a:xfrm>
            <a:off x="7852896" y="139443"/>
            <a:ext cx="7746714" cy="6291403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30EB4A4-0A19-4DC0-8B1C-AC46DA12569D}"/>
              </a:ext>
            </a:extLst>
          </p:cNvPr>
          <p:cNvSpPr txBox="1"/>
          <p:nvPr/>
        </p:nvSpPr>
        <p:spPr>
          <a:xfrm>
            <a:off x="0" y="772736"/>
            <a:ext cx="9580419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. The floor was wet. Ahmed slipped and fell. </a:t>
            </a:r>
          </a:p>
          <a:p>
            <a:pPr algn="l"/>
            <a:r>
              <a:rPr lang="en-US" sz="2000" dirty="0">
                <a:latin typeface="Abadi" panose="020B0604020104020204" pitchFamily="34" charset="0"/>
                <a:cs typeface="Arial" panose="020B0604020202020204" pitchFamily="34" charset="0"/>
              </a:rPr>
              <a:t>The floor was wet, so Ahmed slipped and fell. </a:t>
            </a:r>
          </a:p>
          <a:p>
            <a:pPr algn="l"/>
            <a:r>
              <a:rPr lang="en-US" sz="2000" dirty="0">
                <a:solidFill>
                  <a:srgbClr val="000099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Ahmed slipped and fell because the floor was wet. a</a:t>
            </a:r>
            <a:endParaRPr lang="en-US" sz="2000" dirty="0">
              <a:latin typeface="Abadi" panose="020B0604020104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2. Julian wasn’t wearing a seat belt. He hit his head on the windshield.</a:t>
            </a:r>
          </a:p>
          <a:p>
            <a:pPr algn="l"/>
            <a:r>
              <a:rPr lang="en-US" sz="2000" dirty="0">
                <a:latin typeface="Abadi" panose="020B0604020104020204" pitchFamily="34" charset="0"/>
                <a:cs typeface="Arial" panose="020B0604020202020204" pitchFamily="34" charset="0"/>
              </a:rPr>
              <a:t>Julian wasn’t wearing a seat belt, so he hit his head on the windshield. </a:t>
            </a:r>
          </a:p>
          <a:p>
            <a:pPr algn="l"/>
            <a:r>
              <a:rPr lang="en-US" sz="2000" dirty="0">
                <a:solidFill>
                  <a:srgbClr val="000099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Julian hit his head on the windshield because he wasn’t wearing a seat belt</a:t>
            </a: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 child got an electric shock. The child put his finger in the socket.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child put his finger in the socket, so he got an electric shock. </a:t>
            </a:r>
          </a:p>
          <a:p>
            <a:pPr algn="l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child got an electric shock because he put his finger in the socket.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There wasn’t any water to put out the fire. We had to use sand. 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wasn’t any water to put out the fire, so we had to use sand. </a:t>
            </a:r>
          </a:p>
          <a:p>
            <a:pPr algn="l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had to use sand because there wasn’t any water to put out the fire.</a:t>
            </a:r>
            <a:r>
              <a:rPr lang="en-US" sz="2000" dirty="0">
                <a:solidFill>
                  <a:srgbClr val="000099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Abdullah fell off his bike. He was riding too fast. 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Abdullah was riding too fast, so he fell off his bike. </a:t>
            </a:r>
          </a:p>
          <a:p>
            <a:pPr algn="l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Abdullah fell off his bike because he was riding too fast.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 got my hands all blue. I didn’t read the “Wet Paint” sign. 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didn’t read the “Wet Paint” sign, so I got my hands all blue.</a:t>
            </a:r>
          </a:p>
          <a:p>
            <a:pPr algn="l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got my hands all blue because I didn’t read the “Wet Paint” sign. </a:t>
            </a:r>
            <a:endParaRPr lang="ar-SA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2A1BD4E0-2500-4B62-9DDB-1054E5AE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59" y="734722"/>
            <a:ext cx="764077" cy="8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FCC7D6E-DA80-4DCC-BBEB-A5F5CE0292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04" b="90400" l="1787" r="16080">
                        <a14:foregroundMark x1="9905" y1="53333" x2="990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5" r="82133"/>
          <a:stretch/>
        </p:blipFill>
        <p:spPr>
          <a:xfrm>
            <a:off x="5666589" y="-140049"/>
            <a:ext cx="1610511" cy="197778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9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شريط جانبي 8">
            <a:extLst>
              <a:ext uri="{FF2B5EF4-FFF2-40B4-BE49-F238E27FC236}">
                <a16:creationId xmlns:a16="http://schemas.microsoft.com/office/drawing/2014/main" id="{2294D19A-8A64-4264-AE17-0C349B8AC7DC}"/>
              </a:ext>
            </a:extLst>
          </p:cNvPr>
          <p:cNvSpPr/>
          <p:nvPr/>
        </p:nvSpPr>
        <p:spPr>
          <a:xfrm rot="288798">
            <a:off x="70980" y="6385289"/>
            <a:ext cx="10835014" cy="925658"/>
          </a:xfrm>
          <a:prstGeom prst="diagStripe">
            <a:avLst>
              <a:gd name="adj" fmla="val 71651"/>
            </a:avLst>
          </a:prstGeom>
          <a:blipFill>
            <a:blip r:embed="rId3">
              <a:alphaModFix amt="27000"/>
            </a:blip>
            <a:stretch>
              <a:fillRect/>
            </a:stretch>
          </a:blip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" name="AutoShape 2" descr="أزياء ومعدات تكنولوجيا المعلومات الخلفية, تكنولوجيا المعلومات, وهندسة المستقبل  png">
            <a:extLst>
              <a:ext uri="{FF2B5EF4-FFF2-40B4-BE49-F238E27FC236}">
                <a16:creationId xmlns:a16="http://schemas.microsoft.com/office/drawing/2014/main" id="{7E32DB5F-7E17-4397-9306-96F97006C0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C9C99BC-DC0E-4490-9A97-9866C6758492}"/>
              </a:ext>
            </a:extLst>
          </p:cNvPr>
          <p:cNvGrpSpPr/>
          <p:nvPr/>
        </p:nvGrpSpPr>
        <p:grpSpPr>
          <a:xfrm>
            <a:off x="-308227" y="-135722"/>
            <a:ext cx="3269088" cy="1688418"/>
            <a:chOff x="-325121" y="-110007"/>
            <a:chExt cx="4551681" cy="1688418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437985C8-9857-4087-B907-BD26A69FEED0}"/>
                </a:ext>
              </a:extLst>
            </p:cNvPr>
            <p:cNvGrpSpPr/>
            <p:nvPr/>
          </p:nvGrpSpPr>
          <p:grpSpPr>
            <a:xfrm>
              <a:off x="-325121" y="-110007"/>
              <a:ext cx="4551681" cy="1688418"/>
              <a:chOff x="2728508" y="1207413"/>
              <a:chExt cx="2032357" cy="1688418"/>
            </a:xfrm>
            <a:solidFill>
              <a:schemeClr val="bg2">
                <a:lumMod val="75000"/>
              </a:schemeClr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75586AEE-A29C-4C39-ACB1-98005D254972}"/>
                  </a:ext>
                </a:extLst>
              </p:cNvPr>
              <p:cNvSpPr txBox="1"/>
              <p:nvPr/>
            </p:nvSpPr>
            <p:spPr>
              <a:xfrm>
                <a:off x="2728508" y="1207413"/>
                <a:ext cx="1409440" cy="1688418"/>
              </a:xfrm>
              <a:custGeom>
                <a:avLst/>
                <a:gdLst/>
                <a:ahLst/>
                <a:cxnLst/>
                <a:rect l="l" t="t" r="r" b="b"/>
                <a:pathLst>
                  <a:path w="1409440" h="1688418">
                    <a:moveTo>
                      <a:pt x="597322" y="1625092"/>
                    </a:moveTo>
                    <a:lnTo>
                      <a:pt x="621283" y="1625092"/>
                    </a:lnTo>
                    <a:lnTo>
                      <a:pt x="621283" y="1640496"/>
                    </a:lnTo>
                    <a:lnTo>
                      <a:pt x="597322" y="1640496"/>
                    </a:lnTo>
                    <a:close/>
                    <a:moveTo>
                      <a:pt x="295238" y="1560910"/>
                    </a:moveTo>
                    <a:lnTo>
                      <a:pt x="310642" y="1560910"/>
                    </a:lnTo>
                    <a:lnTo>
                      <a:pt x="310642" y="1569468"/>
                    </a:lnTo>
                    <a:cubicBezTo>
                      <a:pt x="310642" y="1579737"/>
                      <a:pt x="305507" y="1584871"/>
                      <a:pt x="295238" y="1584871"/>
                    </a:cubicBezTo>
                    <a:lnTo>
                      <a:pt x="278979" y="1584871"/>
                    </a:lnTo>
                    <a:lnTo>
                      <a:pt x="278979" y="1577169"/>
                    </a:lnTo>
                    <a:cubicBezTo>
                      <a:pt x="280690" y="1566330"/>
                      <a:pt x="286110" y="1560910"/>
                      <a:pt x="295238" y="1560910"/>
                    </a:cubicBezTo>
                    <a:close/>
                    <a:moveTo>
                      <a:pt x="748792" y="1322152"/>
                    </a:moveTo>
                    <a:lnTo>
                      <a:pt x="756494" y="1322152"/>
                    </a:lnTo>
                    <a:cubicBezTo>
                      <a:pt x="767333" y="1323864"/>
                      <a:pt x="772753" y="1329284"/>
                      <a:pt x="772753" y="1338412"/>
                    </a:cubicBezTo>
                    <a:lnTo>
                      <a:pt x="772753" y="1346114"/>
                    </a:lnTo>
                    <a:lnTo>
                      <a:pt x="748792" y="1346114"/>
                    </a:lnTo>
                    <a:close/>
                    <a:moveTo>
                      <a:pt x="286680" y="1274230"/>
                    </a:moveTo>
                    <a:cubicBezTo>
                      <a:pt x="308360" y="1282217"/>
                      <a:pt x="319199" y="1290204"/>
                      <a:pt x="319199" y="1298191"/>
                    </a:cubicBezTo>
                    <a:lnTo>
                      <a:pt x="319199" y="1314451"/>
                    </a:lnTo>
                    <a:cubicBezTo>
                      <a:pt x="303225" y="1340694"/>
                      <a:pt x="284398" y="1353816"/>
                      <a:pt x="262719" y="1353816"/>
                    </a:cubicBezTo>
                    <a:lnTo>
                      <a:pt x="271277" y="1394036"/>
                    </a:lnTo>
                    <a:cubicBezTo>
                      <a:pt x="271277" y="1401453"/>
                      <a:pt x="263290" y="1409440"/>
                      <a:pt x="247315" y="1417998"/>
                    </a:cubicBezTo>
                    <a:lnTo>
                      <a:pt x="215652" y="1417998"/>
                    </a:lnTo>
                    <a:cubicBezTo>
                      <a:pt x="204812" y="1417998"/>
                      <a:pt x="199393" y="1412578"/>
                      <a:pt x="199393" y="1401738"/>
                    </a:cubicBezTo>
                    <a:lnTo>
                      <a:pt x="199393" y="1386335"/>
                    </a:lnTo>
                    <a:cubicBezTo>
                      <a:pt x="207950" y="1364655"/>
                      <a:pt x="226492" y="1353816"/>
                      <a:pt x="255017" y="1353816"/>
                    </a:cubicBezTo>
                    <a:cubicBezTo>
                      <a:pt x="244748" y="1336700"/>
                      <a:pt x="239614" y="1321011"/>
                      <a:pt x="239614" y="1306749"/>
                    </a:cubicBezTo>
                    <a:cubicBezTo>
                      <a:pt x="239614" y="1295909"/>
                      <a:pt x="255302" y="1285069"/>
                      <a:pt x="286680" y="1274230"/>
                    </a:cubicBezTo>
                    <a:close/>
                    <a:moveTo>
                      <a:pt x="765051" y="1266528"/>
                    </a:moveTo>
                    <a:lnTo>
                      <a:pt x="780455" y="1266528"/>
                    </a:lnTo>
                    <a:cubicBezTo>
                      <a:pt x="791295" y="1268239"/>
                      <a:pt x="796714" y="1273659"/>
                      <a:pt x="796714" y="1282787"/>
                    </a:cubicBezTo>
                    <a:lnTo>
                      <a:pt x="796714" y="1298191"/>
                    </a:lnTo>
                    <a:lnTo>
                      <a:pt x="780455" y="1298191"/>
                    </a:lnTo>
                    <a:cubicBezTo>
                      <a:pt x="770186" y="1298191"/>
                      <a:pt x="765051" y="1293057"/>
                      <a:pt x="765051" y="1282787"/>
                    </a:cubicBezTo>
                    <a:close/>
                    <a:moveTo>
                      <a:pt x="1155278" y="1250268"/>
                    </a:moveTo>
                    <a:lnTo>
                      <a:pt x="1162980" y="1250268"/>
                    </a:lnTo>
                    <a:cubicBezTo>
                      <a:pt x="1173820" y="1251980"/>
                      <a:pt x="1179240" y="1257400"/>
                      <a:pt x="1179240" y="1266528"/>
                    </a:cubicBezTo>
                    <a:lnTo>
                      <a:pt x="1179240" y="1274230"/>
                    </a:lnTo>
                    <a:cubicBezTo>
                      <a:pt x="1179240" y="1285069"/>
                      <a:pt x="1173820" y="1290489"/>
                      <a:pt x="1162980" y="1290489"/>
                    </a:cubicBezTo>
                    <a:lnTo>
                      <a:pt x="1155278" y="1290489"/>
                    </a:lnTo>
                    <a:cubicBezTo>
                      <a:pt x="1144439" y="1290489"/>
                      <a:pt x="1139019" y="1285069"/>
                      <a:pt x="1139019" y="1274230"/>
                    </a:cubicBezTo>
                    <a:lnTo>
                      <a:pt x="1139019" y="1266528"/>
                    </a:lnTo>
                    <a:cubicBezTo>
                      <a:pt x="1140730" y="1255688"/>
                      <a:pt x="1146150" y="1250268"/>
                      <a:pt x="1155278" y="1250268"/>
                    </a:cubicBezTo>
                    <a:close/>
                    <a:moveTo>
                      <a:pt x="1202345" y="1218605"/>
                    </a:moveTo>
                    <a:lnTo>
                      <a:pt x="1218605" y="1218605"/>
                    </a:lnTo>
                    <a:lnTo>
                      <a:pt x="1218605" y="1242567"/>
                    </a:lnTo>
                    <a:cubicBezTo>
                      <a:pt x="1207765" y="1242567"/>
                      <a:pt x="1202345" y="1237147"/>
                      <a:pt x="1202345" y="1226307"/>
                    </a:cubicBezTo>
                    <a:close/>
                    <a:moveTo>
                      <a:pt x="159172" y="1186942"/>
                    </a:moveTo>
                    <a:lnTo>
                      <a:pt x="191691" y="1186942"/>
                    </a:lnTo>
                    <a:cubicBezTo>
                      <a:pt x="115813" y="1271948"/>
                      <a:pt x="54769" y="1314451"/>
                      <a:pt x="8558" y="1314451"/>
                    </a:cubicBezTo>
                    <a:lnTo>
                      <a:pt x="0" y="1298191"/>
                    </a:lnTo>
                    <a:lnTo>
                      <a:pt x="0" y="1290489"/>
                    </a:lnTo>
                    <a:cubicBezTo>
                      <a:pt x="26814" y="1290489"/>
                      <a:pt x="64182" y="1274515"/>
                      <a:pt x="112105" y="1242567"/>
                    </a:cubicBezTo>
                    <a:cubicBezTo>
                      <a:pt x="120663" y="1218605"/>
                      <a:pt x="136351" y="1200064"/>
                      <a:pt x="159172" y="1186942"/>
                    </a:cubicBezTo>
                    <a:close/>
                    <a:moveTo>
                      <a:pt x="1242566" y="1162981"/>
                    </a:moveTo>
                    <a:lnTo>
                      <a:pt x="1250268" y="1162981"/>
                    </a:lnTo>
                    <a:cubicBezTo>
                      <a:pt x="1271947" y="1168115"/>
                      <a:pt x="1282787" y="1181522"/>
                      <a:pt x="1282787" y="1203202"/>
                    </a:cubicBezTo>
                    <a:lnTo>
                      <a:pt x="1266527" y="1210903"/>
                    </a:lnTo>
                    <a:cubicBezTo>
                      <a:pt x="1259111" y="1210903"/>
                      <a:pt x="1251124" y="1202916"/>
                      <a:pt x="1242566" y="1186942"/>
                    </a:cubicBezTo>
                    <a:close/>
                    <a:moveTo>
                      <a:pt x="1305892" y="1107356"/>
                    </a:moveTo>
                    <a:cubicBezTo>
                      <a:pt x="1313880" y="1107356"/>
                      <a:pt x="1327286" y="1117911"/>
                      <a:pt x="1346113" y="1139019"/>
                    </a:cubicBezTo>
                    <a:cubicBezTo>
                      <a:pt x="1338126" y="1160128"/>
                      <a:pt x="1330139" y="1170683"/>
                      <a:pt x="1322152" y="1170683"/>
                    </a:cubicBezTo>
                    <a:cubicBezTo>
                      <a:pt x="1302755" y="1170683"/>
                      <a:pt x="1286781" y="1162695"/>
                      <a:pt x="1274229" y="1146721"/>
                    </a:cubicBezTo>
                    <a:cubicBezTo>
                      <a:pt x="1274800" y="1139305"/>
                      <a:pt x="1285354" y="1126183"/>
                      <a:pt x="1305892" y="1107356"/>
                    </a:cubicBezTo>
                    <a:close/>
                    <a:moveTo>
                      <a:pt x="119807" y="589620"/>
                    </a:moveTo>
                    <a:lnTo>
                      <a:pt x="136066" y="589620"/>
                    </a:lnTo>
                    <a:cubicBezTo>
                      <a:pt x="153182" y="605595"/>
                      <a:pt x="166303" y="613582"/>
                      <a:pt x="175431" y="613582"/>
                    </a:cubicBezTo>
                    <a:lnTo>
                      <a:pt x="175431" y="621284"/>
                    </a:lnTo>
                    <a:lnTo>
                      <a:pt x="151470" y="621284"/>
                    </a:lnTo>
                    <a:lnTo>
                      <a:pt x="119807" y="613582"/>
                    </a:lnTo>
                    <a:close/>
                    <a:moveTo>
                      <a:pt x="1293912" y="505756"/>
                    </a:moveTo>
                    <a:lnTo>
                      <a:pt x="1309315" y="505756"/>
                    </a:lnTo>
                    <a:cubicBezTo>
                      <a:pt x="1320155" y="507467"/>
                      <a:pt x="1325575" y="512887"/>
                      <a:pt x="1325575" y="522015"/>
                    </a:cubicBezTo>
                    <a:lnTo>
                      <a:pt x="1325575" y="537419"/>
                    </a:lnTo>
                    <a:lnTo>
                      <a:pt x="1309315" y="537419"/>
                    </a:lnTo>
                    <a:cubicBezTo>
                      <a:pt x="1299046" y="537419"/>
                      <a:pt x="1293912" y="532284"/>
                      <a:pt x="1293912" y="522015"/>
                    </a:cubicBezTo>
                    <a:close/>
                    <a:moveTo>
                      <a:pt x="1218605" y="390228"/>
                    </a:moveTo>
                    <a:lnTo>
                      <a:pt x="1250268" y="390228"/>
                    </a:lnTo>
                    <a:lnTo>
                      <a:pt x="1250268" y="414189"/>
                    </a:lnTo>
                    <a:lnTo>
                      <a:pt x="1218605" y="414189"/>
                    </a:lnTo>
                    <a:close/>
                    <a:moveTo>
                      <a:pt x="982414" y="357709"/>
                    </a:moveTo>
                    <a:cubicBezTo>
                      <a:pt x="1001812" y="367408"/>
                      <a:pt x="1014933" y="383382"/>
                      <a:pt x="1021779" y="405632"/>
                    </a:cubicBezTo>
                    <a:lnTo>
                      <a:pt x="1014078" y="405632"/>
                    </a:lnTo>
                    <a:cubicBezTo>
                      <a:pt x="1005520" y="405632"/>
                      <a:pt x="994966" y="394792"/>
                      <a:pt x="982414" y="373113"/>
                    </a:cubicBezTo>
                    <a:close/>
                    <a:moveTo>
                      <a:pt x="812974" y="350863"/>
                    </a:moveTo>
                    <a:lnTo>
                      <a:pt x="820676" y="350863"/>
                    </a:lnTo>
                    <a:cubicBezTo>
                      <a:pt x="830945" y="352574"/>
                      <a:pt x="836079" y="357709"/>
                      <a:pt x="836079" y="366267"/>
                    </a:cubicBezTo>
                    <a:cubicBezTo>
                      <a:pt x="836079" y="374254"/>
                      <a:pt x="814971" y="393081"/>
                      <a:pt x="772753" y="422747"/>
                    </a:cubicBezTo>
                    <a:cubicBezTo>
                      <a:pt x="761913" y="422747"/>
                      <a:pt x="756494" y="414760"/>
                      <a:pt x="756494" y="398786"/>
                    </a:cubicBezTo>
                    <a:lnTo>
                      <a:pt x="748792" y="398786"/>
                    </a:lnTo>
                    <a:lnTo>
                      <a:pt x="693167" y="414189"/>
                    </a:lnTo>
                    <a:cubicBezTo>
                      <a:pt x="697161" y="398786"/>
                      <a:pt x="715702" y="385664"/>
                      <a:pt x="748792" y="374824"/>
                    </a:cubicBezTo>
                    <a:lnTo>
                      <a:pt x="765051" y="382526"/>
                    </a:lnTo>
                    <a:cubicBezTo>
                      <a:pt x="769615" y="382526"/>
                      <a:pt x="785590" y="371972"/>
                      <a:pt x="812974" y="350863"/>
                    </a:cubicBezTo>
                    <a:close/>
                    <a:moveTo>
                      <a:pt x="926790" y="317488"/>
                    </a:moveTo>
                    <a:lnTo>
                      <a:pt x="942194" y="317488"/>
                    </a:lnTo>
                    <a:cubicBezTo>
                      <a:pt x="953034" y="319200"/>
                      <a:pt x="958453" y="324620"/>
                      <a:pt x="958453" y="333748"/>
                    </a:cubicBezTo>
                    <a:lnTo>
                      <a:pt x="958453" y="349151"/>
                    </a:lnTo>
                    <a:lnTo>
                      <a:pt x="942194" y="349151"/>
                    </a:lnTo>
                    <a:cubicBezTo>
                      <a:pt x="931925" y="349151"/>
                      <a:pt x="926790" y="344017"/>
                      <a:pt x="926790" y="333748"/>
                    </a:cubicBezTo>
                    <a:close/>
                    <a:moveTo>
                      <a:pt x="175431" y="271277"/>
                    </a:moveTo>
                    <a:lnTo>
                      <a:pt x="191691" y="271277"/>
                    </a:lnTo>
                    <a:lnTo>
                      <a:pt x="191691" y="295238"/>
                    </a:lnTo>
                    <a:lnTo>
                      <a:pt x="159172" y="295238"/>
                    </a:lnTo>
                    <a:lnTo>
                      <a:pt x="159172" y="286681"/>
                    </a:lnTo>
                    <a:cubicBezTo>
                      <a:pt x="160883" y="276412"/>
                      <a:pt x="166303" y="271277"/>
                      <a:pt x="175431" y="271277"/>
                    </a:cubicBezTo>
                    <a:close/>
                    <a:moveTo>
                      <a:pt x="830945" y="269566"/>
                    </a:moveTo>
                    <a:lnTo>
                      <a:pt x="847204" y="269566"/>
                    </a:lnTo>
                    <a:cubicBezTo>
                      <a:pt x="854621" y="269566"/>
                      <a:pt x="862608" y="277553"/>
                      <a:pt x="871166" y="293527"/>
                    </a:cubicBezTo>
                    <a:lnTo>
                      <a:pt x="871166" y="302084"/>
                    </a:lnTo>
                    <a:lnTo>
                      <a:pt x="854906" y="302084"/>
                    </a:lnTo>
                    <a:cubicBezTo>
                      <a:pt x="847490" y="302084"/>
                      <a:pt x="839503" y="294097"/>
                      <a:pt x="830945" y="278123"/>
                    </a:cubicBezTo>
                    <a:close/>
                    <a:moveTo>
                      <a:pt x="1118481" y="261008"/>
                    </a:moveTo>
                    <a:lnTo>
                      <a:pt x="1150144" y="261008"/>
                    </a:lnTo>
                    <a:lnTo>
                      <a:pt x="1150144" y="268710"/>
                    </a:lnTo>
                    <a:cubicBezTo>
                      <a:pt x="1150144" y="278979"/>
                      <a:pt x="1144724" y="284113"/>
                      <a:pt x="1133884" y="284113"/>
                    </a:cubicBezTo>
                    <a:lnTo>
                      <a:pt x="1118481" y="284113"/>
                    </a:lnTo>
                    <a:close/>
                    <a:moveTo>
                      <a:pt x="390228" y="136067"/>
                    </a:moveTo>
                    <a:lnTo>
                      <a:pt x="406487" y="136067"/>
                    </a:lnTo>
                    <a:lnTo>
                      <a:pt x="486073" y="295238"/>
                    </a:lnTo>
                    <a:cubicBezTo>
                      <a:pt x="558527" y="438436"/>
                      <a:pt x="601030" y="510035"/>
                      <a:pt x="613581" y="510035"/>
                    </a:cubicBezTo>
                    <a:cubicBezTo>
                      <a:pt x="639825" y="502618"/>
                      <a:pt x="652946" y="484076"/>
                      <a:pt x="652946" y="454410"/>
                    </a:cubicBezTo>
                    <a:lnTo>
                      <a:pt x="652946" y="438151"/>
                    </a:lnTo>
                    <a:cubicBezTo>
                      <a:pt x="652946" y="433016"/>
                      <a:pt x="637258" y="422462"/>
                      <a:pt x="605880" y="406487"/>
                    </a:cubicBezTo>
                    <a:lnTo>
                      <a:pt x="621283" y="374824"/>
                    </a:lnTo>
                    <a:lnTo>
                      <a:pt x="613581" y="326902"/>
                    </a:lnTo>
                    <a:lnTo>
                      <a:pt x="628985" y="326902"/>
                    </a:lnTo>
                    <a:cubicBezTo>
                      <a:pt x="628985" y="374824"/>
                      <a:pt x="650379" y="406773"/>
                      <a:pt x="693167" y="422747"/>
                    </a:cubicBezTo>
                    <a:cubicBezTo>
                      <a:pt x="694879" y="448990"/>
                      <a:pt x="702866" y="462112"/>
                      <a:pt x="717129" y="462112"/>
                    </a:cubicBezTo>
                    <a:cubicBezTo>
                      <a:pt x="795859" y="456977"/>
                      <a:pt x="848916" y="454410"/>
                      <a:pt x="876300" y="454410"/>
                    </a:cubicBezTo>
                    <a:cubicBezTo>
                      <a:pt x="883146" y="454410"/>
                      <a:pt x="901688" y="470384"/>
                      <a:pt x="931925" y="502333"/>
                    </a:cubicBezTo>
                    <a:lnTo>
                      <a:pt x="987549" y="502333"/>
                    </a:lnTo>
                    <a:cubicBezTo>
                      <a:pt x="1007517" y="502333"/>
                      <a:pt x="1039466" y="480939"/>
                      <a:pt x="1083394" y="438151"/>
                    </a:cubicBezTo>
                    <a:cubicBezTo>
                      <a:pt x="1111920" y="438151"/>
                      <a:pt x="1149003" y="430163"/>
                      <a:pt x="1194643" y="414189"/>
                    </a:cubicBezTo>
                    <a:lnTo>
                      <a:pt x="1194643" y="422747"/>
                    </a:lnTo>
                    <a:cubicBezTo>
                      <a:pt x="1130747" y="451272"/>
                      <a:pt x="1098798" y="480368"/>
                      <a:pt x="1098798" y="510035"/>
                    </a:cubicBezTo>
                    <a:cubicBezTo>
                      <a:pt x="1098798" y="515740"/>
                      <a:pt x="1096231" y="523727"/>
                      <a:pt x="1091096" y="533996"/>
                    </a:cubicBezTo>
                    <a:lnTo>
                      <a:pt x="1107356" y="533996"/>
                    </a:lnTo>
                    <a:lnTo>
                      <a:pt x="1122759" y="526294"/>
                    </a:lnTo>
                    <a:cubicBezTo>
                      <a:pt x="1165547" y="526294"/>
                      <a:pt x="1186941" y="560810"/>
                      <a:pt x="1186941" y="629841"/>
                    </a:cubicBezTo>
                    <a:cubicBezTo>
                      <a:pt x="1181807" y="629841"/>
                      <a:pt x="1179240" y="632408"/>
                      <a:pt x="1179240" y="637543"/>
                    </a:cubicBezTo>
                    <a:lnTo>
                      <a:pt x="1162980" y="629841"/>
                    </a:lnTo>
                    <a:lnTo>
                      <a:pt x="1139019" y="629841"/>
                    </a:lnTo>
                    <a:lnTo>
                      <a:pt x="1139019" y="645245"/>
                    </a:lnTo>
                    <a:cubicBezTo>
                      <a:pt x="1139019" y="653232"/>
                      <a:pt x="1147006" y="661219"/>
                      <a:pt x="1162980" y="669206"/>
                    </a:cubicBezTo>
                    <a:cubicBezTo>
                      <a:pt x="1184660" y="669206"/>
                      <a:pt x="1205768" y="661219"/>
                      <a:pt x="1226307" y="645245"/>
                    </a:cubicBezTo>
                    <a:cubicBezTo>
                      <a:pt x="1242281" y="645245"/>
                      <a:pt x="1250268" y="658652"/>
                      <a:pt x="1250268" y="685466"/>
                    </a:cubicBezTo>
                    <a:lnTo>
                      <a:pt x="1274229" y="685466"/>
                    </a:lnTo>
                    <a:cubicBezTo>
                      <a:pt x="1287351" y="685466"/>
                      <a:pt x="1319300" y="669491"/>
                      <a:pt x="1370075" y="637543"/>
                    </a:cubicBezTo>
                    <a:cubicBezTo>
                      <a:pt x="1377491" y="637543"/>
                      <a:pt x="1390613" y="648097"/>
                      <a:pt x="1409440" y="669206"/>
                    </a:cubicBezTo>
                    <a:cubicBezTo>
                      <a:pt x="1409440" y="696020"/>
                      <a:pt x="1369790" y="717414"/>
                      <a:pt x="1290489" y="733388"/>
                    </a:cubicBezTo>
                    <a:cubicBezTo>
                      <a:pt x="1281361" y="761914"/>
                      <a:pt x="1259967" y="791010"/>
                      <a:pt x="1226307" y="820676"/>
                    </a:cubicBezTo>
                    <a:lnTo>
                      <a:pt x="1226307" y="868599"/>
                    </a:lnTo>
                    <a:cubicBezTo>
                      <a:pt x="1226307" y="884573"/>
                      <a:pt x="1260822" y="892560"/>
                      <a:pt x="1329854" y="892560"/>
                    </a:cubicBezTo>
                    <a:lnTo>
                      <a:pt x="1353815" y="892560"/>
                    </a:lnTo>
                    <a:lnTo>
                      <a:pt x="1409440" y="884002"/>
                    </a:lnTo>
                    <a:lnTo>
                      <a:pt x="1409440" y="907964"/>
                    </a:lnTo>
                    <a:lnTo>
                      <a:pt x="1370075" y="916521"/>
                    </a:lnTo>
                    <a:cubicBezTo>
                      <a:pt x="1278793" y="910816"/>
                      <a:pt x="1225736" y="907964"/>
                      <a:pt x="1210903" y="907964"/>
                    </a:cubicBezTo>
                    <a:lnTo>
                      <a:pt x="1202345" y="924223"/>
                    </a:lnTo>
                    <a:lnTo>
                      <a:pt x="1202345" y="948185"/>
                    </a:lnTo>
                    <a:cubicBezTo>
                      <a:pt x="1250268" y="948185"/>
                      <a:pt x="1274229" y="974713"/>
                      <a:pt x="1274229" y="1027770"/>
                    </a:cubicBezTo>
                    <a:lnTo>
                      <a:pt x="1274229" y="1035472"/>
                    </a:lnTo>
                    <a:lnTo>
                      <a:pt x="1258825" y="1035472"/>
                    </a:lnTo>
                    <a:lnTo>
                      <a:pt x="1218605" y="987550"/>
                    </a:lnTo>
                    <a:lnTo>
                      <a:pt x="1202345" y="987550"/>
                    </a:lnTo>
                    <a:cubicBezTo>
                      <a:pt x="1202345" y="997819"/>
                      <a:pt x="1207765" y="1016360"/>
                      <a:pt x="1218605" y="1043174"/>
                    </a:cubicBezTo>
                    <a:cubicBezTo>
                      <a:pt x="1213470" y="1053443"/>
                      <a:pt x="1210903" y="1061430"/>
                      <a:pt x="1210903" y="1067135"/>
                    </a:cubicBezTo>
                    <a:cubicBezTo>
                      <a:pt x="1237147" y="1116770"/>
                      <a:pt x="1250268" y="1146151"/>
                      <a:pt x="1250268" y="1155279"/>
                    </a:cubicBezTo>
                    <a:cubicBezTo>
                      <a:pt x="1213185" y="1107356"/>
                      <a:pt x="1189509" y="1083395"/>
                      <a:pt x="1179240" y="1083395"/>
                    </a:cubicBezTo>
                    <a:cubicBezTo>
                      <a:pt x="1101080" y="1111920"/>
                      <a:pt x="1058577" y="1130462"/>
                      <a:pt x="1051731" y="1139019"/>
                    </a:cubicBezTo>
                    <a:cubicBezTo>
                      <a:pt x="1062000" y="1170968"/>
                      <a:pt x="1096516" y="1186942"/>
                      <a:pt x="1155278" y="1186942"/>
                    </a:cubicBezTo>
                    <a:lnTo>
                      <a:pt x="1155278" y="1203202"/>
                    </a:lnTo>
                    <a:lnTo>
                      <a:pt x="1146721" y="1203202"/>
                    </a:lnTo>
                    <a:cubicBezTo>
                      <a:pt x="1104504" y="1192362"/>
                      <a:pt x="1069988" y="1186942"/>
                      <a:pt x="1043174" y="1186942"/>
                    </a:cubicBezTo>
                    <a:cubicBezTo>
                      <a:pt x="1043174" y="1208051"/>
                      <a:pt x="1038039" y="1242567"/>
                      <a:pt x="1027770" y="1290489"/>
                    </a:cubicBezTo>
                    <a:lnTo>
                      <a:pt x="1011510" y="1290489"/>
                    </a:lnTo>
                    <a:lnTo>
                      <a:pt x="1019212" y="1210903"/>
                    </a:lnTo>
                    <a:cubicBezTo>
                      <a:pt x="1019212" y="1204057"/>
                      <a:pt x="1000671" y="1188083"/>
                      <a:pt x="963588" y="1162981"/>
                    </a:cubicBezTo>
                    <a:cubicBezTo>
                      <a:pt x="955601" y="1162981"/>
                      <a:pt x="945046" y="1173535"/>
                      <a:pt x="931925" y="1194644"/>
                    </a:cubicBezTo>
                    <a:lnTo>
                      <a:pt x="931925" y="1218605"/>
                    </a:lnTo>
                    <a:cubicBezTo>
                      <a:pt x="931925" y="1259111"/>
                      <a:pt x="990402" y="1349537"/>
                      <a:pt x="1107356" y="1489882"/>
                    </a:cubicBezTo>
                    <a:cubicBezTo>
                      <a:pt x="1123330" y="1537234"/>
                      <a:pt x="1149859" y="1560910"/>
                      <a:pt x="1186941" y="1560910"/>
                    </a:cubicBezTo>
                    <a:cubicBezTo>
                      <a:pt x="1198922" y="1624807"/>
                      <a:pt x="1206909" y="1656755"/>
                      <a:pt x="1210903" y="1656755"/>
                    </a:cubicBezTo>
                    <a:cubicBezTo>
                      <a:pt x="1205198" y="1665883"/>
                      <a:pt x="1202345" y="1676438"/>
                      <a:pt x="1202345" y="1688418"/>
                    </a:cubicBezTo>
                    <a:lnTo>
                      <a:pt x="1186941" y="1688418"/>
                    </a:lnTo>
                    <a:cubicBezTo>
                      <a:pt x="1180666" y="1688418"/>
                      <a:pt x="1162124" y="1643348"/>
                      <a:pt x="1131317" y="1553208"/>
                    </a:cubicBezTo>
                    <a:cubicBezTo>
                      <a:pt x="1006376" y="1368934"/>
                      <a:pt x="915950" y="1259967"/>
                      <a:pt x="860041" y="1226307"/>
                    </a:cubicBezTo>
                    <a:lnTo>
                      <a:pt x="780455" y="1226307"/>
                    </a:lnTo>
                    <a:cubicBezTo>
                      <a:pt x="759346" y="1237147"/>
                      <a:pt x="748792" y="1245134"/>
                      <a:pt x="748792" y="1250268"/>
                    </a:cubicBezTo>
                    <a:lnTo>
                      <a:pt x="732532" y="1242567"/>
                    </a:lnTo>
                    <a:lnTo>
                      <a:pt x="717129" y="1242567"/>
                    </a:lnTo>
                    <a:cubicBezTo>
                      <a:pt x="664071" y="1281361"/>
                      <a:pt x="637543" y="1336986"/>
                      <a:pt x="637543" y="1409440"/>
                    </a:cubicBezTo>
                    <a:lnTo>
                      <a:pt x="613581" y="1409440"/>
                    </a:lnTo>
                    <a:cubicBezTo>
                      <a:pt x="629556" y="1358665"/>
                      <a:pt x="637543" y="1319015"/>
                      <a:pt x="637543" y="1290489"/>
                    </a:cubicBezTo>
                    <a:cubicBezTo>
                      <a:pt x="637543" y="1237432"/>
                      <a:pt x="613581" y="1210903"/>
                      <a:pt x="565659" y="1210903"/>
                    </a:cubicBezTo>
                    <a:cubicBezTo>
                      <a:pt x="565659" y="1200064"/>
                      <a:pt x="563091" y="1194644"/>
                      <a:pt x="557957" y="1194644"/>
                    </a:cubicBezTo>
                    <a:cubicBezTo>
                      <a:pt x="568226" y="1177529"/>
                      <a:pt x="573361" y="1161555"/>
                      <a:pt x="573361" y="1146721"/>
                    </a:cubicBezTo>
                    <a:lnTo>
                      <a:pt x="541697" y="1139019"/>
                    </a:lnTo>
                    <a:cubicBezTo>
                      <a:pt x="509749" y="1255974"/>
                      <a:pt x="483220" y="1314451"/>
                      <a:pt x="462112" y="1314451"/>
                    </a:cubicBezTo>
                    <a:lnTo>
                      <a:pt x="414189" y="1314451"/>
                    </a:lnTo>
                    <a:cubicBezTo>
                      <a:pt x="366266" y="1276797"/>
                      <a:pt x="342305" y="1244849"/>
                      <a:pt x="342305" y="1218605"/>
                    </a:cubicBezTo>
                    <a:cubicBezTo>
                      <a:pt x="365125" y="1176388"/>
                      <a:pt x="391939" y="1155279"/>
                      <a:pt x="422747" y="1155279"/>
                    </a:cubicBezTo>
                    <a:cubicBezTo>
                      <a:pt x="446137" y="1162695"/>
                      <a:pt x="467246" y="1173250"/>
                      <a:pt x="486073" y="1186942"/>
                    </a:cubicBezTo>
                    <a:lnTo>
                      <a:pt x="502332" y="1186942"/>
                    </a:lnTo>
                    <a:cubicBezTo>
                      <a:pt x="507467" y="1140731"/>
                      <a:pt x="510034" y="1114202"/>
                      <a:pt x="510034" y="1107356"/>
                    </a:cubicBezTo>
                    <a:cubicBezTo>
                      <a:pt x="446137" y="1070273"/>
                      <a:pt x="406202" y="1051732"/>
                      <a:pt x="390228" y="1051732"/>
                    </a:cubicBezTo>
                    <a:cubicBezTo>
                      <a:pt x="374824" y="1051732"/>
                      <a:pt x="343161" y="1086248"/>
                      <a:pt x="295238" y="1155279"/>
                    </a:cubicBezTo>
                    <a:lnTo>
                      <a:pt x="286680" y="1155279"/>
                    </a:lnTo>
                    <a:lnTo>
                      <a:pt x="286680" y="1139019"/>
                    </a:lnTo>
                    <a:cubicBezTo>
                      <a:pt x="297520" y="1125898"/>
                      <a:pt x="302940" y="1117911"/>
                      <a:pt x="302940" y="1115058"/>
                    </a:cubicBezTo>
                    <a:lnTo>
                      <a:pt x="302940" y="1107356"/>
                    </a:lnTo>
                    <a:lnTo>
                      <a:pt x="278979" y="1107356"/>
                    </a:lnTo>
                    <a:cubicBezTo>
                      <a:pt x="278979" y="1117625"/>
                      <a:pt x="252450" y="1144154"/>
                      <a:pt x="199393" y="1186942"/>
                    </a:cubicBezTo>
                    <a:lnTo>
                      <a:pt x="191691" y="1186942"/>
                    </a:lnTo>
                    <a:cubicBezTo>
                      <a:pt x="302940" y="1072270"/>
                      <a:pt x="358564" y="1005806"/>
                      <a:pt x="358564" y="987550"/>
                    </a:cubicBezTo>
                    <a:lnTo>
                      <a:pt x="358564" y="939627"/>
                    </a:lnTo>
                    <a:cubicBezTo>
                      <a:pt x="353430" y="924223"/>
                      <a:pt x="337456" y="916521"/>
                      <a:pt x="310642" y="916521"/>
                    </a:cubicBezTo>
                    <a:cubicBezTo>
                      <a:pt x="273559" y="916521"/>
                      <a:pt x="215367" y="945617"/>
                      <a:pt x="136066" y="1003809"/>
                    </a:cubicBezTo>
                    <a:lnTo>
                      <a:pt x="119807" y="1003809"/>
                    </a:lnTo>
                    <a:cubicBezTo>
                      <a:pt x="204812" y="929643"/>
                      <a:pt x="278979" y="892560"/>
                      <a:pt x="342305" y="892560"/>
                    </a:cubicBezTo>
                    <a:lnTo>
                      <a:pt x="342305" y="884002"/>
                    </a:lnTo>
                    <a:lnTo>
                      <a:pt x="278979" y="812974"/>
                    </a:lnTo>
                    <a:cubicBezTo>
                      <a:pt x="284113" y="802705"/>
                      <a:pt x="286680" y="794718"/>
                      <a:pt x="286680" y="789013"/>
                    </a:cubicBezTo>
                    <a:lnTo>
                      <a:pt x="342305" y="789013"/>
                    </a:lnTo>
                    <a:cubicBezTo>
                      <a:pt x="355997" y="789013"/>
                      <a:pt x="371971" y="765052"/>
                      <a:pt x="390228" y="717129"/>
                    </a:cubicBezTo>
                    <a:cubicBezTo>
                      <a:pt x="305222" y="692027"/>
                      <a:pt x="262719" y="673485"/>
                      <a:pt x="262719" y="661504"/>
                    </a:cubicBezTo>
                    <a:lnTo>
                      <a:pt x="271277" y="661504"/>
                    </a:lnTo>
                    <a:cubicBezTo>
                      <a:pt x="318058" y="682613"/>
                      <a:pt x="368548" y="693168"/>
                      <a:pt x="422747" y="693168"/>
                    </a:cubicBezTo>
                    <a:cubicBezTo>
                      <a:pt x="439862" y="688033"/>
                      <a:pt x="450416" y="677479"/>
                      <a:pt x="454410" y="661504"/>
                    </a:cubicBezTo>
                    <a:cubicBezTo>
                      <a:pt x="453839" y="638684"/>
                      <a:pt x="382241" y="593614"/>
                      <a:pt x="239614" y="526294"/>
                    </a:cubicBezTo>
                    <a:lnTo>
                      <a:pt x="239614" y="510035"/>
                    </a:lnTo>
                    <a:lnTo>
                      <a:pt x="247315" y="510035"/>
                    </a:lnTo>
                    <a:cubicBezTo>
                      <a:pt x="377391" y="584201"/>
                      <a:pt x="446423" y="621284"/>
                      <a:pt x="454410" y="621284"/>
                    </a:cubicBezTo>
                    <a:cubicBezTo>
                      <a:pt x="454410" y="616149"/>
                      <a:pt x="456977" y="613582"/>
                      <a:pt x="462112" y="613582"/>
                    </a:cubicBezTo>
                    <a:cubicBezTo>
                      <a:pt x="447279" y="587909"/>
                      <a:pt x="402208" y="532284"/>
                      <a:pt x="326901" y="446708"/>
                    </a:cubicBezTo>
                    <a:lnTo>
                      <a:pt x="326901" y="438151"/>
                    </a:lnTo>
                    <a:lnTo>
                      <a:pt x="342305" y="438151"/>
                    </a:lnTo>
                    <a:cubicBezTo>
                      <a:pt x="423887" y="549970"/>
                      <a:pt x="482365" y="605880"/>
                      <a:pt x="517736" y="605880"/>
                    </a:cubicBezTo>
                    <a:lnTo>
                      <a:pt x="526294" y="589620"/>
                    </a:lnTo>
                    <a:lnTo>
                      <a:pt x="526294" y="581919"/>
                    </a:lnTo>
                    <a:cubicBezTo>
                      <a:pt x="504615" y="557957"/>
                      <a:pt x="493775" y="544550"/>
                      <a:pt x="493775" y="541698"/>
                    </a:cubicBezTo>
                    <a:lnTo>
                      <a:pt x="493775" y="510035"/>
                    </a:lnTo>
                    <a:lnTo>
                      <a:pt x="510034" y="510035"/>
                    </a:lnTo>
                    <a:cubicBezTo>
                      <a:pt x="517451" y="547118"/>
                      <a:pt x="528005" y="565659"/>
                      <a:pt x="541697" y="565659"/>
                    </a:cubicBezTo>
                    <a:cubicBezTo>
                      <a:pt x="549114" y="565659"/>
                      <a:pt x="557101" y="557672"/>
                      <a:pt x="565659" y="541698"/>
                    </a:cubicBezTo>
                    <a:lnTo>
                      <a:pt x="565659" y="510035"/>
                    </a:lnTo>
                    <a:cubicBezTo>
                      <a:pt x="565659" y="475804"/>
                      <a:pt x="507182" y="353715"/>
                      <a:pt x="390228" y="143768"/>
                    </a:cubicBezTo>
                    <a:close/>
                    <a:moveTo>
                      <a:pt x="878868" y="134355"/>
                    </a:moveTo>
                    <a:lnTo>
                      <a:pt x="886569" y="134355"/>
                    </a:lnTo>
                    <a:cubicBezTo>
                      <a:pt x="897409" y="136067"/>
                      <a:pt x="902829" y="141486"/>
                      <a:pt x="902829" y="150615"/>
                    </a:cubicBezTo>
                    <a:lnTo>
                      <a:pt x="902829" y="158316"/>
                    </a:lnTo>
                    <a:cubicBezTo>
                      <a:pt x="902829" y="169156"/>
                      <a:pt x="897409" y="174576"/>
                      <a:pt x="886569" y="174576"/>
                    </a:cubicBezTo>
                    <a:lnTo>
                      <a:pt x="878868" y="174576"/>
                    </a:lnTo>
                    <a:cubicBezTo>
                      <a:pt x="868028" y="174576"/>
                      <a:pt x="862608" y="169156"/>
                      <a:pt x="862608" y="158316"/>
                    </a:cubicBezTo>
                    <a:lnTo>
                      <a:pt x="862608" y="150615"/>
                    </a:lnTo>
                    <a:cubicBezTo>
                      <a:pt x="864320" y="139775"/>
                      <a:pt x="869739" y="134355"/>
                      <a:pt x="878868" y="134355"/>
                    </a:cubicBezTo>
                    <a:close/>
                    <a:moveTo>
                      <a:pt x="510034" y="95846"/>
                    </a:moveTo>
                    <a:cubicBezTo>
                      <a:pt x="537419" y="95846"/>
                      <a:pt x="569367" y="127794"/>
                      <a:pt x="605880" y="191691"/>
                    </a:cubicBezTo>
                    <a:lnTo>
                      <a:pt x="605880" y="199393"/>
                    </a:lnTo>
                    <a:lnTo>
                      <a:pt x="597322" y="199393"/>
                    </a:lnTo>
                    <a:cubicBezTo>
                      <a:pt x="528290" y="192547"/>
                      <a:pt x="493775" y="166018"/>
                      <a:pt x="493775" y="119807"/>
                    </a:cubicBezTo>
                    <a:lnTo>
                      <a:pt x="493775" y="103548"/>
                    </a:lnTo>
                    <a:cubicBezTo>
                      <a:pt x="504615" y="103548"/>
                      <a:pt x="510034" y="100980"/>
                      <a:pt x="510034" y="95846"/>
                    </a:cubicBezTo>
                    <a:close/>
                    <a:moveTo>
                      <a:pt x="374824" y="0"/>
                    </a:moveTo>
                    <a:lnTo>
                      <a:pt x="398785" y="0"/>
                    </a:lnTo>
                    <a:lnTo>
                      <a:pt x="398785" y="16260"/>
                    </a:lnTo>
                    <a:cubicBezTo>
                      <a:pt x="398785" y="27100"/>
                      <a:pt x="393365" y="32519"/>
                      <a:pt x="382526" y="32519"/>
                    </a:cubicBezTo>
                    <a:lnTo>
                      <a:pt x="374824" y="32519"/>
                    </a:lnTo>
                    <a:cubicBezTo>
                      <a:pt x="363984" y="32519"/>
                      <a:pt x="358564" y="27100"/>
                      <a:pt x="358564" y="16260"/>
                    </a:cubicBezTo>
                    <a:cubicBezTo>
                      <a:pt x="360276" y="5420"/>
                      <a:pt x="365696" y="0"/>
                      <a:pt x="3748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SA" sz="13800" dirty="0">
                  <a:latin typeface="Dog Rough" panose="02000500000000000000" pitchFamily="2" charset="0"/>
                </a:endParaRPr>
              </a:p>
            </p:txBody>
          </p:sp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ED59CC50-CA42-4117-88FB-350633F0B303}"/>
                  </a:ext>
                </a:extLst>
              </p:cNvPr>
              <p:cNvSpPr txBox="1"/>
              <p:nvPr/>
            </p:nvSpPr>
            <p:spPr>
              <a:xfrm>
                <a:off x="3351425" y="1207413"/>
                <a:ext cx="1409440" cy="1688418"/>
              </a:xfrm>
              <a:custGeom>
                <a:avLst/>
                <a:gdLst/>
                <a:ahLst/>
                <a:cxnLst/>
                <a:rect l="l" t="t" r="r" b="b"/>
                <a:pathLst>
                  <a:path w="1409440" h="1688418">
                    <a:moveTo>
                      <a:pt x="597322" y="1625092"/>
                    </a:moveTo>
                    <a:lnTo>
                      <a:pt x="621283" y="1625092"/>
                    </a:lnTo>
                    <a:lnTo>
                      <a:pt x="621283" y="1640496"/>
                    </a:lnTo>
                    <a:lnTo>
                      <a:pt x="597322" y="1640496"/>
                    </a:lnTo>
                    <a:close/>
                    <a:moveTo>
                      <a:pt x="295238" y="1560910"/>
                    </a:moveTo>
                    <a:lnTo>
                      <a:pt x="310642" y="1560910"/>
                    </a:lnTo>
                    <a:lnTo>
                      <a:pt x="310642" y="1569468"/>
                    </a:lnTo>
                    <a:cubicBezTo>
                      <a:pt x="310642" y="1579737"/>
                      <a:pt x="305507" y="1584871"/>
                      <a:pt x="295238" y="1584871"/>
                    </a:cubicBezTo>
                    <a:lnTo>
                      <a:pt x="278979" y="1584871"/>
                    </a:lnTo>
                    <a:lnTo>
                      <a:pt x="278979" y="1577169"/>
                    </a:lnTo>
                    <a:cubicBezTo>
                      <a:pt x="280690" y="1566330"/>
                      <a:pt x="286110" y="1560910"/>
                      <a:pt x="295238" y="1560910"/>
                    </a:cubicBezTo>
                    <a:close/>
                    <a:moveTo>
                      <a:pt x="748792" y="1322152"/>
                    </a:moveTo>
                    <a:lnTo>
                      <a:pt x="756494" y="1322152"/>
                    </a:lnTo>
                    <a:cubicBezTo>
                      <a:pt x="767333" y="1323864"/>
                      <a:pt x="772753" y="1329284"/>
                      <a:pt x="772753" y="1338412"/>
                    </a:cubicBezTo>
                    <a:lnTo>
                      <a:pt x="772753" y="1346114"/>
                    </a:lnTo>
                    <a:lnTo>
                      <a:pt x="748792" y="1346114"/>
                    </a:lnTo>
                    <a:close/>
                    <a:moveTo>
                      <a:pt x="286680" y="1274230"/>
                    </a:moveTo>
                    <a:cubicBezTo>
                      <a:pt x="308360" y="1282217"/>
                      <a:pt x="319199" y="1290204"/>
                      <a:pt x="319199" y="1298191"/>
                    </a:cubicBezTo>
                    <a:lnTo>
                      <a:pt x="319199" y="1314451"/>
                    </a:lnTo>
                    <a:cubicBezTo>
                      <a:pt x="303225" y="1340694"/>
                      <a:pt x="284398" y="1353816"/>
                      <a:pt x="262719" y="1353816"/>
                    </a:cubicBezTo>
                    <a:lnTo>
                      <a:pt x="271277" y="1394036"/>
                    </a:lnTo>
                    <a:cubicBezTo>
                      <a:pt x="271277" y="1401453"/>
                      <a:pt x="263290" y="1409440"/>
                      <a:pt x="247315" y="1417998"/>
                    </a:cubicBezTo>
                    <a:lnTo>
                      <a:pt x="215652" y="1417998"/>
                    </a:lnTo>
                    <a:cubicBezTo>
                      <a:pt x="204812" y="1417998"/>
                      <a:pt x="199393" y="1412578"/>
                      <a:pt x="199393" y="1401738"/>
                    </a:cubicBezTo>
                    <a:lnTo>
                      <a:pt x="199393" y="1386335"/>
                    </a:lnTo>
                    <a:cubicBezTo>
                      <a:pt x="207950" y="1364655"/>
                      <a:pt x="226492" y="1353816"/>
                      <a:pt x="255017" y="1353816"/>
                    </a:cubicBezTo>
                    <a:cubicBezTo>
                      <a:pt x="244748" y="1336700"/>
                      <a:pt x="239614" y="1321011"/>
                      <a:pt x="239614" y="1306749"/>
                    </a:cubicBezTo>
                    <a:cubicBezTo>
                      <a:pt x="239614" y="1295909"/>
                      <a:pt x="255302" y="1285069"/>
                      <a:pt x="286680" y="1274230"/>
                    </a:cubicBezTo>
                    <a:close/>
                    <a:moveTo>
                      <a:pt x="765051" y="1266528"/>
                    </a:moveTo>
                    <a:lnTo>
                      <a:pt x="780455" y="1266528"/>
                    </a:lnTo>
                    <a:cubicBezTo>
                      <a:pt x="791295" y="1268239"/>
                      <a:pt x="796714" y="1273659"/>
                      <a:pt x="796714" y="1282787"/>
                    </a:cubicBezTo>
                    <a:lnTo>
                      <a:pt x="796714" y="1298191"/>
                    </a:lnTo>
                    <a:lnTo>
                      <a:pt x="780455" y="1298191"/>
                    </a:lnTo>
                    <a:cubicBezTo>
                      <a:pt x="770186" y="1298191"/>
                      <a:pt x="765051" y="1293057"/>
                      <a:pt x="765051" y="1282787"/>
                    </a:cubicBezTo>
                    <a:close/>
                    <a:moveTo>
                      <a:pt x="1155278" y="1250268"/>
                    </a:moveTo>
                    <a:lnTo>
                      <a:pt x="1162980" y="1250268"/>
                    </a:lnTo>
                    <a:cubicBezTo>
                      <a:pt x="1173820" y="1251980"/>
                      <a:pt x="1179240" y="1257400"/>
                      <a:pt x="1179240" y="1266528"/>
                    </a:cubicBezTo>
                    <a:lnTo>
                      <a:pt x="1179240" y="1274230"/>
                    </a:lnTo>
                    <a:cubicBezTo>
                      <a:pt x="1179240" y="1285069"/>
                      <a:pt x="1173820" y="1290489"/>
                      <a:pt x="1162980" y="1290489"/>
                    </a:cubicBezTo>
                    <a:lnTo>
                      <a:pt x="1155278" y="1290489"/>
                    </a:lnTo>
                    <a:cubicBezTo>
                      <a:pt x="1144439" y="1290489"/>
                      <a:pt x="1139019" y="1285069"/>
                      <a:pt x="1139019" y="1274230"/>
                    </a:cubicBezTo>
                    <a:lnTo>
                      <a:pt x="1139019" y="1266528"/>
                    </a:lnTo>
                    <a:cubicBezTo>
                      <a:pt x="1140730" y="1255688"/>
                      <a:pt x="1146150" y="1250268"/>
                      <a:pt x="1155278" y="1250268"/>
                    </a:cubicBezTo>
                    <a:close/>
                    <a:moveTo>
                      <a:pt x="1202345" y="1218605"/>
                    </a:moveTo>
                    <a:lnTo>
                      <a:pt x="1218605" y="1218605"/>
                    </a:lnTo>
                    <a:lnTo>
                      <a:pt x="1218605" y="1242567"/>
                    </a:lnTo>
                    <a:cubicBezTo>
                      <a:pt x="1207765" y="1242567"/>
                      <a:pt x="1202345" y="1237147"/>
                      <a:pt x="1202345" y="1226307"/>
                    </a:cubicBezTo>
                    <a:close/>
                    <a:moveTo>
                      <a:pt x="159172" y="1186942"/>
                    </a:moveTo>
                    <a:lnTo>
                      <a:pt x="191691" y="1186942"/>
                    </a:lnTo>
                    <a:cubicBezTo>
                      <a:pt x="115813" y="1271948"/>
                      <a:pt x="54769" y="1314451"/>
                      <a:pt x="8558" y="1314451"/>
                    </a:cubicBezTo>
                    <a:lnTo>
                      <a:pt x="0" y="1298191"/>
                    </a:lnTo>
                    <a:lnTo>
                      <a:pt x="0" y="1290489"/>
                    </a:lnTo>
                    <a:cubicBezTo>
                      <a:pt x="26814" y="1290489"/>
                      <a:pt x="64182" y="1274515"/>
                      <a:pt x="112105" y="1242567"/>
                    </a:cubicBezTo>
                    <a:cubicBezTo>
                      <a:pt x="120663" y="1218605"/>
                      <a:pt x="136351" y="1200064"/>
                      <a:pt x="159172" y="1186942"/>
                    </a:cubicBezTo>
                    <a:close/>
                    <a:moveTo>
                      <a:pt x="1242566" y="1162981"/>
                    </a:moveTo>
                    <a:lnTo>
                      <a:pt x="1250268" y="1162981"/>
                    </a:lnTo>
                    <a:cubicBezTo>
                      <a:pt x="1271947" y="1168115"/>
                      <a:pt x="1282787" y="1181522"/>
                      <a:pt x="1282787" y="1203202"/>
                    </a:cubicBezTo>
                    <a:lnTo>
                      <a:pt x="1266527" y="1210903"/>
                    </a:lnTo>
                    <a:cubicBezTo>
                      <a:pt x="1259111" y="1210903"/>
                      <a:pt x="1251124" y="1202916"/>
                      <a:pt x="1242566" y="1186942"/>
                    </a:cubicBezTo>
                    <a:close/>
                    <a:moveTo>
                      <a:pt x="1305892" y="1107356"/>
                    </a:moveTo>
                    <a:cubicBezTo>
                      <a:pt x="1313880" y="1107356"/>
                      <a:pt x="1327286" y="1117911"/>
                      <a:pt x="1346113" y="1139019"/>
                    </a:cubicBezTo>
                    <a:cubicBezTo>
                      <a:pt x="1338126" y="1160128"/>
                      <a:pt x="1330139" y="1170683"/>
                      <a:pt x="1322152" y="1170683"/>
                    </a:cubicBezTo>
                    <a:cubicBezTo>
                      <a:pt x="1302755" y="1170683"/>
                      <a:pt x="1286781" y="1162695"/>
                      <a:pt x="1274229" y="1146721"/>
                    </a:cubicBezTo>
                    <a:cubicBezTo>
                      <a:pt x="1274800" y="1139305"/>
                      <a:pt x="1285354" y="1126183"/>
                      <a:pt x="1305892" y="1107356"/>
                    </a:cubicBezTo>
                    <a:close/>
                    <a:moveTo>
                      <a:pt x="119807" y="589620"/>
                    </a:moveTo>
                    <a:lnTo>
                      <a:pt x="136066" y="589620"/>
                    </a:lnTo>
                    <a:cubicBezTo>
                      <a:pt x="153182" y="605595"/>
                      <a:pt x="166303" y="613582"/>
                      <a:pt x="175431" y="613582"/>
                    </a:cubicBezTo>
                    <a:lnTo>
                      <a:pt x="175431" y="621284"/>
                    </a:lnTo>
                    <a:lnTo>
                      <a:pt x="151470" y="621284"/>
                    </a:lnTo>
                    <a:lnTo>
                      <a:pt x="119807" y="613582"/>
                    </a:lnTo>
                    <a:close/>
                    <a:moveTo>
                      <a:pt x="1293912" y="505756"/>
                    </a:moveTo>
                    <a:lnTo>
                      <a:pt x="1309315" y="505756"/>
                    </a:lnTo>
                    <a:cubicBezTo>
                      <a:pt x="1320155" y="507467"/>
                      <a:pt x="1325575" y="512887"/>
                      <a:pt x="1325575" y="522015"/>
                    </a:cubicBezTo>
                    <a:lnTo>
                      <a:pt x="1325575" y="537419"/>
                    </a:lnTo>
                    <a:lnTo>
                      <a:pt x="1309315" y="537419"/>
                    </a:lnTo>
                    <a:cubicBezTo>
                      <a:pt x="1299046" y="537419"/>
                      <a:pt x="1293912" y="532284"/>
                      <a:pt x="1293912" y="522015"/>
                    </a:cubicBezTo>
                    <a:close/>
                    <a:moveTo>
                      <a:pt x="1218605" y="390228"/>
                    </a:moveTo>
                    <a:lnTo>
                      <a:pt x="1250268" y="390228"/>
                    </a:lnTo>
                    <a:lnTo>
                      <a:pt x="1250268" y="414189"/>
                    </a:lnTo>
                    <a:lnTo>
                      <a:pt x="1218605" y="414189"/>
                    </a:lnTo>
                    <a:close/>
                    <a:moveTo>
                      <a:pt x="982414" y="357709"/>
                    </a:moveTo>
                    <a:cubicBezTo>
                      <a:pt x="1001812" y="367408"/>
                      <a:pt x="1014933" y="383382"/>
                      <a:pt x="1021779" y="405632"/>
                    </a:cubicBezTo>
                    <a:lnTo>
                      <a:pt x="1014078" y="405632"/>
                    </a:lnTo>
                    <a:cubicBezTo>
                      <a:pt x="1005520" y="405632"/>
                      <a:pt x="994966" y="394792"/>
                      <a:pt x="982414" y="373113"/>
                    </a:cubicBezTo>
                    <a:close/>
                    <a:moveTo>
                      <a:pt x="812974" y="350863"/>
                    </a:moveTo>
                    <a:lnTo>
                      <a:pt x="820676" y="350863"/>
                    </a:lnTo>
                    <a:cubicBezTo>
                      <a:pt x="830945" y="352574"/>
                      <a:pt x="836079" y="357709"/>
                      <a:pt x="836079" y="366267"/>
                    </a:cubicBezTo>
                    <a:cubicBezTo>
                      <a:pt x="836079" y="374254"/>
                      <a:pt x="814971" y="393081"/>
                      <a:pt x="772753" y="422747"/>
                    </a:cubicBezTo>
                    <a:cubicBezTo>
                      <a:pt x="761913" y="422747"/>
                      <a:pt x="756494" y="414760"/>
                      <a:pt x="756494" y="398786"/>
                    </a:cubicBezTo>
                    <a:lnTo>
                      <a:pt x="748792" y="398786"/>
                    </a:lnTo>
                    <a:lnTo>
                      <a:pt x="693167" y="414189"/>
                    </a:lnTo>
                    <a:cubicBezTo>
                      <a:pt x="697161" y="398786"/>
                      <a:pt x="715702" y="385664"/>
                      <a:pt x="748792" y="374824"/>
                    </a:cubicBezTo>
                    <a:lnTo>
                      <a:pt x="765051" y="382526"/>
                    </a:lnTo>
                    <a:cubicBezTo>
                      <a:pt x="769615" y="382526"/>
                      <a:pt x="785590" y="371972"/>
                      <a:pt x="812974" y="350863"/>
                    </a:cubicBezTo>
                    <a:close/>
                    <a:moveTo>
                      <a:pt x="926790" y="317488"/>
                    </a:moveTo>
                    <a:lnTo>
                      <a:pt x="942194" y="317488"/>
                    </a:lnTo>
                    <a:cubicBezTo>
                      <a:pt x="953034" y="319200"/>
                      <a:pt x="958453" y="324620"/>
                      <a:pt x="958453" y="333748"/>
                    </a:cubicBezTo>
                    <a:lnTo>
                      <a:pt x="958453" y="349151"/>
                    </a:lnTo>
                    <a:lnTo>
                      <a:pt x="942194" y="349151"/>
                    </a:lnTo>
                    <a:cubicBezTo>
                      <a:pt x="931925" y="349151"/>
                      <a:pt x="926790" y="344017"/>
                      <a:pt x="926790" y="333748"/>
                    </a:cubicBezTo>
                    <a:close/>
                    <a:moveTo>
                      <a:pt x="175431" y="271277"/>
                    </a:moveTo>
                    <a:lnTo>
                      <a:pt x="191691" y="271277"/>
                    </a:lnTo>
                    <a:lnTo>
                      <a:pt x="191691" y="295238"/>
                    </a:lnTo>
                    <a:lnTo>
                      <a:pt x="159172" y="295238"/>
                    </a:lnTo>
                    <a:lnTo>
                      <a:pt x="159172" y="286681"/>
                    </a:lnTo>
                    <a:cubicBezTo>
                      <a:pt x="160883" y="276412"/>
                      <a:pt x="166303" y="271277"/>
                      <a:pt x="175431" y="271277"/>
                    </a:cubicBezTo>
                    <a:close/>
                    <a:moveTo>
                      <a:pt x="830945" y="269566"/>
                    </a:moveTo>
                    <a:lnTo>
                      <a:pt x="847204" y="269566"/>
                    </a:lnTo>
                    <a:cubicBezTo>
                      <a:pt x="854621" y="269566"/>
                      <a:pt x="862608" y="277553"/>
                      <a:pt x="871166" y="293527"/>
                    </a:cubicBezTo>
                    <a:lnTo>
                      <a:pt x="871166" y="302084"/>
                    </a:lnTo>
                    <a:lnTo>
                      <a:pt x="854906" y="302084"/>
                    </a:lnTo>
                    <a:cubicBezTo>
                      <a:pt x="847490" y="302084"/>
                      <a:pt x="839503" y="294097"/>
                      <a:pt x="830945" y="278123"/>
                    </a:cubicBezTo>
                    <a:close/>
                    <a:moveTo>
                      <a:pt x="1118481" y="261008"/>
                    </a:moveTo>
                    <a:lnTo>
                      <a:pt x="1150144" y="261008"/>
                    </a:lnTo>
                    <a:lnTo>
                      <a:pt x="1150144" y="268710"/>
                    </a:lnTo>
                    <a:cubicBezTo>
                      <a:pt x="1150144" y="278979"/>
                      <a:pt x="1144724" y="284113"/>
                      <a:pt x="1133884" y="284113"/>
                    </a:cubicBezTo>
                    <a:lnTo>
                      <a:pt x="1118481" y="284113"/>
                    </a:lnTo>
                    <a:close/>
                    <a:moveTo>
                      <a:pt x="390228" y="136067"/>
                    </a:moveTo>
                    <a:lnTo>
                      <a:pt x="406487" y="136067"/>
                    </a:lnTo>
                    <a:lnTo>
                      <a:pt x="486073" y="295238"/>
                    </a:lnTo>
                    <a:cubicBezTo>
                      <a:pt x="558527" y="438436"/>
                      <a:pt x="601030" y="510035"/>
                      <a:pt x="613581" y="510035"/>
                    </a:cubicBezTo>
                    <a:cubicBezTo>
                      <a:pt x="639825" y="502618"/>
                      <a:pt x="652946" y="484076"/>
                      <a:pt x="652946" y="454410"/>
                    </a:cubicBezTo>
                    <a:lnTo>
                      <a:pt x="652946" y="438151"/>
                    </a:lnTo>
                    <a:cubicBezTo>
                      <a:pt x="652946" y="433016"/>
                      <a:pt x="637258" y="422462"/>
                      <a:pt x="605880" y="406487"/>
                    </a:cubicBezTo>
                    <a:lnTo>
                      <a:pt x="621283" y="374824"/>
                    </a:lnTo>
                    <a:lnTo>
                      <a:pt x="613581" y="326902"/>
                    </a:lnTo>
                    <a:lnTo>
                      <a:pt x="628985" y="326902"/>
                    </a:lnTo>
                    <a:cubicBezTo>
                      <a:pt x="628985" y="374824"/>
                      <a:pt x="650379" y="406773"/>
                      <a:pt x="693167" y="422747"/>
                    </a:cubicBezTo>
                    <a:cubicBezTo>
                      <a:pt x="694879" y="448990"/>
                      <a:pt x="702866" y="462112"/>
                      <a:pt x="717129" y="462112"/>
                    </a:cubicBezTo>
                    <a:cubicBezTo>
                      <a:pt x="795859" y="456977"/>
                      <a:pt x="848916" y="454410"/>
                      <a:pt x="876300" y="454410"/>
                    </a:cubicBezTo>
                    <a:cubicBezTo>
                      <a:pt x="883146" y="454410"/>
                      <a:pt x="901688" y="470384"/>
                      <a:pt x="931925" y="502333"/>
                    </a:cubicBezTo>
                    <a:lnTo>
                      <a:pt x="987549" y="502333"/>
                    </a:lnTo>
                    <a:cubicBezTo>
                      <a:pt x="1007517" y="502333"/>
                      <a:pt x="1039466" y="480939"/>
                      <a:pt x="1083394" y="438151"/>
                    </a:cubicBezTo>
                    <a:cubicBezTo>
                      <a:pt x="1111920" y="438151"/>
                      <a:pt x="1149003" y="430163"/>
                      <a:pt x="1194643" y="414189"/>
                    </a:cubicBezTo>
                    <a:lnTo>
                      <a:pt x="1194643" y="422747"/>
                    </a:lnTo>
                    <a:cubicBezTo>
                      <a:pt x="1130747" y="451272"/>
                      <a:pt x="1098798" y="480368"/>
                      <a:pt x="1098798" y="510035"/>
                    </a:cubicBezTo>
                    <a:cubicBezTo>
                      <a:pt x="1098798" y="515740"/>
                      <a:pt x="1096231" y="523727"/>
                      <a:pt x="1091096" y="533996"/>
                    </a:cubicBezTo>
                    <a:lnTo>
                      <a:pt x="1107356" y="533996"/>
                    </a:lnTo>
                    <a:lnTo>
                      <a:pt x="1122759" y="526294"/>
                    </a:lnTo>
                    <a:cubicBezTo>
                      <a:pt x="1165547" y="526294"/>
                      <a:pt x="1186941" y="560810"/>
                      <a:pt x="1186941" y="629841"/>
                    </a:cubicBezTo>
                    <a:cubicBezTo>
                      <a:pt x="1181807" y="629841"/>
                      <a:pt x="1179240" y="632408"/>
                      <a:pt x="1179240" y="637543"/>
                    </a:cubicBezTo>
                    <a:lnTo>
                      <a:pt x="1162980" y="629841"/>
                    </a:lnTo>
                    <a:lnTo>
                      <a:pt x="1139019" y="629841"/>
                    </a:lnTo>
                    <a:lnTo>
                      <a:pt x="1139019" y="645245"/>
                    </a:lnTo>
                    <a:cubicBezTo>
                      <a:pt x="1139019" y="653232"/>
                      <a:pt x="1147006" y="661219"/>
                      <a:pt x="1162980" y="669206"/>
                    </a:cubicBezTo>
                    <a:cubicBezTo>
                      <a:pt x="1184660" y="669206"/>
                      <a:pt x="1205768" y="661219"/>
                      <a:pt x="1226307" y="645245"/>
                    </a:cubicBezTo>
                    <a:cubicBezTo>
                      <a:pt x="1242281" y="645245"/>
                      <a:pt x="1250268" y="658652"/>
                      <a:pt x="1250268" y="685466"/>
                    </a:cubicBezTo>
                    <a:lnTo>
                      <a:pt x="1274229" y="685466"/>
                    </a:lnTo>
                    <a:cubicBezTo>
                      <a:pt x="1287351" y="685466"/>
                      <a:pt x="1319300" y="669491"/>
                      <a:pt x="1370075" y="637543"/>
                    </a:cubicBezTo>
                    <a:cubicBezTo>
                      <a:pt x="1377491" y="637543"/>
                      <a:pt x="1390613" y="648097"/>
                      <a:pt x="1409440" y="669206"/>
                    </a:cubicBezTo>
                    <a:cubicBezTo>
                      <a:pt x="1409440" y="696020"/>
                      <a:pt x="1369790" y="717414"/>
                      <a:pt x="1290489" y="733388"/>
                    </a:cubicBezTo>
                    <a:cubicBezTo>
                      <a:pt x="1281361" y="761914"/>
                      <a:pt x="1259967" y="791010"/>
                      <a:pt x="1226307" y="820676"/>
                    </a:cubicBezTo>
                    <a:lnTo>
                      <a:pt x="1226307" y="868599"/>
                    </a:lnTo>
                    <a:cubicBezTo>
                      <a:pt x="1226307" y="884573"/>
                      <a:pt x="1260822" y="892560"/>
                      <a:pt x="1329854" y="892560"/>
                    </a:cubicBezTo>
                    <a:lnTo>
                      <a:pt x="1353815" y="892560"/>
                    </a:lnTo>
                    <a:lnTo>
                      <a:pt x="1409440" y="884002"/>
                    </a:lnTo>
                    <a:lnTo>
                      <a:pt x="1409440" y="907964"/>
                    </a:lnTo>
                    <a:lnTo>
                      <a:pt x="1370075" y="916521"/>
                    </a:lnTo>
                    <a:cubicBezTo>
                      <a:pt x="1278793" y="910816"/>
                      <a:pt x="1225736" y="907964"/>
                      <a:pt x="1210903" y="907964"/>
                    </a:cubicBezTo>
                    <a:lnTo>
                      <a:pt x="1202345" y="924223"/>
                    </a:lnTo>
                    <a:lnTo>
                      <a:pt x="1202345" y="948185"/>
                    </a:lnTo>
                    <a:cubicBezTo>
                      <a:pt x="1250268" y="948185"/>
                      <a:pt x="1274229" y="974713"/>
                      <a:pt x="1274229" y="1027770"/>
                    </a:cubicBezTo>
                    <a:lnTo>
                      <a:pt x="1274229" y="1035472"/>
                    </a:lnTo>
                    <a:lnTo>
                      <a:pt x="1258825" y="1035472"/>
                    </a:lnTo>
                    <a:lnTo>
                      <a:pt x="1218605" y="987550"/>
                    </a:lnTo>
                    <a:lnTo>
                      <a:pt x="1202345" y="987550"/>
                    </a:lnTo>
                    <a:cubicBezTo>
                      <a:pt x="1202345" y="997819"/>
                      <a:pt x="1207765" y="1016360"/>
                      <a:pt x="1218605" y="1043174"/>
                    </a:cubicBezTo>
                    <a:cubicBezTo>
                      <a:pt x="1213470" y="1053443"/>
                      <a:pt x="1210903" y="1061430"/>
                      <a:pt x="1210903" y="1067135"/>
                    </a:cubicBezTo>
                    <a:cubicBezTo>
                      <a:pt x="1237147" y="1116770"/>
                      <a:pt x="1250268" y="1146151"/>
                      <a:pt x="1250268" y="1155279"/>
                    </a:cubicBezTo>
                    <a:cubicBezTo>
                      <a:pt x="1213185" y="1107356"/>
                      <a:pt x="1189509" y="1083395"/>
                      <a:pt x="1179240" y="1083395"/>
                    </a:cubicBezTo>
                    <a:cubicBezTo>
                      <a:pt x="1101080" y="1111920"/>
                      <a:pt x="1058577" y="1130462"/>
                      <a:pt x="1051731" y="1139019"/>
                    </a:cubicBezTo>
                    <a:cubicBezTo>
                      <a:pt x="1062000" y="1170968"/>
                      <a:pt x="1096516" y="1186942"/>
                      <a:pt x="1155278" y="1186942"/>
                    </a:cubicBezTo>
                    <a:lnTo>
                      <a:pt x="1155278" y="1203202"/>
                    </a:lnTo>
                    <a:lnTo>
                      <a:pt x="1146721" y="1203202"/>
                    </a:lnTo>
                    <a:cubicBezTo>
                      <a:pt x="1104504" y="1192362"/>
                      <a:pt x="1069988" y="1186942"/>
                      <a:pt x="1043174" y="1186942"/>
                    </a:cubicBezTo>
                    <a:cubicBezTo>
                      <a:pt x="1043174" y="1208051"/>
                      <a:pt x="1038039" y="1242567"/>
                      <a:pt x="1027770" y="1290489"/>
                    </a:cubicBezTo>
                    <a:lnTo>
                      <a:pt x="1011510" y="1290489"/>
                    </a:lnTo>
                    <a:lnTo>
                      <a:pt x="1019212" y="1210903"/>
                    </a:lnTo>
                    <a:cubicBezTo>
                      <a:pt x="1019212" y="1204057"/>
                      <a:pt x="1000671" y="1188083"/>
                      <a:pt x="963588" y="1162981"/>
                    </a:cubicBezTo>
                    <a:cubicBezTo>
                      <a:pt x="955601" y="1162981"/>
                      <a:pt x="945046" y="1173535"/>
                      <a:pt x="931925" y="1194644"/>
                    </a:cubicBezTo>
                    <a:lnTo>
                      <a:pt x="931925" y="1218605"/>
                    </a:lnTo>
                    <a:cubicBezTo>
                      <a:pt x="931925" y="1259111"/>
                      <a:pt x="990402" y="1349537"/>
                      <a:pt x="1107356" y="1489882"/>
                    </a:cubicBezTo>
                    <a:cubicBezTo>
                      <a:pt x="1123330" y="1537234"/>
                      <a:pt x="1149859" y="1560910"/>
                      <a:pt x="1186941" y="1560910"/>
                    </a:cubicBezTo>
                    <a:cubicBezTo>
                      <a:pt x="1198922" y="1624807"/>
                      <a:pt x="1206909" y="1656755"/>
                      <a:pt x="1210903" y="1656755"/>
                    </a:cubicBezTo>
                    <a:cubicBezTo>
                      <a:pt x="1205198" y="1665883"/>
                      <a:pt x="1202345" y="1676438"/>
                      <a:pt x="1202345" y="1688418"/>
                    </a:cubicBezTo>
                    <a:lnTo>
                      <a:pt x="1186941" y="1688418"/>
                    </a:lnTo>
                    <a:cubicBezTo>
                      <a:pt x="1180666" y="1688418"/>
                      <a:pt x="1162124" y="1643348"/>
                      <a:pt x="1131317" y="1553208"/>
                    </a:cubicBezTo>
                    <a:cubicBezTo>
                      <a:pt x="1006376" y="1368934"/>
                      <a:pt x="915950" y="1259967"/>
                      <a:pt x="860041" y="1226307"/>
                    </a:cubicBezTo>
                    <a:lnTo>
                      <a:pt x="780455" y="1226307"/>
                    </a:lnTo>
                    <a:cubicBezTo>
                      <a:pt x="759346" y="1237147"/>
                      <a:pt x="748792" y="1245134"/>
                      <a:pt x="748792" y="1250268"/>
                    </a:cubicBezTo>
                    <a:lnTo>
                      <a:pt x="732532" y="1242567"/>
                    </a:lnTo>
                    <a:lnTo>
                      <a:pt x="717129" y="1242567"/>
                    </a:lnTo>
                    <a:cubicBezTo>
                      <a:pt x="664071" y="1281361"/>
                      <a:pt x="637543" y="1336986"/>
                      <a:pt x="637543" y="1409440"/>
                    </a:cubicBezTo>
                    <a:lnTo>
                      <a:pt x="613581" y="1409440"/>
                    </a:lnTo>
                    <a:cubicBezTo>
                      <a:pt x="629556" y="1358665"/>
                      <a:pt x="637543" y="1319015"/>
                      <a:pt x="637543" y="1290489"/>
                    </a:cubicBezTo>
                    <a:cubicBezTo>
                      <a:pt x="637543" y="1237432"/>
                      <a:pt x="613581" y="1210903"/>
                      <a:pt x="565659" y="1210903"/>
                    </a:cubicBezTo>
                    <a:cubicBezTo>
                      <a:pt x="565659" y="1200064"/>
                      <a:pt x="563091" y="1194644"/>
                      <a:pt x="557957" y="1194644"/>
                    </a:cubicBezTo>
                    <a:cubicBezTo>
                      <a:pt x="568226" y="1177529"/>
                      <a:pt x="573361" y="1161555"/>
                      <a:pt x="573361" y="1146721"/>
                    </a:cubicBezTo>
                    <a:lnTo>
                      <a:pt x="541697" y="1139019"/>
                    </a:lnTo>
                    <a:cubicBezTo>
                      <a:pt x="509749" y="1255974"/>
                      <a:pt x="483220" y="1314451"/>
                      <a:pt x="462112" y="1314451"/>
                    </a:cubicBezTo>
                    <a:lnTo>
                      <a:pt x="414189" y="1314451"/>
                    </a:lnTo>
                    <a:cubicBezTo>
                      <a:pt x="366266" y="1276797"/>
                      <a:pt x="342305" y="1244849"/>
                      <a:pt x="342305" y="1218605"/>
                    </a:cubicBezTo>
                    <a:cubicBezTo>
                      <a:pt x="365125" y="1176388"/>
                      <a:pt x="391939" y="1155279"/>
                      <a:pt x="422747" y="1155279"/>
                    </a:cubicBezTo>
                    <a:cubicBezTo>
                      <a:pt x="446137" y="1162695"/>
                      <a:pt x="467246" y="1173250"/>
                      <a:pt x="486073" y="1186942"/>
                    </a:cubicBezTo>
                    <a:lnTo>
                      <a:pt x="502332" y="1186942"/>
                    </a:lnTo>
                    <a:cubicBezTo>
                      <a:pt x="507467" y="1140731"/>
                      <a:pt x="510034" y="1114202"/>
                      <a:pt x="510034" y="1107356"/>
                    </a:cubicBezTo>
                    <a:cubicBezTo>
                      <a:pt x="446137" y="1070273"/>
                      <a:pt x="406202" y="1051732"/>
                      <a:pt x="390228" y="1051732"/>
                    </a:cubicBezTo>
                    <a:cubicBezTo>
                      <a:pt x="374824" y="1051732"/>
                      <a:pt x="343161" y="1086248"/>
                      <a:pt x="295238" y="1155279"/>
                    </a:cubicBezTo>
                    <a:lnTo>
                      <a:pt x="286680" y="1155279"/>
                    </a:lnTo>
                    <a:lnTo>
                      <a:pt x="286680" y="1139019"/>
                    </a:lnTo>
                    <a:cubicBezTo>
                      <a:pt x="297520" y="1125898"/>
                      <a:pt x="302940" y="1117911"/>
                      <a:pt x="302940" y="1115058"/>
                    </a:cubicBezTo>
                    <a:lnTo>
                      <a:pt x="302940" y="1107356"/>
                    </a:lnTo>
                    <a:lnTo>
                      <a:pt x="278979" y="1107356"/>
                    </a:lnTo>
                    <a:cubicBezTo>
                      <a:pt x="278979" y="1117625"/>
                      <a:pt x="252450" y="1144154"/>
                      <a:pt x="199393" y="1186942"/>
                    </a:cubicBezTo>
                    <a:lnTo>
                      <a:pt x="191691" y="1186942"/>
                    </a:lnTo>
                    <a:cubicBezTo>
                      <a:pt x="302940" y="1072270"/>
                      <a:pt x="358564" y="1005806"/>
                      <a:pt x="358564" y="987550"/>
                    </a:cubicBezTo>
                    <a:lnTo>
                      <a:pt x="358564" y="939627"/>
                    </a:lnTo>
                    <a:cubicBezTo>
                      <a:pt x="353430" y="924223"/>
                      <a:pt x="337456" y="916521"/>
                      <a:pt x="310642" y="916521"/>
                    </a:cubicBezTo>
                    <a:cubicBezTo>
                      <a:pt x="273559" y="916521"/>
                      <a:pt x="215367" y="945617"/>
                      <a:pt x="136066" y="1003809"/>
                    </a:cubicBezTo>
                    <a:lnTo>
                      <a:pt x="119807" y="1003809"/>
                    </a:lnTo>
                    <a:cubicBezTo>
                      <a:pt x="204812" y="929643"/>
                      <a:pt x="278979" y="892560"/>
                      <a:pt x="342305" y="892560"/>
                    </a:cubicBezTo>
                    <a:lnTo>
                      <a:pt x="342305" y="884002"/>
                    </a:lnTo>
                    <a:lnTo>
                      <a:pt x="278979" y="812974"/>
                    </a:lnTo>
                    <a:cubicBezTo>
                      <a:pt x="284113" y="802705"/>
                      <a:pt x="286680" y="794718"/>
                      <a:pt x="286680" y="789013"/>
                    </a:cubicBezTo>
                    <a:lnTo>
                      <a:pt x="342305" y="789013"/>
                    </a:lnTo>
                    <a:cubicBezTo>
                      <a:pt x="355997" y="789013"/>
                      <a:pt x="371971" y="765052"/>
                      <a:pt x="390228" y="717129"/>
                    </a:cubicBezTo>
                    <a:cubicBezTo>
                      <a:pt x="305222" y="692027"/>
                      <a:pt x="262719" y="673485"/>
                      <a:pt x="262719" y="661504"/>
                    </a:cubicBezTo>
                    <a:lnTo>
                      <a:pt x="271277" y="661504"/>
                    </a:lnTo>
                    <a:cubicBezTo>
                      <a:pt x="318058" y="682613"/>
                      <a:pt x="368548" y="693168"/>
                      <a:pt x="422747" y="693168"/>
                    </a:cubicBezTo>
                    <a:cubicBezTo>
                      <a:pt x="439862" y="688033"/>
                      <a:pt x="450416" y="677479"/>
                      <a:pt x="454410" y="661504"/>
                    </a:cubicBezTo>
                    <a:cubicBezTo>
                      <a:pt x="453839" y="638684"/>
                      <a:pt x="382241" y="593614"/>
                      <a:pt x="239614" y="526294"/>
                    </a:cubicBezTo>
                    <a:lnTo>
                      <a:pt x="239614" y="510035"/>
                    </a:lnTo>
                    <a:lnTo>
                      <a:pt x="247315" y="510035"/>
                    </a:lnTo>
                    <a:cubicBezTo>
                      <a:pt x="377391" y="584201"/>
                      <a:pt x="446423" y="621284"/>
                      <a:pt x="454410" y="621284"/>
                    </a:cubicBezTo>
                    <a:cubicBezTo>
                      <a:pt x="454410" y="616149"/>
                      <a:pt x="456977" y="613582"/>
                      <a:pt x="462112" y="613582"/>
                    </a:cubicBezTo>
                    <a:cubicBezTo>
                      <a:pt x="447279" y="587909"/>
                      <a:pt x="402208" y="532284"/>
                      <a:pt x="326901" y="446708"/>
                    </a:cubicBezTo>
                    <a:lnTo>
                      <a:pt x="326901" y="438151"/>
                    </a:lnTo>
                    <a:lnTo>
                      <a:pt x="342305" y="438151"/>
                    </a:lnTo>
                    <a:cubicBezTo>
                      <a:pt x="423887" y="549970"/>
                      <a:pt x="482365" y="605880"/>
                      <a:pt x="517736" y="605880"/>
                    </a:cubicBezTo>
                    <a:lnTo>
                      <a:pt x="526294" y="589620"/>
                    </a:lnTo>
                    <a:lnTo>
                      <a:pt x="526294" y="581919"/>
                    </a:lnTo>
                    <a:cubicBezTo>
                      <a:pt x="504615" y="557957"/>
                      <a:pt x="493775" y="544550"/>
                      <a:pt x="493775" y="541698"/>
                    </a:cubicBezTo>
                    <a:lnTo>
                      <a:pt x="493775" y="510035"/>
                    </a:lnTo>
                    <a:lnTo>
                      <a:pt x="510034" y="510035"/>
                    </a:lnTo>
                    <a:cubicBezTo>
                      <a:pt x="517451" y="547118"/>
                      <a:pt x="528005" y="565659"/>
                      <a:pt x="541697" y="565659"/>
                    </a:cubicBezTo>
                    <a:cubicBezTo>
                      <a:pt x="549114" y="565659"/>
                      <a:pt x="557101" y="557672"/>
                      <a:pt x="565659" y="541698"/>
                    </a:cubicBezTo>
                    <a:lnTo>
                      <a:pt x="565659" y="510035"/>
                    </a:lnTo>
                    <a:cubicBezTo>
                      <a:pt x="565659" y="475804"/>
                      <a:pt x="507182" y="353715"/>
                      <a:pt x="390228" y="143768"/>
                    </a:cubicBezTo>
                    <a:close/>
                    <a:moveTo>
                      <a:pt x="878868" y="134355"/>
                    </a:moveTo>
                    <a:lnTo>
                      <a:pt x="886569" y="134355"/>
                    </a:lnTo>
                    <a:cubicBezTo>
                      <a:pt x="897409" y="136067"/>
                      <a:pt x="902829" y="141486"/>
                      <a:pt x="902829" y="150615"/>
                    </a:cubicBezTo>
                    <a:lnTo>
                      <a:pt x="902829" y="158316"/>
                    </a:lnTo>
                    <a:cubicBezTo>
                      <a:pt x="902829" y="169156"/>
                      <a:pt x="897409" y="174576"/>
                      <a:pt x="886569" y="174576"/>
                    </a:cubicBezTo>
                    <a:lnTo>
                      <a:pt x="878868" y="174576"/>
                    </a:lnTo>
                    <a:cubicBezTo>
                      <a:pt x="868028" y="174576"/>
                      <a:pt x="862608" y="169156"/>
                      <a:pt x="862608" y="158316"/>
                    </a:cubicBezTo>
                    <a:lnTo>
                      <a:pt x="862608" y="150615"/>
                    </a:lnTo>
                    <a:cubicBezTo>
                      <a:pt x="864320" y="139775"/>
                      <a:pt x="869739" y="134355"/>
                      <a:pt x="878868" y="134355"/>
                    </a:cubicBezTo>
                    <a:close/>
                    <a:moveTo>
                      <a:pt x="510034" y="95846"/>
                    </a:moveTo>
                    <a:cubicBezTo>
                      <a:pt x="537419" y="95846"/>
                      <a:pt x="569367" y="127794"/>
                      <a:pt x="605880" y="191691"/>
                    </a:cubicBezTo>
                    <a:lnTo>
                      <a:pt x="605880" y="199393"/>
                    </a:lnTo>
                    <a:lnTo>
                      <a:pt x="597322" y="199393"/>
                    </a:lnTo>
                    <a:cubicBezTo>
                      <a:pt x="528290" y="192547"/>
                      <a:pt x="493775" y="166018"/>
                      <a:pt x="493775" y="119807"/>
                    </a:cubicBezTo>
                    <a:lnTo>
                      <a:pt x="493775" y="103548"/>
                    </a:lnTo>
                    <a:cubicBezTo>
                      <a:pt x="504615" y="103548"/>
                      <a:pt x="510034" y="100980"/>
                      <a:pt x="510034" y="95846"/>
                    </a:cubicBezTo>
                    <a:close/>
                    <a:moveTo>
                      <a:pt x="374824" y="0"/>
                    </a:moveTo>
                    <a:lnTo>
                      <a:pt x="398785" y="0"/>
                    </a:lnTo>
                    <a:lnTo>
                      <a:pt x="398785" y="16260"/>
                    </a:lnTo>
                    <a:cubicBezTo>
                      <a:pt x="398785" y="27100"/>
                      <a:pt x="393365" y="32519"/>
                      <a:pt x="382526" y="32519"/>
                    </a:cubicBezTo>
                    <a:lnTo>
                      <a:pt x="374824" y="32519"/>
                    </a:lnTo>
                    <a:cubicBezTo>
                      <a:pt x="363984" y="32519"/>
                      <a:pt x="358564" y="27100"/>
                      <a:pt x="358564" y="16260"/>
                    </a:cubicBezTo>
                    <a:cubicBezTo>
                      <a:pt x="360276" y="5420"/>
                      <a:pt x="365696" y="0"/>
                      <a:pt x="3748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SA" sz="13800" dirty="0">
                  <a:latin typeface="Dog Rough" panose="02000500000000000000" pitchFamily="2" charset="0"/>
                </a:endParaRPr>
              </a:p>
            </p:txBody>
          </p:sp>
        </p:grp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810C6E9-25CF-468E-A534-0A36CF8A6B6D}"/>
                </a:ext>
              </a:extLst>
            </p:cNvPr>
            <p:cNvSpPr txBox="1"/>
            <p:nvPr/>
          </p:nvSpPr>
          <p:spPr>
            <a:xfrm>
              <a:off x="466046" y="534147"/>
              <a:ext cx="3746461" cy="461665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i="0" u="none" strike="noStrike" baseline="0" dirty="0">
                  <a:solidFill>
                    <a:schemeClr val="bg1">
                      <a:lumMod val="95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So and Neither </a:t>
              </a: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51E3743-4D9C-435D-AED5-4B365EE056F0}"/>
              </a:ext>
            </a:extLst>
          </p:cNvPr>
          <p:cNvSpPr txBox="1"/>
          <p:nvPr/>
        </p:nvSpPr>
        <p:spPr>
          <a:xfrm>
            <a:off x="2100223" y="136811"/>
            <a:ext cx="88255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C00000"/>
                </a:solidFill>
              </a:rPr>
              <a:t>So… and Neither both show agreement with the speaker </a:t>
            </a:r>
          </a:p>
        </p:txBody>
      </p:sp>
      <p:sp>
        <p:nvSpPr>
          <p:cNvPr id="5" name="فقاعة الكلام: مستطيلة 4">
            <a:extLst>
              <a:ext uri="{FF2B5EF4-FFF2-40B4-BE49-F238E27FC236}">
                <a16:creationId xmlns:a16="http://schemas.microsoft.com/office/drawing/2014/main" id="{978D4773-6F31-4484-B1DA-92BBD1D45639}"/>
              </a:ext>
            </a:extLst>
          </p:cNvPr>
          <p:cNvSpPr/>
          <p:nvPr/>
        </p:nvSpPr>
        <p:spPr>
          <a:xfrm>
            <a:off x="370061" y="1562048"/>
            <a:ext cx="5181600" cy="1221192"/>
          </a:xfrm>
          <a:prstGeom prst="wedgeRectCallout">
            <a:avLst>
              <a:gd name="adj1" fmla="val -1225"/>
              <a:gd name="adj2" fmla="val 15612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So… shows agreement with an affirmative statement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algn="l"/>
            <a:endParaRPr lang="en-US" sz="2800" dirty="0">
              <a:solidFill>
                <a:schemeClr val="bg1">
                  <a:lumMod val="9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فقاعة الكلام: مستطيلة 13">
            <a:extLst>
              <a:ext uri="{FF2B5EF4-FFF2-40B4-BE49-F238E27FC236}">
                <a16:creationId xmlns:a16="http://schemas.microsoft.com/office/drawing/2014/main" id="{9D44BDF2-DA58-4144-8E2C-C0C33D56DFA9}"/>
              </a:ext>
            </a:extLst>
          </p:cNvPr>
          <p:cNvSpPr/>
          <p:nvPr/>
        </p:nvSpPr>
        <p:spPr>
          <a:xfrm>
            <a:off x="6822831" y="1562048"/>
            <a:ext cx="5369169" cy="1221192"/>
          </a:xfrm>
          <a:prstGeom prst="wedgeRectCallout">
            <a:avLst>
              <a:gd name="adj1" fmla="val 9851"/>
              <a:gd name="adj2" fmla="val 210696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Neither… shows agreement with a negative statement</a:t>
            </a:r>
            <a:endParaRPr lang="en-US" sz="24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B8D3497-A8C6-4123-AA6A-6EADD840B2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43014" r="58432" b="18238"/>
          <a:stretch/>
        </p:blipFill>
        <p:spPr>
          <a:xfrm>
            <a:off x="308025" y="3051554"/>
            <a:ext cx="5889483" cy="376143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217411F-5739-4AAD-B6F6-94A22DD4A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4" t="42773" r="30442" b="18479"/>
          <a:stretch/>
        </p:blipFill>
        <p:spPr>
          <a:xfrm>
            <a:off x="6669948" y="2949418"/>
            <a:ext cx="5674933" cy="390858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A6F34EF-839E-4EA7-A420-8E28E8A2EB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7" t="8697" r="6461"/>
          <a:stretch/>
        </p:blipFill>
        <p:spPr>
          <a:xfrm>
            <a:off x="5135442" y="1332052"/>
            <a:ext cx="1697651" cy="41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1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B81F270-ADEE-4FCD-AE76-AA46BA31D2CD}"/>
              </a:ext>
            </a:extLst>
          </p:cNvPr>
          <p:cNvGrpSpPr/>
          <p:nvPr/>
        </p:nvGrpSpPr>
        <p:grpSpPr>
          <a:xfrm>
            <a:off x="0" y="0"/>
            <a:ext cx="12192000" cy="7048500"/>
            <a:chOff x="0" y="0"/>
            <a:chExt cx="12192000" cy="5393932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4B50CBD-BE0D-4705-93F5-67AA5CEF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7289" y="0"/>
              <a:ext cx="6474711" cy="5393932"/>
            </a:xfrm>
            <a:prstGeom prst="rect">
              <a:avLst/>
            </a:prstGeom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6D07427-4927-46F5-A9DD-76AFD6FA3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2" t="29069" r="46995" b="17445"/>
            <a:stretch/>
          </p:blipFill>
          <p:spPr>
            <a:xfrm>
              <a:off x="0" y="0"/>
              <a:ext cx="6103166" cy="5393932"/>
            </a:xfrm>
            <a:prstGeom prst="rect">
              <a:avLst/>
            </a:prstGeom>
          </p:spPr>
        </p:pic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FB00B05-2043-4936-AF4E-341C5883F2B0}"/>
              </a:ext>
            </a:extLst>
          </p:cNvPr>
          <p:cNvSpPr txBox="1"/>
          <p:nvPr/>
        </p:nvSpPr>
        <p:spPr>
          <a:xfrm>
            <a:off x="3736732" y="703674"/>
            <a:ext cx="6927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F8C2BAE-B49C-421E-85AE-5BAED575D16D}"/>
              </a:ext>
            </a:extLst>
          </p:cNvPr>
          <p:cNvSpPr txBox="1"/>
          <p:nvPr/>
        </p:nvSpPr>
        <p:spPr>
          <a:xfrm>
            <a:off x="4832520" y="3773773"/>
            <a:ext cx="6927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D9F96B7-C3AB-4FC2-BB5F-D787F7E31157}"/>
              </a:ext>
            </a:extLst>
          </p:cNvPr>
          <p:cNvSpPr txBox="1"/>
          <p:nvPr/>
        </p:nvSpPr>
        <p:spPr>
          <a:xfrm>
            <a:off x="824135" y="6334780"/>
            <a:ext cx="6927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38DA986-583B-4B57-87FF-F965F7E7C528}"/>
              </a:ext>
            </a:extLst>
          </p:cNvPr>
          <p:cNvSpPr txBox="1"/>
          <p:nvPr/>
        </p:nvSpPr>
        <p:spPr>
          <a:xfrm>
            <a:off x="4754441" y="1765288"/>
            <a:ext cx="14131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because</a:t>
            </a:r>
            <a:endParaRPr lang="ar-SA" sz="2800" dirty="0">
              <a:solidFill>
                <a:srgbClr val="000099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E2DBED6-FD3E-41DB-8FEB-46D582BE7AA1}"/>
              </a:ext>
            </a:extLst>
          </p:cNvPr>
          <p:cNvSpPr txBox="1"/>
          <p:nvPr/>
        </p:nvSpPr>
        <p:spPr>
          <a:xfrm>
            <a:off x="4721673" y="2677993"/>
            <a:ext cx="14131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because</a:t>
            </a:r>
            <a:endParaRPr lang="ar-SA" sz="2800" dirty="0">
              <a:solidFill>
                <a:srgbClr val="000099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30F72C6-2060-4758-82E7-A623D31B3CD7}"/>
              </a:ext>
            </a:extLst>
          </p:cNvPr>
          <p:cNvSpPr txBox="1"/>
          <p:nvPr/>
        </p:nvSpPr>
        <p:spPr>
          <a:xfrm>
            <a:off x="3660210" y="4601636"/>
            <a:ext cx="14131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because</a:t>
            </a:r>
            <a:endParaRPr lang="ar-SA" sz="2800" dirty="0">
              <a:solidFill>
                <a:srgbClr val="000099"/>
              </a:solidFill>
            </a:endParaRPr>
          </a:p>
        </p:txBody>
      </p:sp>
      <p:pic>
        <p:nvPicPr>
          <p:cNvPr id="16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FB50FC8D-8044-4F18-BB84-3551DE6A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25" y="-235882"/>
            <a:ext cx="764077" cy="8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4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F445C444-8E85-4E99-B9D0-1714D11B03A5}"/>
              </a:ext>
            </a:extLst>
          </p:cNvPr>
          <p:cNvGrpSpPr/>
          <p:nvPr/>
        </p:nvGrpSpPr>
        <p:grpSpPr>
          <a:xfrm>
            <a:off x="82193" y="0"/>
            <a:ext cx="12109807" cy="6816903"/>
            <a:chOff x="82193" y="0"/>
            <a:chExt cx="12109807" cy="6816903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BEBC68AB-1241-4B6D-BEAC-F1588EB96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93" y="41096"/>
              <a:ext cx="4941869" cy="6775807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ACE62BA-AF04-46F3-A782-CC1A49DF1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5" t="23110" r="9832" b="26103"/>
            <a:stretch/>
          </p:blipFill>
          <p:spPr>
            <a:xfrm>
              <a:off x="5024062" y="0"/>
              <a:ext cx="7167938" cy="6786081"/>
            </a:xfrm>
            <a:prstGeom prst="rect">
              <a:avLst/>
            </a:prstGeom>
          </p:spPr>
        </p:pic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DBC65A1-76B5-4811-B44D-FEC12CC101CD}"/>
              </a:ext>
            </a:extLst>
          </p:cNvPr>
          <p:cNvSpPr txBox="1"/>
          <p:nvPr/>
        </p:nvSpPr>
        <p:spPr>
          <a:xfrm>
            <a:off x="-931201" y="149296"/>
            <a:ext cx="25819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96476EF-7A57-44F8-9327-DC6958D4185A}"/>
              </a:ext>
            </a:extLst>
          </p:cNvPr>
          <p:cNvSpPr txBox="1"/>
          <p:nvPr/>
        </p:nvSpPr>
        <p:spPr>
          <a:xfrm>
            <a:off x="9770724" y="1719911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Neither have I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09A2BBF-28E6-47CB-8484-230F7BB34DAB}"/>
              </a:ext>
            </a:extLst>
          </p:cNvPr>
          <p:cNvSpPr txBox="1"/>
          <p:nvPr/>
        </p:nvSpPr>
        <p:spPr>
          <a:xfrm>
            <a:off x="9928262" y="2283277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do I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FDC0211-B2F9-4AA5-B5F0-D0237A798220}"/>
              </a:ext>
            </a:extLst>
          </p:cNvPr>
          <p:cNvSpPr txBox="1"/>
          <p:nvPr/>
        </p:nvSpPr>
        <p:spPr>
          <a:xfrm>
            <a:off x="9928261" y="2846643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did I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0A310E-3C11-43EF-86FC-354A37E29B0D}"/>
              </a:ext>
            </a:extLst>
          </p:cNvPr>
          <p:cNvSpPr txBox="1"/>
          <p:nvPr/>
        </p:nvSpPr>
        <p:spPr>
          <a:xfrm>
            <a:off x="9957368" y="3308298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Neither did I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25C6767-8FBF-49CC-A8B0-165B9D88BB86}"/>
              </a:ext>
            </a:extLst>
          </p:cNvPr>
          <p:cNvSpPr txBox="1"/>
          <p:nvPr/>
        </p:nvSpPr>
        <p:spPr>
          <a:xfrm>
            <a:off x="9820381" y="3776261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Neither do I 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7354506-72FC-4812-B625-327B52E52B1C}"/>
              </a:ext>
            </a:extLst>
          </p:cNvPr>
          <p:cNvSpPr txBox="1"/>
          <p:nvPr/>
        </p:nvSpPr>
        <p:spPr>
          <a:xfrm>
            <a:off x="9957368" y="4295447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am I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E67E5AB-CDC9-4D9D-BEA3-7E134709D8C7}"/>
              </a:ext>
            </a:extLst>
          </p:cNvPr>
          <p:cNvSpPr txBox="1"/>
          <p:nvPr/>
        </p:nvSpPr>
        <p:spPr>
          <a:xfrm>
            <a:off x="9957368" y="4804436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do I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AE0E80E-4F85-4894-AB81-6D310C56100D}"/>
              </a:ext>
            </a:extLst>
          </p:cNvPr>
          <p:cNvSpPr txBox="1"/>
          <p:nvPr/>
        </p:nvSpPr>
        <p:spPr>
          <a:xfrm>
            <a:off x="9928260" y="5313425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did I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910DE69-D6B0-4CDD-B064-6116FAB4C711}"/>
              </a:ext>
            </a:extLst>
          </p:cNvPr>
          <p:cNvSpPr txBox="1"/>
          <p:nvPr/>
        </p:nvSpPr>
        <p:spPr>
          <a:xfrm>
            <a:off x="9820380" y="5865206"/>
            <a:ext cx="2339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Neither am I </a:t>
            </a:r>
            <a:endParaRPr lang="ar-SA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15AF0C3A-AB67-425F-BFE0-92FF2F518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17" y="672516"/>
            <a:ext cx="764077" cy="8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DE4409D-C881-47E4-AC45-11EB61197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04" b="90400" l="1787" r="16080">
                        <a14:foregroundMark x1="9905" y1="53333" x2="990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5" r="82133"/>
          <a:stretch/>
        </p:blipFill>
        <p:spPr>
          <a:xfrm>
            <a:off x="3218790" y="-27042"/>
            <a:ext cx="1610511" cy="197778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7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إطار 3">
            <a:extLst>
              <a:ext uri="{FF2B5EF4-FFF2-40B4-BE49-F238E27FC236}">
                <a16:creationId xmlns:a16="http://schemas.microsoft.com/office/drawing/2014/main" id="{CD3BA3FD-8534-4253-97F9-B8CB0EA5511A}"/>
              </a:ext>
            </a:extLst>
          </p:cNvPr>
          <p:cNvSpPr/>
          <p:nvPr/>
        </p:nvSpPr>
        <p:spPr>
          <a:xfrm>
            <a:off x="465870" y="244847"/>
            <a:ext cx="4301338" cy="1244906"/>
          </a:xfrm>
          <a:prstGeom prst="fram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Exit Ticket</a:t>
            </a:r>
            <a:endParaRPr lang="ar-SA" sz="36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1026" name="Picture 2" descr="حوار بين شخصين عن الاحترام سؤال و جواب - كتاكيت">
            <a:extLst>
              <a:ext uri="{FF2B5EF4-FFF2-40B4-BE49-F238E27FC236}">
                <a16:creationId xmlns:a16="http://schemas.microsoft.com/office/drawing/2014/main" id="{C56AC274-D805-4310-9F27-DF693D935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93" y="646522"/>
            <a:ext cx="4301338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F0B7376-3854-49A3-91E6-E3E278000305}"/>
              </a:ext>
            </a:extLst>
          </p:cNvPr>
          <p:cNvSpPr txBox="1"/>
          <p:nvPr/>
        </p:nvSpPr>
        <p:spPr>
          <a:xfrm>
            <a:off x="1592494" y="3429000"/>
            <a:ext cx="9215919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Form a dialogue Using the grammar you learned today</a:t>
            </a:r>
            <a:endParaRPr lang="ar-SA" sz="32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ve A Nice Day Png, Transparent Png - vhv">
            <a:extLst>
              <a:ext uri="{FF2B5EF4-FFF2-40B4-BE49-F238E27FC236}">
                <a16:creationId xmlns:a16="http://schemas.microsoft.com/office/drawing/2014/main" id="{7134EE5C-0B2F-4C81-AA9B-D195168A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9" b="89238" l="7442" r="95930">
                        <a14:foregroundMark x1="9884" y1="65022" x2="9884" y2="65022"/>
                        <a14:foregroundMark x1="7442" y1="67265" x2="7442" y2="67265"/>
                        <a14:foregroundMark x1="19767" y1="30493" x2="19767" y2="30493"/>
                        <a14:foregroundMark x1="16977" y1="66816" x2="16977" y2="66816"/>
                        <a14:foregroundMark x1="21628" y1="78475" x2="21628" y2="78475"/>
                        <a14:foregroundMark x1="25581" y1="63229" x2="25581" y2="63229"/>
                        <a14:foregroundMark x1="30116" y1="70404" x2="30116" y2="70404"/>
                        <a14:foregroundMark x1="42442" y1="59641" x2="42442" y2="59641"/>
                        <a14:foregroundMark x1="49302" y1="57848" x2="49302" y2="57848"/>
                        <a14:foregroundMark x1="56977" y1="43498" x2="56977" y2="43498"/>
                        <a14:foregroundMark x1="63023" y1="46188" x2="63023" y2="46188"/>
                        <a14:foregroundMark x1="64767" y1="54709" x2="64767" y2="54709"/>
                        <a14:foregroundMark x1="83256" y1="38565" x2="83256" y2="38565"/>
                        <a14:foregroundMark x1="90581" y1="34081" x2="90581" y2="34081"/>
                        <a14:foregroundMark x1="95930" y1="25561" x2="95930" y2="25561"/>
                        <a14:foregroundMark x1="94070" y1="53812" x2="94070" y2="53812"/>
                        <a14:backgroundMark x1="66395" y1="50224" x2="66395" y2="50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2" y="1348966"/>
            <a:ext cx="10829691" cy="3585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E850AE7A-90E4-48ED-9AA4-60BC5B080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8410" t="51400" r="3222" b="5218"/>
          <a:stretch/>
        </p:blipFill>
        <p:spPr>
          <a:xfrm>
            <a:off x="2628102" y="1134071"/>
            <a:ext cx="7076142" cy="4012706"/>
          </a:xfrm>
          <a:prstGeom prst="flowChartAlternateProcess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AD17483-80D0-4308-A00B-17FF27549895}"/>
              </a:ext>
            </a:extLst>
          </p:cNvPr>
          <p:cNvSpPr txBox="1"/>
          <p:nvPr/>
        </p:nvSpPr>
        <p:spPr>
          <a:xfrm>
            <a:off x="3711653" y="4067906"/>
            <a:ext cx="4887200" cy="11054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3-Grammar</a:t>
            </a:r>
            <a:endParaRPr lang="ar-SA" sz="5400" b="1" dirty="0">
              <a:solidFill>
                <a:schemeClr val="bg1"/>
              </a:solidFill>
              <a:latin typeface="MV Boli" panose="02000500030200090000" pitchFamily="2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6EE1670-E24E-4A26-B023-F75F2E2724B6}"/>
              </a:ext>
            </a:extLst>
          </p:cNvPr>
          <p:cNvSpPr txBox="1"/>
          <p:nvPr/>
        </p:nvSpPr>
        <p:spPr>
          <a:xfrm>
            <a:off x="2915779" y="1921449"/>
            <a:ext cx="6673553" cy="295465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Unit-1-</a:t>
            </a:r>
            <a:endParaRPr lang="ar-SA" sz="2400" b="0" i="0" u="none" strike="noStrike" baseline="0" dirty="0">
              <a:solidFill>
                <a:schemeClr val="bg1"/>
              </a:solidFill>
            </a:endParaRPr>
          </a:p>
          <a:p>
            <a:pPr algn="ctr"/>
            <a:r>
              <a:rPr lang="en-US" sz="4400" b="1" i="0" u="none" strike="noStrike" baseline="0" dirty="0">
                <a:solidFill>
                  <a:schemeClr val="bg1"/>
                </a:solidFill>
              </a:rPr>
              <a:t>Did You Hurt Yourself</a:t>
            </a:r>
            <a:endParaRPr lang="en-US" sz="3200" b="1" i="0" u="none" strike="noStrike" baseline="0" dirty="0">
              <a:solidFill>
                <a:schemeClr val="bg1"/>
              </a:solidFill>
            </a:endParaRPr>
          </a:p>
          <a:p>
            <a:pPr algn="ctr"/>
            <a:endParaRPr lang="ar-SA" sz="2400" b="0" i="0" u="none" strike="noStrike" baseline="0" dirty="0">
              <a:solidFill>
                <a:srgbClr val="000000"/>
              </a:solidFill>
            </a:endParaRPr>
          </a:p>
          <a:p>
            <a:pPr algn="ctr"/>
            <a:endParaRPr lang="en-US" sz="2400" b="1" i="0" u="none" strike="noStrike" baseline="0" dirty="0"/>
          </a:p>
          <a:p>
            <a:pPr algn="ctr"/>
            <a:r>
              <a:rPr lang="en-US" sz="2400" b="0" i="0" u="none" strike="noStrike" baseline="0" dirty="0"/>
              <a:t> 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0DEF0954-3C4C-4A33-BFE4-F1F1D19C59AE}"/>
              </a:ext>
            </a:extLst>
          </p:cNvPr>
          <p:cNvSpPr/>
          <p:nvPr/>
        </p:nvSpPr>
        <p:spPr>
          <a:xfrm rot="638641">
            <a:off x="1992869" y="900385"/>
            <a:ext cx="8766756" cy="505723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011F7F5-D10E-4CBF-9F76-FD8EE07F4F9E}"/>
              </a:ext>
            </a:extLst>
          </p:cNvPr>
          <p:cNvSpPr/>
          <p:nvPr/>
        </p:nvSpPr>
        <p:spPr>
          <a:xfrm>
            <a:off x="1692617" y="498177"/>
            <a:ext cx="8941809" cy="5193677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926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C2D4069-11D0-4DB3-ACC6-3843D215B187}"/>
              </a:ext>
            </a:extLst>
          </p:cNvPr>
          <p:cNvGrpSpPr/>
          <p:nvPr/>
        </p:nvGrpSpPr>
        <p:grpSpPr>
          <a:xfrm>
            <a:off x="120083" y="33541"/>
            <a:ext cx="2836182" cy="766330"/>
            <a:chOff x="120083" y="33541"/>
            <a:chExt cx="2836182" cy="76633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12909EA9-44BF-4F6E-80B7-05C0FD063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8410" t="51400" r="3222" b="5218"/>
            <a:stretch/>
          </p:blipFill>
          <p:spPr>
            <a:xfrm>
              <a:off x="120083" y="33541"/>
              <a:ext cx="2836182" cy="766330"/>
            </a:xfrm>
            <a:prstGeom prst="flowChartAlternateProcess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D68BE48-9290-4A17-8FB9-3A440F8ADADA}"/>
                </a:ext>
              </a:extLst>
            </p:cNvPr>
            <p:cNvSpPr txBox="1"/>
            <p:nvPr/>
          </p:nvSpPr>
          <p:spPr>
            <a:xfrm>
              <a:off x="328474" y="213064"/>
              <a:ext cx="253013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Objectives</a:t>
              </a:r>
              <a:endParaRPr lang="ar-SA" sz="2800" b="1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D123A3A-23EE-4515-AEE2-18B926231970}"/>
              </a:ext>
            </a:extLst>
          </p:cNvPr>
          <p:cNvGrpSpPr/>
          <p:nvPr/>
        </p:nvGrpSpPr>
        <p:grpSpPr>
          <a:xfrm>
            <a:off x="183972" y="1531959"/>
            <a:ext cx="443884" cy="675193"/>
            <a:chOff x="120083" y="33541"/>
            <a:chExt cx="2836182" cy="76633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5A67EB31-19E2-4009-8CC8-E636701BB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8410" t="51400" r="3222" b="5218"/>
            <a:stretch/>
          </p:blipFill>
          <p:spPr>
            <a:xfrm>
              <a:off x="120083" y="33541"/>
              <a:ext cx="2836182" cy="766330"/>
            </a:xfrm>
            <a:prstGeom prst="flowChartAlternateProcess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BE309C99-8889-47CD-85C8-8BF5BB8E0524}"/>
                </a:ext>
              </a:extLst>
            </p:cNvPr>
            <p:cNvSpPr txBox="1"/>
            <p:nvPr/>
          </p:nvSpPr>
          <p:spPr>
            <a:xfrm>
              <a:off x="328474" y="213064"/>
              <a:ext cx="253013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1</a:t>
              </a:r>
              <a:endParaRPr lang="ar-SA" sz="2800" b="1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F4660A8B-A670-410E-801C-2ABAE0987513}"/>
              </a:ext>
            </a:extLst>
          </p:cNvPr>
          <p:cNvGrpSpPr/>
          <p:nvPr/>
        </p:nvGrpSpPr>
        <p:grpSpPr>
          <a:xfrm>
            <a:off x="120083" y="2909488"/>
            <a:ext cx="443884" cy="681393"/>
            <a:chOff x="120083" y="33541"/>
            <a:chExt cx="2836182" cy="77336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D3240292-2A2E-44CD-8DD7-1BA7AB3A4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8410" t="51400" r="3222" b="5218"/>
            <a:stretch/>
          </p:blipFill>
          <p:spPr>
            <a:xfrm>
              <a:off x="120083" y="33541"/>
              <a:ext cx="2836182" cy="766330"/>
            </a:xfrm>
            <a:prstGeom prst="flowChartAlternateProcess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E1F94BB-2040-44FF-8A08-3D3B63048653}"/>
                </a:ext>
              </a:extLst>
            </p:cNvPr>
            <p:cNvSpPr txBox="1"/>
            <p:nvPr/>
          </p:nvSpPr>
          <p:spPr>
            <a:xfrm>
              <a:off x="328475" y="213064"/>
              <a:ext cx="2530133" cy="59384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2</a:t>
              </a:r>
              <a:endParaRPr lang="ar-SA" sz="2800" b="1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6039E3A-9F12-4651-BBF5-5AB5EEEB507E}"/>
              </a:ext>
            </a:extLst>
          </p:cNvPr>
          <p:cNvGrpSpPr/>
          <p:nvPr/>
        </p:nvGrpSpPr>
        <p:grpSpPr>
          <a:xfrm>
            <a:off x="183972" y="3950956"/>
            <a:ext cx="443884" cy="681393"/>
            <a:chOff x="120083" y="33541"/>
            <a:chExt cx="2836182" cy="773367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C0124BC-C1F8-4795-A5AA-FFF4FC6E0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8410" t="51400" r="3222" b="5218"/>
            <a:stretch/>
          </p:blipFill>
          <p:spPr>
            <a:xfrm>
              <a:off x="120083" y="33541"/>
              <a:ext cx="2836182" cy="766330"/>
            </a:xfrm>
            <a:prstGeom prst="flowChartAlternateProcess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B0B1966B-DF59-4EF8-84D6-98BB0EA60A36}"/>
                </a:ext>
              </a:extLst>
            </p:cNvPr>
            <p:cNvSpPr txBox="1"/>
            <p:nvPr/>
          </p:nvSpPr>
          <p:spPr>
            <a:xfrm>
              <a:off x="328475" y="213064"/>
              <a:ext cx="2530133" cy="59384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3</a:t>
              </a:r>
              <a:endParaRPr lang="ar-SA" sz="2800" b="1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8B6663E-85AB-4C67-8853-B00B9533599A}"/>
              </a:ext>
            </a:extLst>
          </p:cNvPr>
          <p:cNvGrpSpPr/>
          <p:nvPr/>
        </p:nvGrpSpPr>
        <p:grpSpPr>
          <a:xfrm>
            <a:off x="216587" y="5088359"/>
            <a:ext cx="443884" cy="681393"/>
            <a:chOff x="120083" y="33541"/>
            <a:chExt cx="2836182" cy="77336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3B22BA5-70BF-4CF4-BB10-F12E7100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8410" t="51400" r="3222" b="5218"/>
            <a:stretch/>
          </p:blipFill>
          <p:spPr>
            <a:xfrm>
              <a:off x="120083" y="33541"/>
              <a:ext cx="2836182" cy="766330"/>
            </a:xfrm>
            <a:prstGeom prst="flowChartAlternateProcess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A158DC6-5A83-4F49-8B30-1F5DA1EAEE10}"/>
                </a:ext>
              </a:extLst>
            </p:cNvPr>
            <p:cNvSpPr txBox="1"/>
            <p:nvPr/>
          </p:nvSpPr>
          <p:spPr>
            <a:xfrm>
              <a:off x="328475" y="213064"/>
              <a:ext cx="2530133" cy="59384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4</a:t>
              </a:r>
              <a:endParaRPr lang="ar-SA" sz="2800" b="1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000AC5C-6258-422B-BCDB-D2960B730DDE}"/>
              </a:ext>
            </a:extLst>
          </p:cNvPr>
          <p:cNvSpPr txBox="1"/>
          <p:nvPr/>
        </p:nvSpPr>
        <p:spPr>
          <a:xfrm>
            <a:off x="856821" y="1667344"/>
            <a:ext cx="98778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/>
              <a:t>Complete the sentences with correct reflexive pronouns a&amp; so and because</a:t>
            </a:r>
            <a:endParaRPr lang="ar-SA" sz="2400" b="1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0FB45F9-ED76-4CF9-9B59-5060F6D5020A}"/>
              </a:ext>
            </a:extLst>
          </p:cNvPr>
          <p:cNvSpPr txBox="1"/>
          <p:nvPr/>
        </p:nvSpPr>
        <p:spPr>
          <a:xfrm>
            <a:off x="765471" y="3141953"/>
            <a:ext cx="81574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/>
              <a:t>Join the sentences with so and because</a:t>
            </a:r>
            <a:endParaRPr lang="ar-SA" sz="24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DF8FAB0-84F5-456F-978E-E4D6381B8C4D}"/>
              </a:ext>
            </a:extLst>
          </p:cNvPr>
          <p:cNvSpPr txBox="1"/>
          <p:nvPr/>
        </p:nvSpPr>
        <p:spPr>
          <a:xfrm>
            <a:off x="856821" y="5241265"/>
            <a:ext cx="81574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/>
              <a:t>Practice cause &amp; effect sentences</a:t>
            </a:r>
            <a:endParaRPr lang="ar-SA" sz="2400" b="1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1B3C350-D8C8-4B7E-A631-D49374DF08F5}"/>
              </a:ext>
            </a:extLst>
          </p:cNvPr>
          <p:cNvSpPr txBox="1"/>
          <p:nvPr/>
        </p:nvSpPr>
        <p:spPr>
          <a:xfrm>
            <a:off x="842308" y="4088497"/>
            <a:ext cx="8910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/>
              <a:t>Practice using so , because and reflexive pronouns in sentences</a:t>
            </a:r>
            <a:endParaRPr lang="ar-SA" sz="24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26ABA2-5381-4C6F-9DD1-DE9385BC4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38" y="2537105"/>
            <a:ext cx="3010673" cy="402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4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Are You Feeling Today? Emoji Chart - CTP5385 | Creative Teaching Press  | Motivational">
            <a:extLst>
              <a:ext uri="{FF2B5EF4-FFF2-40B4-BE49-F238E27FC236}">
                <a16:creationId xmlns:a16="http://schemas.microsoft.com/office/drawing/2014/main" id="{5BCFC523-A57B-433B-A719-F14194EF6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t="-923" r="29788" b="1"/>
          <a:stretch/>
        </p:blipFill>
        <p:spPr bwMode="auto">
          <a:xfrm>
            <a:off x="2425700" y="0"/>
            <a:ext cx="7518400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33F88B2-C7A2-4086-BE4E-57953BE7E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8" r="1696" b="11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فقاعة الكلام: مستطيلة 7">
            <a:extLst>
              <a:ext uri="{FF2B5EF4-FFF2-40B4-BE49-F238E27FC236}">
                <a16:creationId xmlns:a16="http://schemas.microsoft.com/office/drawing/2014/main" id="{746F6CE3-7424-4655-9FAB-049B2558D799}"/>
              </a:ext>
            </a:extLst>
          </p:cNvPr>
          <p:cNvSpPr/>
          <p:nvPr/>
        </p:nvSpPr>
        <p:spPr>
          <a:xfrm>
            <a:off x="276225" y="1914525"/>
            <a:ext cx="2390775" cy="504825"/>
          </a:xfrm>
          <a:prstGeom prst="wedgeRectCallout">
            <a:avLst>
              <a:gd name="adj1" fmla="val -37877"/>
              <a:gd name="adj2" fmla="val 117745"/>
            </a:avLst>
          </a:prstGeom>
          <a:ln>
            <a:solidFill>
              <a:schemeClr val="tx1"/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r>
              <a:rPr lang="en-US" sz="1800" b="1" i="0" u="none" strike="noStrike" baseline="0" dirty="0"/>
              <a:t>Did you hurt </a:t>
            </a:r>
            <a:r>
              <a:rPr lang="en-US" sz="1800" b="1" i="0" u="none" strike="noStrike" baseline="0" dirty="0">
                <a:highlight>
                  <a:srgbClr val="FFFF00"/>
                </a:highlight>
              </a:rPr>
              <a:t>yourself</a:t>
            </a:r>
            <a:r>
              <a:rPr lang="en-US" sz="1800" b="0" i="0" u="none" strike="noStrike" baseline="0" dirty="0">
                <a:highlight>
                  <a:srgbClr val="FFFF00"/>
                </a:highlight>
              </a:rPr>
              <a:t>? </a:t>
            </a: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8AEF73ED-DB76-42AE-AAE3-0436060008D8}"/>
              </a:ext>
            </a:extLst>
          </p:cNvPr>
          <p:cNvSpPr/>
          <p:nvPr/>
        </p:nvSpPr>
        <p:spPr>
          <a:xfrm>
            <a:off x="3086100" y="2440986"/>
            <a:ext cx="1971675" cy="381001"/>
          </a:xfrm>
          <a:prstGeom prst="wedgeRectCallout">
            <a:avLst>
              <a:gd name="adj1" fmla="val -4408"/>
              <a:gd name="adj2" fmla="val 252059"/>
            </a:avLst>
          </a:prstGeom>
          <a:ln>
            <a:solidFill>
              <a:schemeClr val="tx1"/>
            </a:solidFill>
          </a:ln>
          <a:effectLst>
            <a:glow rad="101600">
              <a:schemeClr val="bg1">
                <a:lumMod val="95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1800" b="1" i="0" u="none" strike="noStrike" baseline="0" dirty="0"/>
              <a:t>No, I’m OK. </a:t>
            </a: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10F9F97-74A1-48ED-8F5B-C57F9D571808}"/>
              </a:ext>
            </a:extLst>
          </p:cNvPr>
          <p:cNvSpPr txBox="1"/>
          <p:nvPr/>
        </p:nvSpPr>
        <p:spPr>
          <a:xfrm>
            <a:off x="123825" y="3638551"/>
            <a:ext cx="2009775" cy="1200329"/>
          </a:xfrm>
          <a:prstGeom prst="rect">
            <a:avLst/>
          </a:prstGeom>
          <a:solidFill>
            <a:srgbClr val="F8B3B4"/>
          </a:solidFill>
          <a:ln>
            <a:solidFill>
              <a:srgbClr val="B05C63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sz="1800" b="0" i="0" u="none" strike="noStrike" baseline="0" dirty="0">
                <a:highlight>
                  <a:srgbClr val="FFFF00"/>
                </a:highlight>
              </a:rPr>
              <a:t>Because </a:t>
            </a:r>
            <a:r>
              <a:rPr lang="en-US" sz="1800" b="0" i="0" u="none" strike="noStrike" baseline="0" dirty="0"/>
              <a:t>he was wearing a helmet and knee pads, he didn’t hurt </a:t>
            </a:r>
            <a:r>
              <a:rPr lang="en-US" sz="1800" b="0" i="0" u="none" strike="noStrike" baseline="0" dirty="0">
                <a:highlight>
                  <a:srgbClr val="FFFF00"/>
                </a:highlight>
              </a:rPr>
              <a:t>himself. </a:t>
            </a:r>
          </a:p>
        </p:txBody>
      </p:sp>
      <p:sp>
        <p:nvSpPr>
          <p:cNvPr id="14" name="فقاعة الكلام: مستطيلة 13">
            <a:extLst>
              <a:ext uri="{FF2B5EF4-FFF2-40B4-BE49-F238E27FC236}">
                <a16:creationId xmlns:a16="http://schemas.microsoft.com/office/drawing/2014/main" id="{B0331EEA-5779-4DE6-AF74-F9AA37F8EB9D}"/>
              </a:ext>
            </a:extLst>
          </p:cNvPr>
          <p:cNvSpPr/>
          <p:nvPr/>
        </p:nvSpPr>
        <p:spPr>
          <a:xfrm>
            <a:off x="4700587" y="285749"/>
            <a:ext cx="2390775" cy="504825"/>
          </a:xfrm>
          <a:prstGeom prst="wedgeRectCallout">
            <a:avLst>
              <a:gd name="adj1" fmla="val 44187"/>
              <a:gd name="adj2" fmla="val 101918"/>
            </a:avLst>
          </a:prstGeom>
          <a:ln>
            <a:solidFill>
              <a:schemeClr val="tx1"/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800" b="0" i="0" u="none" strike="noStrike" baseline="0" dirty="0"/>
              <a:t>Ouch! I got a shock </a:t>
            </a: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5" name="فقاعة الكلام: مستطيلة 14">
            <a:extLst>
              <a:ext uri="{FF2B5EF4-FFF2-40B4-BE49-F238E27FC236}">
                <a16:creationId xmlns:a16="http://schemas.microsoft.com/office/drawing/2014/main" id="{EAA248B7-D770-4753-AE90-4D94ED38ACC8}"/>
              </a:ext>
            </a:extLst>
          </p:cNvPr>
          <p:cNvSpPr/>
          <p:nvPr/>
        </p:nvSpPr>
        <p:spPr>
          <a:xfrm>
            <a:off x="10925313" y="2295524"/>
            <a:ext cx="1068419" cy="504825"/>
          </a:xfrm>
          <a:prstGeom prst="wedgeRectCallout">
            <a:avLst>
              <a:gd name="adj1" fmla="val -52471"/>
              <a:gd name="adj2" fmla="val -133730"/>
            </a:avLst>
          </a:prstGeom>
          <a:ln>
            <a:solidFill>
              <a:schemeClr val="tx1"/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1800" b="0" i="0" u="none" strike="noStrike" baseline="0" dirty="0">
                <a:highlight>
                  <a:srgbClr val="FFFF00"/>
                </a:highlight>
              </a:rPr>
              <a:t>So </a:t>
            </a:r>
            <a:r>
              <a:rPr lang="en-US" sz="1800" b="0" i="0" u="none" strike="noStrike" baseline="0" dirty="0"/>
              <a:t>did I. </a:t>
            </a: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D8E7EE-3312-4CC3-935B-68FFBBF31A9E}"/>
              </a:ext>
            </a:extLst>
          </p:cNvPr>
          <p:cNvSpPr txBox="1"/>
          <p:nvPr/>
        </p:nvSpPr>
        <p:spPr>
          <a:xfrm>
            <a:off x="9276472" y="2800349"/>
            <a:ext cx="2009775" cy="923330"/>
          </a:xfrm>
          <a:prstGeom prst="rect">
            <a:avLst/>
          </a:prstGeom>
          <a:solidFill>
            <a:srgbClr val="F8B3B4"/>
          </a:solidFill>
          <a:ln>
            <a:solidFill>
              <a:srgbClr val="B05C63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dirty="0"/>
              <a:t>They didn’t turn off the electricity, </a:t>
            </a:r>
            <a:r>
              <a:rPr lang="en-US" dirty="0">
                <a:highlight>
                  <a:srgbClr val="FFFF00"/>
                </a:highlight>
              </a:rPr>
              <a:t>so </a:t>
            </a:r>
            <a:r>
              <a:rPr lang="en-US" dirty="0"/>
              <a:t>they got a shock. </a:t>
            </a:r>
          </a:p>
        </p:txBody>
      </p:sp>
      <p:sp>
        <p:nvSpPr>
          <p:cNvPr id="17" name="فقاعة الكلام: مستطيلة 16">
            <a:extLst>
              <a:ext uri="{FF2B5EF4-FFF2-40B4-BE49-F238E27FC236}">
                <a16:creationId xmlns:a16="http://schemas.microsoft.com/office/drawing/2014/main" id="{76924C92-1460-4E3F-8A99-C4E5EB45BE5B}"/>
              </a:ext>
            </a:extLst>
          </p:cNvPr>
          <p:cNvSpPr/>
          <p:nvPr/>
        </p:nvSpPr>
        <p:spPr>
          <a:xfrm>
            <a:off x="2133600" y="4334055"/>
            <a:ext cx="2390775" cy="504825"/>
          </a:xfrm>
          <a:prstGeom prst="wedgeRectCallout">
            <a:avLst>
              <a:gd name="adj1" fmla="val -37877"/>
              <a:gd name="adj2" fmla="val 117745"/>
            </a:avLst>
          </a:prstGeom>
          <a:ln>
            <a:solidFill>
              <a:schemeClr val="tx1"/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1800" b="1" i="0" u="none" strike="noStrike" baseline="0" dirty="0"/>
              <a:t>The driver wasn’t injured </a:t>
            </a: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8" name="فقاعة الكلام: مستطيلة 17">
            <a:extLst>
              <a:ext uri="{FF2B5EF4-FFF2-40B4-BE49-F238E27FC236}">
                <a16:creationId xmlns:a16="http://schemas.microsoft.com/office/drawing/2014/main" id="{BF519C43-22A0-4F2A-ADB7-6DB43FAC6987}"/>
              </a:ext>
            </a:extLst>
          </p:cNvPr>
          <p:cNvSpPr/>
          <p:nvPr/>
        </p:nvSpPr>
        <p:spPr>
          <a:xfrm>
            <a:off x="3181905" y="5192705"/>
            <a:ext cx="2390775" cy="504824"/>
          </a:xfrm>
          <a:prstGeom prst="wedgeRectCallout">
            <a:avLst>
              <a:gd name="adj1" fmla="val -40848"/>
              <a:gd name="adj2" fmla="val 89608"/>
            </a:avLst>
          </a:prstGeom>
          <a:ln>
            <a:solidFill>
              <a:schemeClr val="tx1"/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800" b="1" i="0" u="none" strike="noStrike" baseline="0" dirty="0">
                <a:highlight>
                  <a:srgbClr val="FFFF00"/>
                </a:highlight>
              </a:rPr>
              <a:t>Neither</a:t>
            </a:r>
            <a:r>
              <a:rPr lang="en-US" sz="1800" b="1" i="0" u="none" strike="noStrike" baseline="0" dirty="0"/>
              <a:t> was his friend. </a:t>
            </a: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F00D859-B457-4ED6-A8BF-0E3DD99F643C}"/>
              </a:ext>
            </a:extLst>
          </p:cNvPr>
          <p:cNvSpPr txBox="1"/>
          <p:nvPr/>
        </p:nvSpPr>
        <p:spPr>
          <a:xfrm>
            <a:off x="3817999" y="5830255"/>
            <a:ext cx="3038476" cy="923330"/>
          </a:xfrm>
          <a:prstGeom prst="rect">
            <a:avLst/>
          </a:prstGeom>
          <a:solidFill>
            <a:srgbClr val="F8B3B4"/>
          </a:solidFill>
          <a:ln>
            <a:solidFill>
              <a:srgbClr val="B05C63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dirty="0"/>
              <a:t>They didn’t hurt </a:t>
            </a:r>
            <a:r>
              <a:rPr lang="en-US" dirty="0">
                <a:highlight>
                  <a:srgbClr val="FFFF00"/>
                </a:highlight>
              </a:rPr>
              <a:t>themselves because </a:t>
            </a:r>
            <a:r>
              <a:rPr lang="en-US" dirty="0"/>
              <a:t>they were wearing seat belts. </a:t>
            </a:r>
          </a:p>
        </p:txBody>
      </p:sp>
      <p:sp>
        <p:nvSpPr>
          <p:cNvPr id="21" name="فقاعة الكلام: مستطيلة 20">
            <a:extLst>
              <a:ext uri="{FF2B5EF4-FFF2-40B4-BE49-F238E27FC236}">
                <a16:creationId xmlns:a16="http://schemas.microsoft.com/office/drawing/2014/main" id="{679DC47B-FEF8-40B0-99C5-CDF0D7DC12FA}"/>
              </a:ext>
            </a:extLst>
          </p:cNvPr>
          <p:cNvSpPr/>
          <p:nvPr/>
        </p:nvSpPr>
        <p:spPr>
          <a:xfrm>
            <a:off x="6528832" y="3429000"/>
            <a:ext cx="2747640" cy="504825"/>
          </a:xfrm>
          <a:prstGeom prst="wedgeRectCallout">
            <a:avLst>
              <a:gd name="adj1" fmla="val -1414"/>
              <a:gd name="adj2" fmla="val 115986"/>
            </a:avLst>
          </a:prstGeom>
          <a:ln>
            <a:solidFill>
              <a:schemeClr val="tx1"/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800" b="0" i="0" u="none" strike="noStrike" baseline="0" dirty="0"/>
              <a:t>How did you cut </a:t>
            </a:r>
            <a:r>
              <a:rPr lang="en-US" sz="1800" b="0" i="0" u="none" strike="noStrike" baseline="0" dirty="0">
                <a:highlight>
                  <a:srgbClr val="FFFF00"/>
                </a:highlight>
              </a:rPr>
              <a:t>yourself?</a:t>
            </a:r>
            <a:r>
              <a:rPr lang="en-US" sz="1800" b="0" i="0" u="none" strike="noStrike" baseline="0" dirty="0"/>
              <a:t> </a:t>
            </a: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2" name="فقاعة الكلام: مستطيلة 21">
            <a:extLst>
              <a:ext uri="{FF2B5EF4-FFF2-40B4-BE49-F238E27FC236}">
                <a16:creationId xmlns:a16="http://schemas.microsoft.com/office/drawing/2014/main" id="{51EC6537-22CE-4EBB-A6E2-83A19B582052}"/>
              </a:ext>
            </a:extLst>
          </p:cNvPr>
          <p:cNvSpPr/>
          <p:nvPr/>
        </p:nvSpPr>
        <p:spPr>
          <a:xfrm>
            <a:off x="9580971" y="5105515"/>
            <a:ext cx="2315107" cy="592014"/>
          </a:xfrm>
          <a:prstGeom prst="wedgeRectCallout">
            <a:avLst>
              <a:gd name="adj1" fmla="val -11596"/>
              <a:gd name="adj2" fmla="val -98746"/>
            </a:avLst>
          </a:prstGeom>
          <a:ln>
            <a:solidFill>
              <a:schemeClr val="tx1"/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r>
              <a:rPr lang="en-US" sz="1800" b="0" i="0" u="none" strike="noStrike" baseline="0"/>
              <a:t>I tried to open the can with a knife </a:t>
            </a:r>
            <a:endParaRPr lang="en-US" sz="1800" b="0" i="0" u="none" strike="noStrike" baseline="0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DEAB094-FF00-401D-9222-5E822B27A918}"/>
              </a:ext>
            </a:extLst>
          </p:cNvPr>
          <p:cNvSpPr txBox="1"/>
          <p:nvPr/>
        </p:nvSpPr>
        <p:spPr>
          <a:xfrm>
            <a:off x="7674617" y="6054557"/>
            <a:ext cx="3611630" cy="646331"/>
          </a:xfrm>
          <a:prstGeom prst="rect">
            <a:avLst/>
          </a:prstGeom>
          <a:solidFill>
            <a:srgbClr val="F8B3B4"/>
          </a:solidFill>
          <a:ln>
            <a:solidFill>
              <a:srgbClr val="B05C63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dirty="0"/>
              <a:t>If you use the wrong equipment, you might hurt </a:t>
            </a:r>
            <a:r>
              <a:rPr lang="en-US" dirty="0">
                <a:highlight>
                  <a:srgbClr val="FFFF00"/>
                </a:highlight>
              </a:rPr>
              <a:t>yourself.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1E325B3-D711-4BC9-A282-48DF03CF1D1D}"/>
              </a:ext>
            </a:extLst>
          </p:cNvPr>
          <p:cNvSpPr txBox="1"/>
          <p:nvPr/>
        </p:nvSpPr>
        <p:spPr>
          <a:xfrm>
            <a:off x="0" y="153888"/>
            <a:ext cx="42454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FF0000"/>
                </a:solidFill>
              </a:rPr>
              <a:t>Read the Most Common Causes of Automobile Crashes again.</a:t>
            </a:r>
            <a:r>
              <a:rPr lang="en-US" sz="1800" b="0" i="0" u="none" strike="noStrike" baseline="0" dirty="0"/>
              <a:t> Find examples of: </a:t>
            </a:r>
            <a:r>
              <a:rPr lang="en-US" sz="1800" b="0" i="0" u="none" strike="noStrike" baseline="0" dirty="0">
                <a:solidFill>
                  <a:srgbClr val="00B050"/>
                </a:solidFill>
                <a:highlight>
                  <a:srgbClr val="FFFFFF"/>
                </a:highlight>
              </a:rPr>
              <a:t>self/selves; because/so; neither/so. </a:t>
            </a:r>
            <a:r>
              <a:rPr lang="en-US" sz="1800" b="0" i="0" u="none" strike="noStrike" baseline="0" dirty="0"/>
              <a:t>Think of how each one is used </a:t>
            </a:r>
          </a:p>
        </p:txBody>
      </p:sp>
    </p:spTree>
    <p:extLst>
      <p:ext uri="{BB962C8B-B14F-4D97-AF65-F5344CB8AC3E}">
        <p14:creationId xmlns:p14="http://schemas.microsoft.com/office/powerpoint/2010/main" val="37104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6FC3C8E-9E0A-46B0-94DE-DE8E7F159D53}"/>
              </a:ext>
            </a:extLst>
          </p:cNvPr>
          <p:cNvSpPr txBox="1"/>
          <p:nvPr/>
        </p:nvSpPr>
        <p:spPr>
          <a:xfrm>
            <a:off x="-341848" y="1436298"/>
            <a:ext cx="2335696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My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Him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Her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Your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Your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Our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Their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CCE5020-EAF0-49E7-8B89-99AB42C4B09B}"/>
              </a:ext>
            </a:extLst>
          </p:cNvPr>
          <p:cNvSpPr txBox="1"/>
          <p:nvPr/>
        </p:nvSpPr>
        <p:spPr>
          <a:xfrm>
            <a:off x="539039" y="1901942"/>
            <a:ext cx="23356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MV Boli" panose="02000500030200090000" pitchFamily="2" charset="0"/>
                <a:cs typeface="MV Boli" panose="02000500030200090000" pitchFamily="2" charset="0"/>
              </a:rPr>
              <a:t>self</a:t>
            </a:r>
            <a:endParaRPr lang="ar-SA" sz="4000" b="1" dirty="0">
              <a:latin typeface="MV Boli" panose="02000500030200090000" pitchFamily="2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29C03FD-7ED1-4894-9603-091B11759262}"/>
              </a:ext>
            </a:extLst>
          </p:cNvPr>
          <p:cNvGrpSpPr/>
          <p:nvPr/>
        </p:nvGrpSpPr>
        <p:grpSpPr>
          <a:xfrm>
            <a:off x="51249" y="-21274"/>
            <a:ext cx="3099634" cy="1688418"/>
            <a:chOff x="-325121" y="-110007"/>
            <a:chExt cx="4551681" cy="1688418"/>
          </a:xfrm>
        </p:grpSpPr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9973EE42-4C22-47FF-8D7C-365911500A6F}"/>
                </a:ext>
              </a:extLst>
            </p:cNvPr>
            <p:cNvGrpSpPr/>
            <p:nvPr/>
          </p:nvGrpSpPr>
          <p:grpSpPr>
            <a:xfrm>
              <a:off x="-325121" y="-110007"/>
              <a:ext cx="4551681" cy="1688418"/>
              <a:chOff x="2728508" y="1207413"/>
              <a:chExt cx="2032357" cy="1688418"/>
            </a:xfrm>
            <a:solidFill>
              <a:schemeClr val="bg2">
                <a:lumMod val="75000"/>
              </a:schemeClr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1" name="مربع نص 10">
                <a:extLst>
                  <a:ext uri="{FF2B5EF4-FFF2-40B4-BE49-F238E27FC236}">
                    <a16:creationId xmlns:a16="http://schemas.microsoft.com/office/drawing/2014/main" id="{1BBB1D24-FBBC-4F14-971B-A91AC509320E}"/>
                  </a:ext>
                </a:extLst>
              </p:cNvPr>
              <p:cNvSpPr txBox="1"/>
              <p:nvPr/>
            </p:nvSpPr>
            <p:spPr>
              <a:xfrm>
                <a:off x="2728508" y="1207413"/>
                <a:ext cx="1409440" cy="1688418"/>
              </a:xfrm>
              <a:custGeom>
                <a:avLst/>
                <a:gdLst/>
                <a:ahLst/>
                <a:cxnLst/>
                <a:rect l="l" t="t" r="r" b="b"/>
                <a:pathLst>
                  <a:path w="1409440" h="1688418">
                    <a:moveTo>
                      <a:pt x="597322" y="1625092"/>
                    </a:moveTo>
                    <a:lnTo>
                      <a:pt x="621283" y="1625092"/>
                    </a:lnTo>
                    <a:lnTo>
                      <a:pt x="621283" y="1640496"/>
                    </a:lnTo>
                    <a:lnTo>
                      <a:pt x="597322" y="1640496"/>
                    </a:lnTo>
                    <a:close/>
                    <a:moveTo>
                      <a:pt x="295238" y="1560910"/>
                    </a:moveTo>
                    <a:lnTo>
                      <a:pt x="310642" y="1560910"/>
                    </a:lnTo>
                    <a:lnTo>
                      <a:pt x="310642" y="1569468"/>
                    </a:lnTo>
                    <a:cubicBezTo>
                      <a:pt x="310642" y="1579737"/>
                      <a:pt x="305507" y="1584871"/>
                      <a:pt x="295238" y="1584871"/>
                    </a:cubicBezTo>
                    <a:lnTo>
                      <a:pt x="278979" y="1584871"/>
                    </a:lnTo>
                    <a:lnTo>
                      <a:pt x="278979" y="1577169"/>
                    </a:lnTo>
                    <a:cubicBezTo>
                      <a:pt x="280690" y="1566330"/>
                      <a:pt x="286110" y="1560910"/>
                      <a:pt x="295238" y="1560910"/>
                    </a:cubicBezTo>
                    <a:close/>
                    <a:moveTo>
                      <a:pt x="748792" y="1322152"/>
                    </a:moveTo>
                    <a:lnTo>
                      <a:pt x="756494" y="1322152"/>
                    </a:lnTo>
                    <a:cubicBezTo>
                      <a:pt x="767333" y="1323864"/>
                      <a:pt x="772753" y="1329284"/>
                      <a:pt x="772753" y="1338412"/>
                    </a:cubicBezTo>
                    <a:lnTo>
                      <a:pt x="772753" y="1346114"/>
                    </a:lnTo>
                    <a:lnTo>
                      <a:pt x="748792" y="1346114"/>
                    </a:lnTo>
                    <a:close/>
                    <a:moveTo>
                      <a:pt x="286680" y="1274230"/>
                    </a:moveTo>
                    <a:cubicBezTo>
                      <a:pt x="308360" y="1282217"/>
                      <a:pt x="319199" y="1290204"/>
                      <a:pt x="319199" y="1298191"/>
                    </a:cubicBezTo>
                    <a:lnTo>
                      <a:pt x="319199" y="1314451"/>
                    </a:lnTo>
                    <a:cubicBezTo>
                      <a:pt x="303225" y="1340694"/>
                      <a:pt x="284398" y="1353816"/>
                      <a:pt x="262719" y="1353816"/>
                    </a:cubicBezTo>
                    <a:lnTo>
                      <a:pt x="271277" y="1394036"/>
                    </a:lnTo>
                    <a:cubicBezTo>
                      <a:pt x="271277" y="1401453"/>
                      <a:pt x="263290" y="1409440"/>
                      <a:pt x="247315" y="1417998"/>
                    </a:cubicBezTo>
                    <a:lnTo>
                      <a:pt x="215652" y="1417998"/>
                    </a:lnTo>
                    <a:cubicBezTo>
                      <a:pt x="204812" y="1417998"/>
                      <a:pt x="199393" y="1412578"/>
                      <a:pt x="199393" y="1401738"/>
                    </a:cubicBezTo>
                    <a:lnTo>
                      <a:pt x="199393" y="1386335"/>
                    </a:lnTo>
                    <a:cubicBezTo>
                      <a:pt x="207950" y="1364655"/>
                      <a:pt x="226492" y="1353816"/>
                      <a:pt x="255017" y="1353816"/>
                    </a:cubicBezTo>
                    <a:cubicBezTo>
                      <a:pt x="244748" y="1336700"/>
                      <a:pt x="239614" y="1321011"/>
                      <a:pt x="239614" y="1306749"/>
                    </a:cubicBezTo>
                    <a:cubicBezTo>
                      <a:pt x="239614" y="1295909"/>
                      <a:pt x="255302" y="1285069"/>
                      <a:pt x="286680" y="1274230"/>
                    </a:cubicBezTo>
                    <a:close/>
                    <a:moveTo>
                      <a:pt x="765051" y="1266528"/>
                    </a:moveTo>
                    <a:lnTo>
                      <a:pt x="780455" y="1266528"/>
                    </a:lnTo>
                    <a:cubicBezTo>
                      <a:pt x="791295" y="1268239"/>
                      <a:pt x="796714" y="1273659"/>
                      <a:pt x="796714" y="1282787"/>
                    </a:cubicBezTo>
                    <a:lnTo>
                      <a:pt x="796714" y="1298191"/>
                    </a:lnTo>
                    <a:lnTo>
                      <a:pt x="780455" y="1298191"/>
                    </a:lnTo>
                    <a:cubicBezTo>
                      <a:pt x="770186" y="1298191"/>
                      <a:pt x="765051" y="1293057"/>
                      <a:pt x="765051" y="1282787"/>
                    </a:cubicBezTo>
                    <a:close/>
                    <a:moveTo>
                      <a:pt x="1155278" y="1250268"/>
                    </a:moveTo>
                    <a:lnTo>
                      <a:pt x="1162980" y="1250268"/>
                    </a:lnTo>
                    <a:cubicBezTo>
                      <a:pt x="1173820" y="1251980"/>
                      <a:pt x="1179240" y="1257400"/>
                      <a:pt x="1179240" y="1266528"/>
                    </a:cubicBezTo>
                    <a:lnTo>
                      <a:pt x="1179240" y="1274230"/>
                    </a:lnTo>
                    <a:cubicBezTo>
                      <a:pt x="1179240" y="1285069"/>
                      <a:pt x="1173820" y="1290489"/>
                      <a:pt x="1162980" y="1290489"/>
                    </a:cubicBezTo>
                    <a:lnTo>
                      <a:pt x="1155278" y="1290489"/>
                    </a:lnTo>
                    <a:cubicBezTo>
                      <a:pt x="1144439" y="1290489"/>
                      <a:pt x="1139019" y="1285069"/>
                      <a:pt x="1139019" y="1274230"/>
                    </a:cubicBezTo>
                    <a:lnTo>
                      <a:pt x="1139019" y="1266528"/>
                    </a:lnTo>
                    <a:cubicBezTo>
                      <a:pt x="1140730" y="1255688"/>
                      <a:pt x="1146150" y="1250268"/>
                      <a:pt x="1155278" y="1250268"/>
                    </a:cubicBezTo>
                    <a:close/>
                    <a:moveTo>
                      <a:pt x="1202345" y="1218605"/>
                    </a:moveTo>
                    <a:lnTo>
                      <a:pt x="1218605" y="1218605"/>
                    </a:lnTo>
                    <a:lnTo>
                      <a:pt x="1218605" y="1242567"/>
                    </a:lnTo>
                    <a:cubicBezTo>
                      <a:pt x="1207765" y="1242567"/>
                      <a:pt x="1202345" y="1237147"/>
                      <a:pt x="1202345" y="1226307"/>
                    </a:cubicBezTo>
                    <a:close/>
                    <a:moveTo>
                      <a:pt x="159172" y="1186942"/>
                    </a:moveTo>
                    <a:lnTo>
                      <a:pt x="191691" y="1186942"/>
                    </a:lnTo>
                    <a:cubicBezTo>
                      <a:pt x="115813" y="1271948"/>
                      <a:pt x="54769" y="1314451"/>
                      <a:pt x="8558" y="1314451"/>
                    </a:cubicBezTo>
                    <a:lnTo>
                      <a:pt x="0" y="1298191"/>
                    </a:lnTo>
                    <a:lnTo>
                      <a:pt x="0" y="1290489"/>
                    </a:lnTo>
                    <a:cubicBezTo>
                      <a:pt x="26814" y="1290489"/>
                      <a:pt x="64182" y="1274515"/>
                      <a:pt x="112105" y="1242567"/>
                    </a:cubicBezTo>
                    <a:cubicBezTo>
                      <a:pt x="120663" y="1218605"/>
                      <a:pt x="136351" y="1200064"/>
                      <a:pt x="159172" y="1186942"/>
                    </a:cubicBezTo>
                    <a:close/>
                    <a:moveTo>
                      <a:pt x="1242566" y="1162981"/>
                    </a:moveTo>
                    <a:lnTo>
                      <a:pt x="1250268" y="1162981"/>
                    </a:lnTo>
                    <a:cubicBezTo>
                      <a:pt x="1271947" y="1168115"/>
                      <a:pt x="1282787" y="1181522"/>
                      <a:pt x="1282787" y="1203202"/>
                    </a:cubicBezTo>
                    <a:lnTo>
                      <a:pt x="1266527" y="1210903"/>
                    </a:lnTo>
                    <a:cubicBezTo>
                      <a:pt x="1259111" y="1210903"/>
                      <a:pt x="1251124" y="1202916"/>
                      <a:pt x="1242566" y="1186942"/>
                    </a:cubicBezTo>
                    <a:close/>
                    <a:moveTo>
                      <a:pt x="1305892" y="1107356"/>
                    </a:moveTo>
                    <a:cubicBezTo>
                      <a:pt x="1313880" y="1107356"/>
                      <a:pt x="1327286" y="1117911"/>
                      <a:pt x="1346113" y="1139019"/>
                    </a:cubicBezTo>
                    <a:cubicBezTo>
                      <a:pt x="1338126" y="1160128"/>
                      <a:pt x="1330139" y="1170683"/>
                      <a:pt x="1322152" y="1170683"/>
                    </a:cubicBezTo>
                    <a:cubicBezTo>
                      <a:pt x="1302755" y="1170683"/>
                      <a:pt x="1286781" y="1162695"/>
                      <a:pt x="1274229" y="1146721"/>
                    </a:cubicBezTo>
                    <a:cubicBezTo>
                      <a:pt x="1274800" y="1139305"/>
                      <a:pt x="1285354" y="1126183"/>
                      <a:pt x="1305892" y="1107356"/>
                    </a:cubicBezTo>
                    <a:close/>
                    <a:moveTo>
                      <a:pt x="119807" y="589620"/>
                    </a:moveTo>
                    <a:lnTo>
                      <a:pt x="136066" y="589620"/>
                    </a:lnTo>
                    <a:cubicBezTo>
                      <a:pt x="153182" y="605595"/>
                      <a:pt x="166303" y="613582"/>
                      <a:pt x="175431" y="613582"/>
                    </a:cubicBezTo>
                    <a:lnTo>
                      <a:pt x="175431" y="621284"/>
                    </a:lnTo>
                    <a:lnTo>
                      <a:pt x="151470" y="621284"/>
                    </a:lnTo>
                    <a:lnTo>
                      <a:pt x="119807" y="613582"/>
                    </a:lnTo>
                    <a:close/>
                    <a:moveTo>
                      <a:pt x="1293912" y="505756"/>
                    </a:moveTo>
                    <a:lnTo>
                      <a:pt x="1309315" y="505756"/>
                    </a:lnTo>
                    <a:cubicBezTo>
                      <a:pt x="1320155" y="507467"/>
                      <a:pt x="1325575" y="512887"/>
                      <a:pt x="1325575" y="522015"/>
                    </a:cubicBezTo>
                    <a:lnTo>
                      <a:pt x="1325575" y="537419"/>
                    </a:lnTo>
                    <a:lnTo>
                      <a:pt x="1309315" y="537419"/>
                    </a:lnTo>
                    <a:cubicBezTo>
                      <a:pt x="1299046" y="537419"/>
                      <a:pt x="1293912" y="532284"/>
                      <a:pt x="1293912" y="522015"/>
                    </a:cubicBezTo>
                    <a:close/>
                    <a:moveTo>
                      <a:pt x="1218605" y="390228"/>
                    </a:moveTo>
                    <a:lnTo>
                      <a:pt x="1250268" y="390228"/>
                    </a:lnTo>
                    <a:lnTo>
                      <a:pt x="1250268" y="414189"/>
                    </a:lnTo>
                    <a:lnTo>
                      <a:pt x="1218605" y="414189"/>
                    </a:lnTo>
                    <a:close/>
                    <a:moveTo>
                      <a:pt x="982414" y="357709"/>
                    </a:moveTo>
                    <a:cubicBezTo>
                      <a:pt x="1001812" y="367408"/>
                      <a:pt x="1014933" y="383382"/>
                      <a:pt x="1021779" y="405632"/>
                    </a:cubicBezTo>
                    <a:lnTo>
                      <a:pt x="1014078" y="405632"/>
                    </a:lnTo>
                    <a:cubicBezTo>
                      <a:pt x="1005520" y="405632"/>
                      <a:pt x="994966" y="394792"/>
                      <a:pt x="982414" y="373113"/>
                    </a:cubicBezTo>
                    <a:close/>
                    <a:moveTo>
                      <a:pt x="812974" y="350863"/>
                    </a:moveTo>
                    <a:lnTo>
                      <a:pt x="820676" y="350863"/>
                    </a:lnTo>
                    <a:cubicBezTo>
                      <a:pt x="830945" y="352574"/>
                      <a:pt x="836079" y="357709"/>
                      <a:pt x="836079" y="366267"/>
                    </a:cubicBezTo>
                    <a:cubicBezTo>
                      <a:pt x="836079" y="374254"/>
                      <a:pt x="814971" y="393081"/>
                      <a:pt x="772753" y="422747"/>
                    </a:cubicBezTo>
                    <a:cubicBezTo>
                      <a:pt x="761913" y="422747"/>
                      <a:pt x="756494" y="414760"/>
                      <a:pt x="756494" y="398786"/>
                    </a:cubicBezTo>
                    <a:lnTo>
                      <a:pt x="748792" y="398786"/>
                    </a:lnTo>
                    <a:lnTo>
                      <a:pt x="693167" y="414189"/>
                    </a:lnTo>
                    <a:cubicBezTo>
                      <a:pt x="697161" y="398786"/>
                      <a:pt x="715702" y="385664"/>
                      <a:pt x="748792" y="374824"/>
                    </a:cubicBezTo>
                    <a:lnTo>
                      <a:pt x="765051" y="382526"/>
                    </a:lnTo>
                    <a:cubicBezTo>
                      <a:pt x="769615" y="382526"/>
                      <a:pt x="785590" y="371972"/>
                      <a:pt x="812974" y="350863"/>
                    </a:cubicBezTo>
                    <a:close/>
                    <a:moveTo>
                      <a:pt x="926790" y="317488"/>
                    </a:moveTo>
                    <a:lnTo>
                      <a:pt x="942194" y="317488"/>
                    </a:lnTo>
                    <a:cubicBezTo>
                      <a:pt x="953034" y="319200"/>
                      <a:pt x="958453" y="324620"/>
                      <a:pt x="958453" y="333748"/>
                    </a:cubicBezTo>
                    <a:lnTo>
                      <a:pt x="958453" y="349151"/>
                    </a:lnTo>
                    <a:lnTo>
                      <a:pt x="942194" y="349151"/>
                    </a:lnTo>
                    <a:cubicBezTo>
                      <a:pt x="931925" y="349151"/>
                      <a:pt x="926790" y="344017"/>
                      <a:pt x="926790" y="333748"/>
                    </a:cubicBezTo>
                    <a:close/>
                    <a:moveTo>
                      <a:pt x="175431" y="271277"/>
                    </a:moveTo>
                    <a:lnTo>
                      <a:pt x="191691" y="271277"/>
                    </a:lnTo>
                    <a:lnTo>
                      <a:pt x="191691" y="295238"/>
                    </a:lnTo>
                    <a:lnTo>
                      <a:pt x="159172" y="295238"/>
                    </a:lnTo>
                    <a:lnTo>
                      <a:pt x="159172" y="286681"/>
                    </a:lnTo>
                    <a:cubicBezTo>
                      <a:pt x="160883" y="276412"/>
                      <a:pt x="166303" y="271277"/>
                      <a:pt x="175431" y="271277"/>
                    </a:cubicBezTo>
                    <a:close/>
                    <a:moveTo>
                      <a:pt x="830945" y="269566"/>
                    </a:moveTo>
                    <a:lnTo>
                      <a:pt x="847204" y="269566"/>
                    </a:lnTo>
                    <a:cubicBezTo>
                      <a:pt x="854621" y="269566"/>
                      <a:pt x="862608" y="277553"/>
                      <a:pt x="871166" y="293527"/>
                    </a:cubicBezTo>
                    <a:lnTo>
                      <a:pt x="871166" y="302084"/>
                    </a:lnTo>
                    <a:lnTo>
                      <a:pt x="854906" y="302084"/>
                    </a:lnTo>
                    <a:cubicBezTo>
                      <a:pt x="847490" y="302084"/>
                      <a:pt x="839503" y="294097"/>
                      <a:pt x="830945" y="278123"/>
                    </a:cubicBezTo>
                    <a:close/>
                    <a:moveTo>
                      <a:pt x="1118481" y="261008"/>
                    </a:moveTo>
                    <a:lnTo>
                      <a:pt x="1150144" y="261008"/>
                    </a:lnTo>
                    <a:lnTo>
                      <a:pt x="1150144" y="268710"/>
                    </a:lnTo>
                    <a:cubicBezTo>
                      <a:pt x="1150144" y="278979"/>
                      <a:pt x="1144724" y="284113"/>
                      <a:pt x="1133884" y="284113"/>
                    </a:cubicBezTo>
                    <a:lnTo>
                      <a:pt x="1118481" y="284113"/>
                    </a:lnTo>
                    <a:close/>
                    <a:moveTo>
                      <a:pt x="390228" y="136067"/>
                    </a:moveTo>
                    <a:lnTo>
                      <a:pt x="406487" y="136067"/>
                    </a:lnTo>
                    <a:lnTo>
                      <a:pt x="486073" y="295238"/>
                    </a:lnTo>
                    <a:cubicBezTo>
                      <a:pt x="558527" y="438436"/>
                      <a:pt x="601030" y="510035"/>
                      <a:pt x="613581" y="510035"/>
                    </a:cubicBezTo>
                    <a:cubicBezTo>
                      <a:pt x="639825" y="502618"/>
                      <a:pt x="652946" y="484076"/>
                      <a:pt x="652946" y="454410"/>
                    </a:cubicBezTo>
                    <a:lnTo>
                      <a:pt x="652946" y="438151"/>
                    </a:lnTo>
                    <a:cubicBezTo>
                      <a:pt x="652946" y="433016"/>
                      <a:pt x="637258" y="422462"/>
                      <a:pt x="605880" y="406487"/>
                    </a:cubicBezTo>
                    <a:lnTo>
                      <a:pt x="621283" y="374824"/>
                    </a:lnTo>
                    <a:lnTo>
                      <a:pt x="613581" y="326902"/>
                    </a:lnTo>
                    <a:lnTo>
                      <a:pt x="628985" y="326902"/>
                    </a:lnTo>
                    <a:cubicBezTo>
                      <a:pt x="628985" y="374824"/>
                      <a:pt x="650379" y="406773"/>
                      <a:pt x="693167" y="422747"/>
                    </a:cubicBezTo>
                    <a:cubicBezTo>
                      <a:pt x="694879" y="448990"/>
                      <a:pt x="702866" y="462112"/>
                      <a:pt x="717129" y="462112"/>
                    </a:cubicBezTo>
                    <a:cubicBezTo>
                      <a:pt x="795859" y="456977"/>
                      <a:pt x="848916" y="454410"/>
                      <a:pt x="876300" y="454410"/>
                    </a:cubicBezTo>
                    <a:cubicBezTo>
                      <a:pt x="883146" y="454410"/>
                      <a:pt x="901688" y="470384"/>
                      <a:pt x="931925" y="502333"/>
                    </a:cubicBezTo>
                    <a:lnTo>
                      <a:pt x="987549" y="502333"/>
                    </a:lnTo>
                    <a:cubicBezTo>
                      <a:pt x="1007517" y="502333"/>
                      <a:pt x="1039466" y="480939"/>
                      <a:pt x="1083394" y="438151"/>
                    </a:cubicBezTo>
                    <a:cubicBezTo>
                      <a:pt x="1111920" y="438151"/>
                      <a:pt x="1149003" y="430163"/>
                      <a:pt x="1194643" y="414189"/>
                    </a:cubicBezTo>
                    <a:lnTo>
                      <a:pt x="1194643" y="422747"/>
                    </a:lnTo>
                    <a:cubicBezTo>
                      <a:pt x="1130747" y="451272"/>
                      <a:pt x="1098798" y="480368"/>
                      <a:pt x="1098798" y="510035"/>
                    </a:cubicBezTo>
                    <a:cubicBezTo>
                      <a:pt x="1098798" y="515740"/>
                      <a:pt x="1096231" y="523727"/>
                      <a:pt x="1091096" y="533996"/>
                    </a:cubicBezTo>
                    <a:lnTo>
                      <a:pt x="1107356" y="533996"/>
                    </a:lnTo>
                    <a:lnTo>
                      <a:pt x="1122759" y="526294"/>
                    </a:lnTo>
                    <a:cubicBezTo>
                      <a:pt x="1165547" y="526294"/>
                      <a:pt x="1186941" y="560810"/>
                      <a:pt x="1186941" y="629841"/>
                    </a:cubicBezTo>
                    <a:cubicBezTo>
                      <a:pt x="1181807" y="629841"/>
                      <a:pt x="1179240" y="632408"/>
                      <a:pt x="1179240" y="637543"/>
                    </a:cubicBezTo>
                    <a:lnTo>
                      <a:pt x="1162980" y="629841"/>
                    </a:lnTo>
                    <a:lnTo>
                      <a:pt x="1139019" y="629841"/>
                    </a:lnTo>
                    <a:lnTo>
                      <a:pt x="1139019" y="645245"/>
                    </a:lnTo>
                    <a:cubicBezTo>
                      <a:pt x="1139019" y="653232"/>
                      <a:pt x="1147006" y="661219"/>
                      <a:pt x="1162980" y="669206"/>
                    </a:cubicBezTo>
                    <a:cubicBezTo>
                      <a:pt x="1184660" y="669206"/>
                      <a:pt x="1205768" y="661219"/>
                      <a:pt x="1226307" y="645245"/>
                    </a:cubicBezTo>
                    <a:cubicBezTo>
                      <a:pt x="1242281" y="645245"/>
                      <a:pt x="1250268" y="658652"/>
                      <a:pt x="1250268" y="685466"/>
                    </a:cubicBezTo>
                    <a:lnTo>
                      <a:pt x="1274229" y="685466"/>
                    </a:lnTo>
                    <a:cubicBezTo>
                      <a:pt x="1287351" y="685466"/>
                      <a:pt x="1319300" y="669491"/>
                      <a:pt x="1370075" y="637543"/>
                    </a:cubicBezTo>
                    <a:cubicBezTo>
                      <a:pt x="1377491" y="637543"/>
                      <a:pt x="1390613" y="648097"/>
                      <a:pt x="1409440" y="669206"/>
                    </a:cubicBezTo>
                    <a:cubicBezTo>
                      <a:pt x="1409440" y="696020"/>
                      <a:pt x="1369790" y="717414"/>
                      <a:pt x="1290489" y="733388"/>
                    </a:cubicBezTo>
                    <a:cubicBezTo>
                      <a:pt x="1281361" y="761914"/>
                      <a:pt x="1259967" y="791010"/>
                      <a:pt x="1226307" y="820676"/>
                    </a:cubicBezTo>
                    <a:lnTo>
                      <a:pt x="1226307" y="868599"/>
                    </a:lnTo>
                    <a:cubicBezTo>
                      <a:pt x="1226307" y="884573"/>
                      <a:pt x="1260822" y="892560"/>
                      <a:pt x="1329854" y="892560"/>
                    </a:cubicBezTo>
                    <a:lnTo>
                      <a:pt x="1353815" y="892560"/>
                    </a:lnTo>
                    <a:lnTo>
                      <a:pt x="1409440" y="884002"/>
                    </a:lnTo>
                    <a:lnTo>
                      <a:pt x="1409440" y="907964"/>
                    </a:lnTo>
                    <a:lnTo>
                      <a:pt x="1370075" y="916521"/>
                    </a:lnTo>
                    <a:cubicBezTo>
                      <a:pt x="1278793" y="910816"/>
                      <a:pt x="1225736" y="907964"/>
                      <a:pt x="1210903" y="907964"/>
                    </a:cubicBezTo>
                    <a:lnTo>
                      <a:pt x="1202345" y="924223"/>
                    </a:lnTo>
                    <a:lnTo>
                      <a:pt x="1202345" y="948185"/>
                    </a:lnTo>
                    <a:cubicBezTo>
                      <a:pt x="1250268" y="948185"/>
                      <a:pt x="1274229" y="974713"/>
                      <a:pt x="1274229" y="1027770"/>
                    </a:cubicBezTo>
                    <a:lnTo>
                      <a:pt x="1274229" y="1035472"/>
                    </a:lnTo>
                    <a:lnTo>
                      <a:pt x="1258825" y="1035472"/>
                    </a:lnTo>
                    <a:lnTo>
                      <a:pt x="1218605" y="987550"/>
                    </a:lnTo>
                    <a:lnTo>
                      <a:pt x="1202345" y="987550"/>
                    </a:lnTo>
                    <a:cubicBezTo>
                      <a:pt x="1202345" y="997819"/>
                      <a:pt x="1207765" y="1016360"/>
                      <a:pt x="1218605" y="1043174"/>
                    </a:cubicBezTo>
                    <a:cubicBezTo>
                      <a:pt x="1213470" y="1053443"/>
                      <a:pt x="1210903" y="1061430"/>
                      <a:pt x="1210903" y="1067135"/>
                    </a:cubicBezTo>
                    <a:cubicBezTo>
                      <a:pt x="1237147" y="1116770"/>
                      <a:pt x="1250268" y="1146151"/>
                      <a:pt x="1250268" y="1155279"/>
                    </a:cubicBezTo>
                    <a:cubicBezTo>
                      <a:pt x="1213185" y="1107356"/>
                      <a:pt x="1189509" y="1083395"/>
                      <a:pt x="1179240" y="1083395"/>
                    </a:cubicBezTo>
                    <a:cubicBezTo>
                      <a:pt x="1101080" y="1111920"/>
                      <a:pt x="1058577" y="1130462"/>
                      <a:pt x="1051731" y="1139019"/>
                    </a:cubicBezTo>
                    <a:cubicBezTo>
                      <a:pt x="1062000" y="1170968"/>
                      <a:pt x="1096516" y="1186942"/>
                      <a:pt x="1155278" y="1186942"/>
                    </a:cubicBezTo>
                    <a:lnTo>
                      <a:pt x="1155278" y="1203202"/>
                    </a:lnTo>
                    <a:lnTo>
                      <a:pt x="1146721" y="1203202"/>
                    </a:lnTo>
                    <a:cubicBezTo>
                      <a:pt x="1104504" y="1192362"/>
                      <a:pt x="1069988" y="1186942"/>
                      <a:pt x="1043174" y="1186942"/>
                    </a:cubicBezTo>
                    <a:cubicBezTo>
                      <a:pt x="1043174" y="1208051"/>
                      <a:pt x="1038039" y="1242567"/>
                      <a:pt x="1027770" y="1290489"/>
                    </a:cubicBezTo>
                    <a:lnTo>
                      <a:pt x="1011510" y="1290489"/>
                    </a:lnTo>
                    <a:lnTo>
                      <a:pt x="1019212" y="1210903"/>
                    </a:lnTo>
                    <a:cubicBezTo>
                      <a:pt x="1019212" y="1204057"/>
                      <a:pt x="1000671" y="1188083"/>
                      <a:pt x="963588" y="1162981"/>
                    </a:cubicBezTo>
                    <a:cubicBezTo>
                      <a:pt x="955601" y="1162981"/>
                      <a:pt x="945046" y="1173535"/>
                      <a:pt x="931925" y="1194644"/>
                    </a:cubicBezTo>
                    <a:lnTo>
                      <a:pt x="931925" y="1218605"/>
                    </a:lnTo>
                    <a:cubicBezTo>
                      <a:pt x="931925" y="1259111"/>
                      <a:pt x="990402" y="1349537"/>
                      <a:pt x="1107356" y="1489882"/>
                    </a:cubicBezTo>
                    <a:cubicBezTo>
                      <a:pt x="1123330" y="1537234"/>
                      <a:pt x="1149859" y="1560910"/>
                      <a:pt x="1186941" y="1560910"/>
                    </a:cubicBezTo>
                    <a:cubicBezTo>
                      <a:pt x="1198922" y="1624807"/>
                      <a:pt x="1206909" y="1656755"/>
                      <a:pt x="1210903" y="1656755"/>
                    </a:cubicBezTo>
                    <a:cubicBezTo>
                      <a:pt x="1205198" y="1665883"/>
                      <a:pt x="1202345" y="1676438"/>
                      <a:pt x="1202345" y="1688418"/>
                    </a:cubicBezTo>
                    <a:lnTo>
                      <a:pt x="1186941" y="1688418"/>
                    </a:lnTo>
                    <a:cubicBezTo>
                      <a:pt x="1180666" y="1688418"/>
                      <a:pt x="1162124" y="1643348"/>
                      <a:pt x="1131317" y="1553208"/>
                    </a:cubicBezTo>
                    <a:cubicBezTo>
                      <a:pt x="1006376" y="1368934"/>
                      <a:pt x="915950" y="1259967"/>
                      <a:pt x="860041" y="1226307"/>
                    </a:cubicBezTo>
                    <a:lnTo>
                      <a:pt x="780455" y="1226307"/>
                    </a:lnTo>
                    <a:cubicBezTo>
                      <a:pt x="759346" y="1237147"/>
                      <a:pt x="748792" y="1245134"/>
                      <a:pt x="748792" y="1250268"/>
                    </a:cubicBezTo>
                    <a:lnTo>
                      <a:pt x="732532" y="1242567"/>
                    </a:lnTo>
                    <a:lnTo>
                      <a:pt x="717129" y="1242567"/>
                    </a:lnTo>
                    <a:cubicBezTo>
                      <a:pt x="664071" y="1281361"/>
                      <a:pt x="637543" y="1336986"/>
                      <a:pt x="637543" y="1409440"/>
                    </a:cubicBezTo>
                    <a:lnTo>
                      <a:pt x="613581" y="1409440"/>
                    </a:lnTo>
                    <a:cubicBezTo>
                      <a:pt x="629556" y="1358665"/>
                      <a:pt x="637543" y="1319015"/>
                      <a:pt x="637543" y="1290489"/>
                    </a:cubicBezTo>
                    <a:cubicBezTo>
                      <a:pt x="637543" y="1237432"/>
                      <a:pt x="613581" y="1210903"/>
                      <a:pt x="565659" y="1210903"/>
                    </a:cubicBezTo>
                    <a:cubicBezTo>
                      <a:pt x="565659" y="1200064"/>
                      <a:pt x="563091" y="1194644"/>
                      <a:pt x="557957" y="1194644"/>
                    </a:cubicBezTo>
                    <a:cubicBezTo>
                      <a:pt x="568226" y="1177529"/>
                      <a:pt x="573361" y="1161555"/>
                      <a:pt x="573361" y="1146721"/>
                    </a:cubicBezTo>
                    <a:lnTo>
                      <a:pt x="541697" y="1139019"/>
                    </a:lnTo>
                    <a:cubicBezTo>
                      <a:pt x="509749" y="1255974"/>
                      <a:pt x="483220" y="1314451"/>
                      <a:pt x="462112" y="1314451"/>
                    </a:cubicBezTo>
                    <a:lnTo>
                      <a:pt x="414189" y="1314451"/>
                    </a:lnTo>
                    <a:cubicBezTo>
                      <a:pt x="366266" y="1276797"/>
                      <a:pt x="342305" y="1244849"/>
                      <a:pt x="342305" y="1218605"/>
                    </a:cubicBezTo>
                    <a:cubicBezTo>
                      <a:pt x="365125" y="1176388"/>
                      <a:pt x="391939" y="1155279"/>
                      <a:pt x="422747" y="1155279"/>
                    </a:cubicBezTo>
                    <a:cubicBezTo>
                      <a:pt x="446137" y="1162695"/>
                      <a:pt x="467246" y="1173250"/>
                      <a:pt x="486073" y="1186942"/>
                    </a:cubicBezTo>
                    <a:lnTo>
                      <a:pt x="502332" y="1186942"/>
                    </a:lnTo>
                    <a:cubicBezTo>
                      <a:pt x="507467" y="1140731"/>
                      <a:pt x="510034" y="1114202"/>
                      <a:pt x="510034" y="1107356"/>
                    </a:cubicBezTo>
                    <a:cubicBezTo>
                      <a:pt x="446137" y="1070273"/>
                      <a:pt x="406202" y="1051732"/>
                      <a:pt x="390228" y="1051732"/>
                    </a:cubicBezTo>
                    <a:cubicBezTo>
                      <a:pt x="374824" y="1051732"/>
                      <a:pt x="343161" y="1086248"/>
                      <a:pt x="295238" y="1155279"/>
                    </a:cubicBezTo>
                    <a:lnTo>
                      <a:pt x="286680" y="1155279"/>
                    </a:lnTo>
                    <a:lnTo>
                      <a:pt x="286680" y="1139019"/>
                    </a:lnTo>
                    <a:cubicBezTo>
                      <a:pt x="297520" y="1125898"/>
                      <a:pt x="302940" y="1117911"/>
                      <a:pt x="302940" y="1115058"/>
                    </a:cubicBezTo>
                    <a:lnTo>
                      <a:pt x="302940" y="1107356"/>
                    </a:lnTo>
                    <a:lnTo>
                      <a:pt x="278979" y="1107356"/>
                    </a:lnTo>
                    <a:cubicBezTo>
                      <a:pt x="278979" y="1117625"/>
                      <a:pt x="252450" y="1144154"/>
                      <a:pt x="199393" y="1186942"/>
                    </a:cubicBezTo>
                    <a:lnTo>
                      <a:pt x="191691" y="1186942"/>
                    </a:lnTo>
                    <a:cubicBezTo>
                      <a:pt x="302940" y="1072270"/>
                      <a:pt x="358564" y="1005806"/>
                      <a:pt x="358564" y="987550"/>
                    </a:cubicBezTo>
                    <a:lnTo>
                      <a:pt x="358564" y="939627"/>
                    </a:lnTo>
                    <a:cubicBezTo>
                      <a:pt x="353430" y="924223"/>
                      <a:pt x="337456" y="916521"/>
                      <a:pt x="310642" y="916521"/>
                    </a:cubicBezTo>
                    <a:cubicBezTo>
                      <a:pt x="273559" y="916521"/>
                      <a:pt x="215367" y="945617"/>
                      <a:pt x="136066" y="1003809"/>
                    </a:cubicBezTo>
                    <a:lnTo>
                      <a:pt x="119807" y="1003809"/>
                    </a:lnTo>
                    <a:cubicBezTo>
                      <a:pt x="204812" y="929643"/>
                      <a:pt x="278979" y="892560"/>
                      <a:pt x="342305" y="892560"/>
                    </a:cubicBezTo>
                    <a:lnTo>
                      <a:pt x="342305" y="884002"/>
                    </a:lnTo>
                    <a:lnTo>
                      <a:pt x="278979" y="812974"/>
                    </a:lnTo>
                    <a:cubicBezTo>
                      <a:pt x="284113" y="802705"/>
                      <a:pt x="286680" y="794718"/>
                      <a:pt x="286680" y="789013"/>
                    </a:cubicBezTo>
                    <a:lnTo>
                      <a:pt x="342305" y="789013"/>
                    </a:lnTo>
                    <a:cubicBezTo>
                      <a:pt x="355997" y="789013"/>
                      <a:pt x="371971" y="765052"/>
                      <a:pt x="390228" y="717129"/>
                    </a:cubicBezTo>
                    <a:cubicBezTo>
                      <a:pt x="305222" y="692027"/>
                      <a:pt x="262719" y="673485"/>
                      <a:pt x="262719" y="661504"/>
                    </a:cubicBezTo>
                    <a:lnTo>
                      <a:pt x="271277" y="661504"/>
                    </a:lnTo>
                    <a:cubicBezTo>
                      <a:pt x="318058" y="682613"/>
                      <a:pt x="368548" y="693168"/>
                      <a:pt x="422747" y="693168"/>
                    </a:cubicBezTo>
                    <a:cubicBezTo>
                      <a:pt x="439862" y="688033"/>
                      <a:pt x="450416" y="677479"/>
                      <a:pt x="454410" y="661504"/>
                    </a:cubicBezTo>
                    <a:cubicBezTo>
                      <a:pt x="453839" y="638684"/>
                      <a:pt x="382241" y="593614"/>
                      <a:pt x="239614" y="526294"/>
                    </a:cubicBezTo>
                    <a:lnTo>
                      <a:pt x="239614" y="510035"/>
                    </a:lnTo>
                    <a:lnTo>
                      <a:pt x="247315" y="510035"/>
                    </a:lnTo>
                    <a:cubicBezTo>
                      <a:pt x="377391" y="584201"/>
                      <a:pt x="446423" y="621284"/>
                      <a:pt x="454410" y="621284"/>
                    </a:cubicBezTo>
                    <a:cubicBezTo>
                      <a:pt x="454410" y="616149"/>
                      <a:pt x="456977" y="613582"/>
                      <a:pt x="462112" y="613582"/>
                    </a:cubicBezTo>
                    <a:cubicBezTo>
                      <a:pt x="447279" y="587909"/>
                      <a:pt x="402208" y="532284"/>
                      <a:pt x="326901" y="446708"/>
                    </a:cubicBezTo>
                    <a:lnTo>
                      <a:pt x="326901" y="438151"/>
                    </a:lnTo>
                    <a:lnTo>
                      <a:pt x="342305" y="438151"/>
                    </a:lnTo>
                    <a:cubicBezTo>
                      <a:pt x="423887" y="549970"/>
                      <a:pt x="482365" y="605880"/>
                      <a:pt x="517736" y="605880"/>
                    </a:cubicBezTo>
                    <a:lnTo>
                      <a:pt x="526294" y="589620"/>
                    </a:lnTo>
                    <a:lnTo>
                      <a:pt x="526294" y="581919"/>
                    </a:lnTo>
                    <a:cubicBezTo>
                      <a:pt x="504615" y="557957"/>
                      <a:pt x="493775" y="544550"/>
                      <a:pt x="493775" y="541698"/>
                    </a:cubicBezTo>
                    <a:lnTo>
                      <a:pt x="493775" y="510035"/>
                    </a:lnTo>
                    <a:lnTo>
                      <a:pt x="510034" y="510035"/>
                    </a:lnTo>
                    <a:cubicBezTo>
                      <a:pt x="517451" y="547118"/>
                      <a:pt x="528005" y="565659"/>
                      <a:pt x="541697" y="565659"/>
                    </a:cubicBezTo>
                    <a:cubicBezTo>
                      <a:pt x="549114" y="565659"/>
                      <a:pt x="557101" y="557672"/>
                      <a:pt x="565659" y="541698"/>
                    </a:cubicBezTo>
                    <a:lnTo>
                      <a:pt x="565659" y="510035"/>
                    </a:lnTo>
                    <a:cubicBezTo>
                      <a:pt x="565659" y="475804"/>
                      <a:pt x="507182" y="353715"/>
                      <a:pt x="390228" y="143768"/>
                    </a:cubicBezTo>
                    <a:close/>
                    <a:moveTo>
                      <a:pt x="878868" y="134355"/>
                    </a:moveTo>
                    <a:lnTo>
                      <a:pt x="886569" y="134355"/>
                    </a:lnTo>
                    <a:cubicBezTo>
                      <a:pt x="897409" y="136067"/>
                      <a:pt x="902829" y="141486"/>
                      <a:pt x="902829" y="150615"/>
                    </a:cubicBezTo>
                    <a:lnTo>
                      <a:pt x="902829" y="158316"/>
                    </a:lnTo>
                    <a:cubicBezTo>
                      <a:pt x="902829" y="169156"/>
                      <a:pt x="897409" y="174576"/>
                      <a:pt x="886569" y="174576"/>
                    </a:cubicBezTo>
                    <a:lnTo>
                      <a:pt x="878868" y="174576"/>
                    </a:lnTo>
                    <a:cubicBezTo>
                      <a:pt x="868028" y="174576"/>
                      <a:pt x="862608" y="169156"/>
                      <a:pt x="862608" y="158316"/>
                    </a:cubicBezTo>
                    <a:lnTo>
                      <a:pt x="862608" y="150615"/>
                    </a:lnTo>
                    <a:cubicBezTo>
                      <a:pt x="864320" y="139775"/>
                      <a:pt x="869739" y="134355"/>
                      <a:pt x="878868" y="134355"/>
                    </a:cubicBezTo>
                    <a:close/>
                    <a:moveTo>
                      <a:pt x="510034" y="95846"/>
                    </a:moveTo>
                    <a:cubicBezTo>
                      <a:pt x="537419" y="95846"/>
                      <a:pt x="569367" y="127794"/>
                      <a:pt x="605880" y="191691"/>
                    </a:cubicBezTo>
                    <a:lnTo>
                      <a:pt x="605880" y="199393"/>
                    </a:lnTo>
                    <a:lnTo>
                      <a:pt x="597322" y="199393"/>
                    </a:lnTo>
                    <a:cubicBezTo>
                      <a:pt x="528290" y="192547"/>
                      <a:pt x="493775" y="166018"/>
                      <a:pt x="493775" y="119807"/>
                    </a:cubicBezTo>
                    <a:lnTo>
                      <a:pt x="493775" y="103548"/>
                    </a:lnTo>
                    <a:cubicBezTo>
                      <a:pt x="504615" y="103548"/>
                      <a:pt x="510034" y="100980"/>
                      <a:pt x="510034" y="95846"/>
                    </a:cubicBezTo>
                    <a:close/>
                    <a:moveTo>
                      <a:pt x="374824" y="0"/>
                    </a:moveTo>
                    <a:lnTo>
                      <a:pt x="398785" y="0"/>
                    </a:lnTo>
                    <a:lnTo>
                      <a:pt x="398785" y="16260"/>
                    </a:lnTo>
                    <a:cubicBezTo>
                      <a:pt x="398785" y="27100"/>
                      <a:pt x="393365" y="32519"/>
                      <a:pt x="382526" y="32519"/>
                    </a:cubicBezTo>
                    <a:lnTo>
                      <a:pt x="374824" y="32519"/>
                    </a:lnTo>
                    <a:cubicBezTo>
                      <a:pt x="363984" y="32519"/>
                      <a:pt x="358564" y="27100"/>
                      <a:pt x="358564" y="16260"/>
                    </a:cubicBezTo>
                    <a:cubicBezTo>
                      <a:pt x="360276" y="5420"/>
                      <a:pt x="365696" y="0"/>
                      <a:pt x="3748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SA" sz="13800" dirty="0">
                  <a:latin typeface="Dog Rough" panose="02000500000000000000" pitchFamily="2" charset="0"/>
                </a:endParaRPr>
              </a:p>
            </p:txBody>
          </p:sp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B058EB67-425E-49D5-B9B5-5F4CDF17E14F}"/>
                  </a:ext>
                </a:extLst>
              </p:cNvPr>
              <p:cNvSpPr txBox="1"/>
              <p:nvPr/>
            </p:nvSpPr>
            <p:spPr>
              <a:xfrm>
                <a:off x="3351425" y="1207413"/>
                <a:ext cx="1409440" cy="1688418"/>
              </a:xfrm>
              <a:custGeom>
                <a:avLst/>
                <a:gdLst/>
                <a:ahLst/>
                <a:cxnLst/>
                <a:rect l="l" t="t" r="r" b="b"/>
                <a:pathLst>
                  <a:path w="1409440" h="1688418">
                    <a:moveTo>
                      <a:pt x="597322" y="1625092"/>
                    </a:moveTo>
                    <a:lnTo>
                      <a:pt x="621283" y="1625092"/>
                    </a:lnTo>
                    <a:lnTo>
                      <a:pt x="621283" y="1640496"/>
                    </a:lnTo>
                    <a:lnTo>
                      <a:pt x="597322" y="1640496"/>
                    </a:lnTo>
                    <a:close/>
                    <a:moveTo>
                      <a:pt x="295238" y="1560910"/>
                    </a:moveTo>
                    <a:lnTo>
                      <a:pt x="310642" y="1560910"/>
                    </a:lnTo>
                    <a:lnTo>
                      <a:pt x="310642" y="1569468"/>
                    </a:lnTo>
                    <a:cubicBezTo>
                      <a:pt x="310642" y="1579737"/>
                      <a:pt x="305507" y="1584871"/>
                      <a:pt x="295238" y="1584871"/>
                    </a:cubicBezTo>
                    <a:lnTo>
                      <a:pt x="278979" y="1584871"/>
                    </a:lnTo>
                    <a:lnTo>
                      <a:pt x="278979" y="1577169"/>
                    </a:lnTo>
                    <a:cubicBezTo>
                      <a:pt x="280690" y="1566330"/>
                      <a:pt x="286110" y="1560910"/>
                      <a:pt x="295238" y="1560910"/>
                    </a:cubicBezTo>
                    <a:close/>
                    <a:moveTo>
                      <a:pt x="748792" y="1322152"/>
                    </a:moveTo>
                    <a:lnTo>
                      <a:pt x="756494" y="1322152"/>
                    </a:lnTo>
                    <a:cubicBezTo>
                      <a:pt x="767333" y="1323864"/>
                      <a:pt x="772753" y="1329284"/>
                      <a:pt x="772753" y="1338412"/>
                    </a:cubicBezTo>
                    <a:lnTo>
                      <a:pt x="772753" y="1346114"/>
                    </a:lnTo>
                    <a:lnTo>
                      <a:pt x="748792" y="1346114"/>
                    </a:lnTo>
                    <a:close/>
                    <a:moveTo>
                      <a:pt x="286680" y="1274230"/>
                    </a:moveTo>
                    <a:cubicBezTo>
                      <a:pt x="308360" y="1282217"/>
                      <a:pt x="319199" y="1290204"/>
                      <a:pt x="319199" y="1298191"/>
                    </a:cubicBezTo>
                    <a:lnTo>
                      <a:pt x="319199" y="1314451"/>
                    </a:lnTo>
                    <a:cubicBezTo>
                      <a:pt x="303225" y="1340694"/>
                      <a:pt x="284398" y="1353816"/>
                      <a:pt x="262719" y="1353816"/>
                    </a:cubicBezTo>
                    <a:lnTo>
                      <a:pt x="271277" y="1394036"/>
                    </a:lnTo>
                    <a:cubicBezTo>
                      <a:pt x="271277" y="1401453"/>
                      <a:pt x="263290" y="1409440"/>
                      <a:pt x="247315" y="1417998"/>
                    </a:cubicBezTo>
                    <a:lnTo>
                      <a:pt x="215652" y="1417998"/>
                    </a:lnTo>
                    <a:cubicBezTo>
                      <a:pt x="204812" y="1417998"/>
                      <a:pt x="199393" y="1412578"/>
                      <a:pt x="199393" y="1401738"/>
                    </a:cubicBezTo>
                    <a:lnTo>
                      <a:pt x="199393" y="1386335"/>
                    </a:lnTo>
                    <a:cubicBezTo>
                      <a:pt x="207950" y="1364655"/>
                      <a:pt x="226492" y="1353816"/>
                      <a:pt x="255017" y="1353816"/>
                    </a:cubicBezTo>
                    <a:cubicBezTo>
                      <a:pt x="244748" y="1336700"/>
                      <a:pt x="239614" y="1321011"/>
                      <a:pt x="239614" y="1306749"/>
                    </a:cubicBezTo>
                    <a:cubicBezTo>
                      <a:pt x="239614" y="1295909"/>
                      <a:pt x="255302" y="1285069"/>
                      <a:pt x="286680" y="1274230"/>
                    </a:cubicBezTo>
                    <a:close/>
                    <a:moveTo>
                      <a:pt x="765051" y="1266528"/>
                    </a:moveTo>
                    <a:lnTo>
                      <a:pt x="780455" y="1266528"/>
                    </a:lnTo>
                    <a:cubicBezTo>
                      <a:pt x="791295" y="1268239"/>
                      <a:pt x="796714" y="1273659"/>
                      <a:pt x="796714" y="1282787"/>
                    </a:cubicBezTo>
                    <a:lnTo>
                      <a:pt x="796714" y="1298191"/>
                    </a:lnTo>
                    <a:lnTo>
                      <a:pt x="780455" y="1298191"/>
                    </a:lnTo>
                    <a:cubicBezTo>
                      <a:pt x="770186" y="1298191"/>
                      <a:pt x="765051" y="1293057"/>
                      <a:pt x="765051" y="1282787"/>
                    </a:cubicBezTo>
                    <a:close/>
                    <a:moveTo>
                      <a:pt x="1155278" y="1250268"/>
                    </a:moveTo>
                    <a:lnTo>
                      <a:pt x="1162980" y="1250268"/>
                    </a:lnTo>
                    <a:cubicBezTo>
                      <a:pt x="1173820" y="1251980"/>
                      <a:pt x="1179240" y="1257400"/>
                      <a:pt x="1179240" y="1266528"/>
                    </a:cubicBezTo>
                    <a:lnTo>
                      <a:pt x="1179240" y="1274230"/>
                    </a:lnTo>
                    <a:cubicBezTo>
                      <a:pt x="1179240" y="1285069"/>
                      <a:pt x="1173820" y="1290489"/>
                      <a:pt x="1162980" y="1290489"/>
                    </a:cubicBezTo>
                    <a:lnTo>
                      <a:pt x="1155278" y="1290489"/>
                    </a:lnTo>
                    <a:cubicBezTo>
                      <a:pt x="1144439" y="1290489"/>
                      <a:pt x="1139019" y="1285069"/>
                      <a:pt x="1139019" y="1274230"/>
                    </a:cubicBezTo>
                    <a:lnTo>
                      <a:pt x="1139019" y="1266528"/>
                    </a:lnTo>
                    <a:cubicBezTo>
                      <a:pt x="1140730" y="1255688"/>
                      <a:pt x="1146150" y="1250268"/>
                      <a:pt x="1155278" y="1250268"/>
                    </a:cubicBezTo>
                    <a:close/>
                    <a:moveTo>
                      <a:pt x="1202345" y="1218605"/>
                    </a:moveTo>
                    <a:lnTo>
                      <a:pt x="1218605" y="1218605"/>
                    </a:lnTo>
                    <a:lnTo>
                      <a:pt x="1218605" y="1242567"/>
                    </a:lnTo>
                    <a:cubicBezTo>
                      <a:pt x="1207765" y="1242567"/>
                      <a:pt x="1202345" y="1237147"/>
                      <a:pt x="1202345" y="1226307"/>
                    </a:cubicBezTo>
                    <a:close/>
                    <a:moveTo>
                      <a:pt x="159172" y="1186942"/>
                    </a:moveTo>
                    <a:lnTo>
                      <a:pt x="191691" y="1186942"/>
                    </a:lnTo>
                    <a:cubicBezTo>
                      <a:pt x="115813" y="1271948"/>
                      <a:pt x="54769" y="1314451"/>
                      <a:pt x="8558" y="1314451"/>
                    </a:cubicBezTo>
                    <a:lnTo>
                      <a:pt x="0" y="1298191"/>
                    </a:lnTo>
                    <a:lnTo>
                      <a:pt x="0" y="1290489"/>
                    </a:lnTo>
                    <a:cubicBezTo>
                      <a:pt x="26814" y="1290489"/>
                      <a:pt x="64182" y="1274515"/>
                      <a:pt x="112105" y="1242567"/>
                    </a:cubicBezTo>
                    <a:cubicBezTo>
                      <a:pt x="120663" y="1218605"/>
                      <a:pt x="136351" y="1200064"/>
                      <a:pt x="159172" y="1186942"/>
                    </a:cubicBezTo>
                    <a:close/>
                    <a:moveTo>
                      <a:pt x="1242566" y="1162981"/>
                    </a:moveTo>
                    <a:lnTo>
                      <a:pt x="1250268" y="1162981"/>
                    </a:lnTo>
                    <a:cubicBezTo>
                      <a:pt x="1271947" y="1168115"/>
                      <a:pt x="1282787" y="1181522"/>
                      <a:pt x="1282787" y="1203202"/>
                    </a:cubicBezTo>
                    <a:lnTo>
                      <a:pt x="1266527" y="1210903"/>
                    </a:lnTo>
                    <a:cubicBezTo>
                      <a:pt x="1259111" y="1210903"/>
                      <a:pt x="1251124" y="1202916"/>
                      <a:pt x="1242566" y="1186942"/>
                    </a:cubicBezTo>
                    <a:close/>
                    <a:moveTo>
                      <a:pt x="1305892" y="1107356"/>
                    </a:moveTo>
                    <a:cubicBezTo>
                      <a:pt x="1313880" y="1107356"/>
                      <a:pt x="1327286" y="1117911"/>
                      <a:pt x="1346113" y="1139019"/>
                    </a:cubicBezTo>
                    <a:cubicBezTo>
                      <a:pt x="1338126" y="1160128"/>
                      <a:pt x="1330139" y="1170683"/>
                      <a:pt x="1322152" y="1170683"/>
                    </a:cubicBezTo>
                    <a:cubicBezTo>
                      <a:pt x="1302755" y="1170683"/>
                      <a:pt x="1286781" y="1162695"/>
                      <a:pt x="1274229" y="1146721"/>
                    </a:cubicBezTo>
                    <a:cubicBezTo>
                      <a:pt x="1274800" y="1139305"/>
                      <a:pt x="1285354" y="1126183"/>
                      <a:pt x="1305892" y="1107356"/>
                    </a:cubicBezTo>
                    <a:close/>
                    <a:moveTo>
                      <a:pt x="119807" y="589620"/>
                    </a:moveTo>
                    <a:lnTo>
                      <a:pt x="136066" y="589620"/>
                    </a:lnTo>
                    <a:cubicBezTo>
                      <a:pt x="153182" y="605595"/>
                      <a:pt x="166303" y="613582"/>
                      <a:pt x="175431" y="613582"/>
                    </a:cubicBezTo>
                    <a:lnTo>
                      <a:pt x="175431" y="621284"/>
                    </a:lnTo>
                    <a:lnTo>
                      <a:pt x="151470" y="621284"/>
                    </a:lnTo>
                    <a:lnTo>
                      <a:pt x="119807" y="613582"/>
                    </a:lnTo>
                    <a:close/>
                    <a:moveTo>
                      <a:pt x="1293912" y="505756"/>
                    </a:moveTo>
                    <a:lnTo>
                      <a:pt x="1309315" y="505756"/>
                    </a:lnTo>
                    <a:cubicBezTo>
                      <a:pt x="1320155" y="507467"/>
                      <a:pt x="1325575" y="512887"/>
                      <a:pt x="1325575" y="522015"/>
                    </a:cubicBezTo>
                    <a:lnTo>
                      <a:pt x="1325575" y="537419"/>
                    </a:lnTo>
                    <a:lnTo>
                      <a:pt x="1309315" y="537419"/>
                    </a:lnTo>
                    <a:cubicBezTo>
                      <a:pt x="1299046" y="537419"/>
                      <a:pt x="1293912" y="532284"/>
                      <a:pt x="1293912" y="522015"/>
                    </a:cubicBezTo>
                    <a:close/>
                    <a:moveTo>
                      <a:pt x="1218605" y="390228"/>
                    </a:moveTo>
                    <a:lnTo>
                      <a:pt x="1250268" y="390228"/>
                    </a:lnTo>
                    <a:lnTo>
                      <a:pt x="1250268" y="414189"/>
                    </a:lnTo>
                    <a:lnTo>
                      <a:pt x="1218605" y="414189"/>
                    </a:lnTo>
                    <a:close/>
                    <a:moveTo>
                      <a:pt x="982414" y="357709"/>
                    </a:moveTo>
                    <a:cubicBezTo>
                      <a:pt x="1001812" y="367408"/>
                      <a:pt x="1014933" y="383382"/>
                      <a:pt x="1021779" y="405632"/>
                    </a:cubicBezTo>
                    <a:lnTo>
                      <a:pt x="1014078" y="405632"/>
                    </a:lnTo>
                    <a:cubicBezTo>
                      <a:pt x="1005520" y="405632"/>
                      <a:pt x="994966" y="394792"/>
                      <a:pt x="982414" y="373113"/>
                    </a:cubicBezTo>
                    <a:close/>
                    <a:moveTo>
                      <a:pt x="812974" y="350863"/>
                    </a:moveTo>
                    <a:lnTo>
                      <a:pt x="820676" y="350863"/>
                    </a:lnTo>
                    <a:cubicBezTo>
                      <a:pt x="830945" y="352574"/>
                      <a:pt x="836079" y="357709"/>
                      <a:pt x="836079" y="366267"/>
                    </a:cubicBezTo>
                    <a:cubicBezTo>
                      <a:pt x="836079" y="374254"/>
                      <a:pt x="814971" y="393081"/>
                      <a:pt x="772753" y="422747"/>
                    </a:cubicBezTo>
                    <a:cubicBezTo>
                      <a:pt x="761913" y="422747"/>
                      <a:pt x="756494" y="414760"/>
                      <a:pt x="756494" y="398786"/>
                    </a:cubicBezTo>
                    <a:lnTo>
                      <a:pt x="748792" y="398786"/>
                    </a:lnTo>
                    <a:lnTo>
                      <a:pt x="693167" y="414189"/>
                    </a:lnTo>
                    <a:cubicBezTo>
                      <a:pt x="697161" y="398786"/>
                      <a:pt x="715702" y="385664"/>
                      <a:pt x="748792" y="374824"/>
                    </a:cubicBezTo>
                    <a:lnTo>
                      <a:pt x="765051" y="382526"/>
                    </a:lnTo>
                    <a:cubicBezTo>
                      <a:pt x="769615" y="382526"/>
                      <a:pt x="785590" y="371972"/>
                      <a:pt x="812974" y="350863"/>
                    </a:cubicBezTo>
                    <a:close/>
                    <a:moveTo>
                      <a:pt x="926790" y="317488"/>
                    </a:moveTo>
                    <a:lnTo>
                      <a:pt x="942194" y="317488"/>
                    </a:lnTo>
                    <a:cubicBezTo>
                      <a:pt x="953034" y="319200"/>
                      <a:pt x="958453" y="324620"/>
                      <a:pt x="958453" y="333748"/>
                    </a:cubicBezTo>
                    <a:lnTo>
                      <a:pt x="958453" y="349151"/>
                    </a:lnTo>
                    <a:lnTo>
                      <a:pt x="942194" y="349151"/>
                    </a:lnTo>
                    <a:cubicBezTo>
                      <a:pt x="931925" y="349151"/>
                      <a:pt x="926790" y="344017"/>
                      <a:pt x="926790" y="333748"/>
                    </a:cubicBezTo>
                    <a:close/>
                    <a:moveTo>
                      <a:pt x="175431" y="271277"/>
                    </a:moveTo>
                    <a:lnTo>
                      <a:pt x="191691" y="271277"/>
                    </a:lnTo>
                    <a:lnTo>
                      <a:pt x="191691" y="295238"/>
                    </a:lnTo>
                    <a:lnTo>
                      <a:pt x="159172" y="295238"/>
                    </a:lnTo>
                    <a:lnTo>
                      <a:pt x="159172" y="286681"/>
                    </a:lnTo>
                    <a:cubicBezTo>
                      <a:pt x="160883" y="276412"/>
                      <a:pt x="166303" y="271277"/>
                      <a:pt x="175431" y="271277"/>
                    </a:cubicBezTo>
                    <a:close/>
                    <a:moveTo>
                      <a:pt x="830945" y="269566"/>
                    </a:moveTo>
                    <a:lnTo>
                      <a:pt x="847204" y="269566"/>
                    </a:lnTo>
                    <a:cubicBezTo>
                      <a:pt x="854621" y="269566"/>
                      <a:pt x="862608" y="277553"/>
                      <a:pt x="871166" y="293527"/>
                    </a:cubicBezTo>
                    <a:lnTo>
                      <a:pt x="871166" y="302084"/>
                    </a:lnTo>
                    <a:lnTo>
                      <a:pt x="854906" y="302084"/>
                    </a:lnTo>
                    <a:cubicBezTo>
                      <a:pt x="847490" y="302084"/>
                      <a:pt x="839503" y="294097"/>
                      <a:pt x="830945" y="278123"/>
                    </a:cubicBezTo>
                    <a:close/>
                    <a:moveTo>
                      <a:pt x="1118481" y="261008"/>
                    </a:moveTo>
                    <a:lnTo>
                      <a:pt x="1150144" y="261008"/>
                    </a:lnTo>
                    <a:lnTo>
                      <a:pt x="1150144" y="268710"/>
                    </a:lnTo>
                    <a:cubicBezTo>
                      <a:pt x="1150144" y="278979"/>
                      <a:pt x="1144724" y="284113"/>
                      <a:pt x="1133884" y="284113"/>
                    </a:cubicBezTo>
                    <a:lnTo>
                      <a:pt x="1118481" y="284113"/>
                    </a:lnTo>
                    <a:close/>
                    <a:moveTo>
                      <a:pt x="390228" y="136067"/>
                    </a:moveTo>
                    <a:lnTo>
                      <a:pt x="406487" y="136067"/>
                    </a:lnTo>
                    <a:lnTo>
                      <a:pt x="486073" y="295238"/>
                    </a:lnTo>
                    <a:cubicBezTo>
                      <a:pt x="558527" y="438436"/>
                      <a:pt x="601030" y="510035"/>
                      <a:pt x="613581" y="510035"/>
                    </a:cubicBezTo>
                    <a:cubicBezTo>
                      <a:pt x="639825" y="502618"/>
                      <a:pt x="652946" y="484076"/>
                      <a:pt x="652946" y="454410"/>
                    </a:cubicBezTo>
                    <a:lnTo>
                      <a:pt x="652946" y="438151"/>
                    </a:lnTo>
                    <a:cubicBezTo>
                      <a:pt x="652946" y="433016"/>
                      <a:pt x="637258" y="422462"/>
                      <a:pt x="605880" y="406487"/>
                    </a:cubicBezTo>
                    <a:lnTo>
                      <a:pt x="621283" y="374824"/>
                    </a:lnTo>
                    <a:lnTo>
                      <a:pt x="613581" y="326902"/>
                    </a:lnTo>
                    <a:lnTo>
                      <a:pt x="628985" y="326902"/>
                    </a:lnTo>
                    <a:cubicBezTo>
                      <a:pt x="628985" y="374824"/>
                      <a:pt x="650379" y="406773"/>
                      <a:pt x="693167" y="422747"/>
                    </a:cubicBezTo>
                    <a:cubicBezTo>
                      <a:pt x="694879" y="448990"/>
                      <a:pt x="702866" y="462112"/>
                      <a:pt x="717129" y="462112"/>
                    </a:cubicBezTo>
                    <a:cubicBezTo>
                      <a:pt x="795859" y="456977"/>
                      <a:pt x="848916" y="454410"/>
                      <a:pt x="876300" y="454410"/>
                    </a:cubicBezTo>
                    <a:cubicBezTo>
                      <a:pt x="883146" y="454410"/>
                      <a:pt x="901688" y="470384"/>
                      <a:pt x="931925" y="502333"/>
                    </a:cubicBezTo>
                    <a:lnTo>
                      <a:pt x="987549" y="502333"/>
                    </a:lnTo>
                    <a:cubicBezTo>
                      <a:pt x="1007517" y="502333"/>
                      <a:pt x="1039466" y="480939"/>
                      <a:pt x="1083394" y="438151"/>
                    </a:cubicBezTo>
                    <a:cubicBezTo>
                      <a:pt x="1111920" y="438151"/>
                      <a:pt x="1149003" y="430163"/>
                      <a:pt x="1194643" y="414189"/>
                    </a:cubicBezTo>
                    <a:lnTo>
                      <a:pt x="1194643" y="422747"/>
                    </a:lnTo>
                    <a:cubicBezTo>
                      <a:pt x="1130747" y="451272"/>
                      <a:pt x="1098798" y="480368"/>
                      <a:pt x="1098798" y="510035"/>
                    </a:cubicBezTo>
                    <a:cubicBezTo>
                      <a:pt x="1098798" y="515740"/>
                      <a:pt x="1096231" y="523727"/>
                      <a:pt x="1091096" y="533996"/>
                    </a:cubicBezTo>
                    <a:lnTo>
                      <a:pt x="1107356" y="533996"/>
                    </a:lnTo>
                    <a:lnTo>
                      <a:pt x="1122759" y="526294"/>
                    </a:lnTo>
                    <a:cubicBezTo>
                      <a:pt x="1165547" y="526294"/>
                      <a:pt x="1186941" y="560810"/>
                      <a:pt x="1186941" y="629841"/>
                    </a:cubicBezTo>
                    <a:cubicBezTo>
                      <a:pt x="1181807" y="629841"/>
                      <a:pt x="1179240" y="632408"/>
                      <a:pt x="1179240" y="637543"/>
                    </a:cubicBezTo>
                    <a:lnTo>
                      <a:pt x="1162980" y="629841"/>
                    </a:lnTo>
                    <a:lnTo>
                      <a:pt x="1139019" y="629841"/>
                    </a:lnTo>
                    <a:lnTo>
                      <a:pt x="1139019" y="645245"/>
                    </a:lnTo>
                    <a:cubicBezTo>
                      <a:pt x="1139019" y="653232"/>
                      <a:pt x="1147006" y="661219"/>
                      <a:pt x="1162980" y="669206"/>
                    </a:cubicBezTo>
                    <a:cubicBezTo>
                      <a:pt x="1184660" y="669206"/>
                      <a:pt x="1205768" y="661219"/>
                      <a:pt x="1226307" y="645245"/>
                    </a:cubicBezTo>
                    <a:cubicBezTo>
                      <a:pt x="1242281" y="645245"/>
                      <a:pt x="1250268" y="658652"/>
                      <a:pt x="1250268" y="685466"/>
                    </a:cubicBezTo>
                    <a:lnTo>
                      <a:pt x="1274229" y="685466"/>
                    </a:lnTo>
                    <a:cubicBezTo>
                      <a:pt x="1287351" y="685466"/>
                      <a:pt x="1319300" y="669491"/>
                      <a:pt x="1370075" y="637543"/>
                    </a:cubicBezTo>
                    <a:cubicBezTo>
                      <a:pt x="1377491" y="637543"/>
                      <a:pt x="1390613" y="648097"/>
                      <a:pt x="1409440" y="669206"/>
                    </a:cubicBezTo>
                    <a:cubicBezTo>
                      <a:pt x="1409440" y="696020"/>
                      <a:pt x="1369790" y="717414"/>
                      <a:pt x="1290489" y="733388"/>
                    </a:cubicBezTo>
                    <a:cubicBezTo>
                      <a:pt x="1281361" y="761914"/>
                      <a:pt x="1259967" y="791010"/>
                      <a:pt x="1226307" y="820676"/>
                    </a:cubicBezTo>
                    <a:lnTo>
                      <a:pt x="1226307" y="868599"/>
                    </a:lnTo>
                    <a:cubicBezTo>
                      <a:pt x="1226307" y="884573"/>
                      <a:pt x="1260822" y="892560"/>
                      <a:pt x="1329854" y="892560"/>
                    </a:cubicBezTo>
                    <a:lnTo>
                      <a:pt x="1353815" y="892560"/>
                    </a:lnTo>
                    <a:lnTo>
                      <a:pt x="1409440" y="884002"/>
                    </a:lnTo>
                    <a:lnTo>
                      <a:pt x="1409440" y="907964"/>
                    </a:lnTo>
                    <a:lnTo>
                      <a:pt x="1370075" y="916521"/>
                    </a:lnTo>
                    <a:cubicBezTo>
                      <a:pt x="1278793" y="910816"/>
                      <a:pt x="1225736" y="907964"/>
                      <a:pt x="1210903" y="907964"/>
                    </a:cubicBezTo>
                    <a:lnTo>
                      <a:pt x="1202345" y="924223"/>
                    </a:lnTo>
                    <a:lnTo>
                      <a:pt x="1202345" y="948185"/>
                    </a:lnTo>
                    <a:cubicBezTo>
                      <a:pt x="1250268" y="948185"/>
                      <a:pt x="1274229" y="974713"/>
                      <a:pt x="1274229" y="1027770"/>
                    </a:cubicBezTo>
                    <a:lnTo>
                      <a:pt x="1274229" y="1035472"/>
                    </a:lnTo>
                    <a:lnTo>
                      <a:pt x="1258825" y="1035472"/>
                    </a:lnTo>
                    <a:lnTo>
                      <a:pt x="1218605" y="987550"/>
                    </a:lnTo>
                    <a:lnTo>
                      <a:pt x="1202345" y="987550"/>
                    </a:lnTo>
                    <a:cubicBezTo>
                      <a:pt x="1202345" y="997819"/>
                      <a:pt x="1207765" y="1016360"/>
                      <a:pt x="1218605" y="1043174"/>
                    </a:cubicBezTo>
                    <a:cubicBezTo>
                      <a:pt x="1213470" y="1053443"/>
                      <a:pt x="1210903" y="1061430"/>
                      <a:pt x="1210903" y="1067135"/>
                    </a:cubicBezTo>
                    <a:cubicBezTo>
                      <a:pt x="1237147" y="1116770"/>
                      <a:pt x="1250268" y="1146151"/>
                      <a:pt x="1250268" y="1155279"/>
                    </a:cubicBezTo>
                    <a:cubicBezTo>
                      <a:pt x="1213185" y="1107356"/>
                      <a:pt x="1189509" y="1083395"/>
                      <a:pt x="1179240" y="1083395"/>
                    </a:cubicBezTo>
                    <a:cubicBezTo>
                      <a:pt x="1101080" y="1111920"/>
                      <a:pt x="1058577" y="1130462"/>
                      <a:pt x="1051731" y="1139019"/>
                    </a:cubicBezTo>
                    <a:cubicBezTo>
                      <a:pt x="1062000" y="1170968"/>
                      <a:pt x="1096516" y="1186942"/>
                      <a:pt x="1155278" y="1186942"/>
                    </a:cubicBezTo>
                    <a:lnTo>
                      <a:pt x="1155278" y="1203202"/>
                    </a:lnTo>
                    <a:lnTo>
                      <a:pt x="1146721" y="1203202"/>
                    </a:lnTo>
                    <a:cubicBezTo>
                      <a:pt x="1104504" y="1192362"/>
                      <a:pt x="1069988" y="1186942"/>
                      <a:pt x="1043174" y="1186942"/>
                    </a:cubicBezTo>
                    <a:cubicBezTo>
                      <a:pt x="1043174" y="1208051"/>
                      <a:pt x="1038039" y="1242567"/>
                      <a:pt x="1027770" y="1290489"/>
                    </a:cubicBezTo>
                    <a:lnTo>
                      <a:pt x="1011510" y="1290489"/>
                    </a:lnTo>
                    <a:lnTo>
                      <a:pt x="1019212" y="1210903"/>
                    </a:lnTo>
                    <a:cubicBezTo>
                      <a:pt x="1019212" y="1204057"/>
                      <a:pt x="1000671" y="1188083"/>
                      <a:pt x="963588" y="1162981"/>
                    </a:cubicBezTo>
                    <a:cubicBezTo>
                      <a:pt x="955601" y="1162981"/>
                      <a:pt x="945046" y="1173535"/>
                      <a:pt x="931925" y="1194644"/>
                    </a:cubicBezTo>
                    <a:lnTo>
                      <a:pt x="931925" y="1218605"/>
                    </a:lnTo>
                    <a:cubicBezTo>
                      <a:pt x="931925" y="1259111"/>
                      <a:pt x="990402" y="1349537"/>
                      <a:pt x="1107356" y="1489882"/>
                    </a:cubicBezTo>
                    <a:cubicBezTo>
                      <a:pt x="1123330" y="1537234"/>
                      <a:pt x="1149859" y="1560910"/>
                      <a:pt x="1186941" y="1560910"/>
                    </a:cubicBezTo>
                    <a:cubicBezTo>
                      <a:pt x="1198922" y="1624807"/>
                      <a:pt x="1206909" y="1656755"/>
                      <a:pt x="1210903" y="1656755"/>
                    </a:cubicBezTo>
                    <a:cubicBezTo>
                      <a:pt x="1205198" y="1665883"/>
                      <a:pt x="1202345" y="1676438"/>
                      <a:pt x="1202345" y="1688418"/>
                    </a:cubicBezTo>
                    <a:lnTo>
                      <a:pt x="1186941" y="1688418"/>
                    </a:lnTo>
                    <a:cubicBezTo>
                      <a:pt x="1180666" y="1688418"/>
                      <a:pt x="1162124" y="1643348"/>
                      <a:pt x="1131317" y="1553208"/>
                    </a:cubicBezTo>
                    <a:cubicBezTo>
                      <a:pt x="1006376" y="1368934"/>
                      <a:pt x="915950" y="1259967"/>
                      <a:pt x="860041" y="1226307"/>
                    </a:cubicBezTo>
                    <a:lnTo>
                      <a:pt x="780455" y="1226307"/>
                    </a:lnTo>
                    <a:cubicBezTo>
                      <a:pt x="759346" y="1237147"/>
                      <a:pt x="748792" y="1245134"/>
                      <a:pt x="748792" y="1250268"/>
                    </a:cubicBezTo>
                    <a:lnTo>
                      <a:pt x="732532" y="1242567"/>
                    </a:lnTo>
                    <a:lnTo>
                      <a:pt x="717129" y="1242567"/>
                    </a:lnTo>
                    <a:cubicBezTo>
                      <a:pt x="664071" y="1281361"/>
                      <a:pt x="637543" y="1336986"/>
                      <a:pt x="637543" y="1409440"/>
                    </a:cubicBezTo>
                    <a:lnTo>
                      <a:pt x="613581" y="1409440"/>
                    </a:lnTo>
                    <a:cubicBezTo>
                      <a:pt x="629556" y="1358665"/>
                      <a:pt x="637543" y="1319015"/>
                      <a:pt x="637543" y="1290489"/>
                    </a:cubicBezTo>
                    <a:cubicBezTo>
                      <a:pt x="637543" y="1237432"/>
                      <a:pt x="613581" y="1210903"/>
                      <a:pt x="565659" y="1210903"/>
                    </a:cubicBezTo>
                    <a:cubicBezTo>
                      <a:pt x="565659" y="1200064"/>
                      <a:pt x="563091" y="1194644"/>
                      <a:pt x="557957" y="1194644"/>
                    </a:cubicBezTo>
                    <a:cubicBezTo>
                      <a:pt x="568226" y="1177529"/>
                      <a:pt x="573361" y="1161555"/>
                      <a:pt x="573361" y="1146721"/>
                    </a:cubicBezTo>
                    <a:lnTo>
                      <a:pt x="541697" y="1139019"/>
                    </a:lnTo>
                    <a:cubicBezTo>
                      <a:pt x="509749" y="1255974"/>
                      <a:pt x="483220" y="1314451"/>
                      <a:pt x="462112" y="1314451"/>
                    </a:cubicBezTo>
                    <a:lnTo>
                      <a:pt x="414189" y="1314451"/>
                    </a:lnTo>
                    <a:cubicBezTo>
                      <a:pt x="366266" y="1276797"/>
                      <a:pt x="342305" y="1244849"/>
                      <a:pt x="342305" y="1218605"/>
                    </a:cubicBezTo>
                    <a:cubicBezTo>
                      <a:pt x="365125" y="1176388"/>
                      <a:pt x="391939" y="1155279"/>
                      <a:pt x="422747" y="1155279"/>
                    </a:cubicBezTo>
                    <a:cubicBezTo>
                      <a:pt x="446137" y="1162695"/>
                      <a:pt x="467246" y="1173250"/>
                      <a:pt x="486073" y="1186942"/>
                    </a:cubicBezTo>
                    <a:lnTo>
                      <a:pt x="502332" y="1186942"/>
                    </a:lnTo>
                    <a:cubicBezTo>
                      <a:pt x="507467" y="1140731"/>
                      <a:pt x="510034" y="1114202"/>
                      <a:pt x="510034" y="1107356"/>
                    </a:cubicBezTo>
                    <a:cubicBezTo>
                      <a:pt x="446137" y="1070273"/>
                      <a:pt x="406202" y="1051732"/>
                      <a:pt x="390228" y="1051732"/>
                    </a:cubicBezTo>
                    <a:cubicBezTo>
                      <a:pt x="374824" y="1051732"/>
                      <a:pt x="343161" y="1086248"/>
                      <a:pt x="295238" y="1155279"/>
                    </a:cubicBezTo>
                    <a:lnTo>
                      <a:pt x="286680" y="1155279"/>
                    </a:lnTo>
                    <a:lnTo>
                      <a:pt x="286680" y="1139019"/>
                    </a:lnTo>
                    <a:cubicBezTo>
                      <a:pt x="297520" y="1125898"/>
                      <a:pt x="302940" y="1117911"/>
                      <a:pt x="302940" y="1115058"/>
                    </a:cubicBezTo>
                    <a:lnTo>
                      <a:pt x="302940" y="1107356"/>
                    </a:lnTo>
                    <a:lnTo>
                      <a:pt x="278979" y="1107356"/>
                    </a:lnTo>
                    <a:cubicBezTo>
                      <a:pt x="278979" y="1117625"/>
                      <a:pt x="252450" y="1144154"/>
                      <a:pt x="199393" y="1186942"/>
                    </a:cubicBezTo>
                    <a:lnTo>
                      <a:pt x="191691" y="1186942"/>
                    </a:lnTo>
                    <a:cubicBezTo>
                      <a:pt x="302940" y="1072270"/>
                      <a:pt x="358564" y="1005806"/>
                      <a:pt x="358564" y="987550"/>
                    </a:cubicBezTo>
                    <a:lnTo>
                      <a:pt x="358564" y="939627"/>
                    </a:lnTo>
                    <a:cubicBezTo>
                      <a:pt x="353430" y="924223"/>
                      <a:pt x="337456" y="916521"/>
                      <a:pt x="310642" y="916521"/>
                    </a:cubicBezTo>
                    <a:cubicBezTo>
                      <a:pt x="273559" y="916521"/>
                      <a:pt x="215367" y="945617"/>
                      <a:pt x="136066" y="1003809"/>
                    </a:cubicBezTo>
                    <a:lnTo>
                      <a:pt x="119807" y="1003809"/>
                    </a:lnTo>
                    <a:cubicBezTo>
                      <a:pt x="204812" y="929643"/>
                      <a:pt x="278979" y="892560"/>
                      <a:pt x="342305" y="892560"/>
                    </a:cubicBezTo>
                    <a:lnTo>
                      <a:pt x="342305" y="884002"/>
                    </a:lnTo>
                    <a:lnTo>
                      <a:pt x="278979" y="812974"/>
                    </a:lnTo>
                    <a:cubicBezTo>
                      <a:pt x="284113" y="802705"/>
                      <a:pt x="286680" y="794718"/>
                      <a:pt x="286680" y="789013"/>
                    </a:cubicBezTo>
                    <a:lnTo>
                      <a:pt x="342305" y="789013"/>
                    </a:lnTo>
                    <a:cubicBezTo>
                      <a:pt x="355997" y="789013"/>
                      <a:pt x="371971" y="765052"/>
                      <a:pt x="390228" y="717129"/>
                    </a:cubicBezTo>
                    <a:cubicBezTo>
                      <a:pt x="305222" y="692027"/>
                      <a:pt x="262719" y="673485"/>
                      <a:pt x="262719" y="661504"/>
                    </a:cubicBezTo>
                    <a:lnTo>
                      <a:pt x="271277" y="661504"/>
                    </a:lnTo>
                    <a:cubicBezTo>
                      <a:pt x="318058" y="682613"/>
                      <a:pt x="368548" y="693168"/>
                      <a:pt x="422747" y="693168"/>
                    </a:cubicBezTo>
                    <a:cubicBezTo>
                      <a:pt x="439862" y="688033"/>
                      <a:pt x="450416" y="677479"/>
                      <a:pt x="454410" y="661504"/>
                    </a:cubicBezTo>
                    <a:cubicBezTo>
                      <a:pt x="453839" y="638684"/>
                      <a:pt x="382241" y="593614"/>
                      <a:pt x="239614" y="526294"/>
                    </a:cubicBezTo>
                    <a:lnTo>
                      <a:pt x="239614" y="510035"/>
                    </a:lnTo>
                    <a:lnTo>
                      <a:pt x="247315" y="510035"/>
                    </a:lnTo>
                    <a:cubicBezTo>
                      <a:pt x="377391" y="584201"/>
                      <a:pt x="446423" y="621284"/>
                      <a:pt x="454410" y="621284"/>
                    </a:cubicBezTo>
                    <a:cubicBezTo>
                      <a:pt x="454410" y="616149"/>
                      <a:pt x="456977" y="613582"/>
                      <a:pt x="462112" y="613582"/>
                    </a:cubicBezTo>
                    <a:cubicBezTo>
                      <a:pt x="447279" y="587909"/>
                      <a:pt x="402208" y="532284"/>
                      <a:pt x="326901" y="446708"/>
                    </a:cubicBezTo>
                    <a:lnTo>
                      <a:pt x="326901" y="438151"/>
                    </a:lnTo>
                    <a:lnTo>
                      <a:pt x="342305" y="438151"/>
                    </a:lnTo>
                    <a:cubicBezTo>
                      <a:pt x="423887" y="549970"/>
                      <a:pt x="482365" y="605880"/>
                      <a:pt x="517736" y="605880"/>
                    </a:cubicBezTo>
                    <a:lnTo>
                      <a:pt x="526294" y="589620"/>
                    </a:lnTo>
                    <a:lnTo>
                      <a:pt x="526294" y="581919"/>
                    </a:lnTo>
                    <a:cubicBezTo>
                      <a:pt x="504615" y="557957"/>
                      <a:pt x="493775" y="544550"/>
                      <a:pt x="493775" y="541698"/>
                    </a:cubicBezTo>
                    <a:lnTo>
                      <a:pt x="493775" y="510035"/>
                    </a:lnTo>
                    <a:lnTo>
                      <a:pt x="510034" y="510035"/>
                    </a:lnTo>
                    <a:cubicBezTo>
                      <a:pt x="517451" y="547118"/>
                      <a:pt x="528005" y="565659"/>
                      <a:pt x="541697" y="565659"/>
                    </a:cubicBezTo>
                    <a:cubicBezTo>
                      <a:pt x="549114" y="565659"/>
                      <a:pt x="557101" y="557672"/>
                      <a:pt x="565659" y="541698"/>
                    </a:cubicBezTo>
                    <a:lnTo>
                      <a:pt x="565659" y="510035"/>
                    </a:lnTo>
                    <a:cubicBezTo>
                      <a:pt x="565659" y="475804"/>
                      <a:pt x="507182" y="353715"/>
                      <a:pt x="390228" y="143768"/>
                    </a:cubicBezTo>
                    <a:close/>
                    <a:moveTo>
                      <a:pt x="878868" y="134355"/>
                    </a:moveTo>
                    <a:lnTo>
                      <a:pt x="886569" y="134355"/>
                    </a:lnTo>
                    <a:cubicBezTo>
                      <a:pt x="897409" y="136067"/>
                      <a:pt x="902829" y="141486"/>
                      <a:pt x="902829" y="150615"/>
                    </a:cubicBezTo>
                    <a:lnTo>
                      <a:pt x="902829" y="158316"/>
                    </a:lnTo>
                    <a:cubicBezTo>
                      <a:pt x="902829" y="169156"/>
                      <a:pt x="897409" y="174576"/>
                      <a:pt x="886569" y="174576"/>
                    </a:cubicBezTo>
                    <a:lnTo>
                      <a:pt x="878868" y="174576"/>
                    </a:lnTo>
                    <a:cubicBezTo>
                      <a:pt x="868028" y="174576"/>
                      <a:pt x="862608" y="169156"/>
                      <a:pt x="862608" y="158316"/>
                    </a:cubicBezTo>
                    <a:lnTo>
                      <a:pt x="862608" y="150615"/>
                    </a:lnTo>
                    <a:cubicBezTo>
                      <a:pt x="864320" y="139775"/>
                      <a:pt x="869739" y="134355"/>
                      <a:pt x="878868" y="134355"/>
                    </a:cubicBezTo>
                    <a:close/>
                    <a:moveTo>
                      <a:pt x="510034" y="95846"/>
                    </a:moveTo>
                    <a:cubicBezTo>
                      <a:pt x="537419" y="95846"/>
                      <a:pt x="569367" y="127794"/>
                      <a:pt x="605880" y="191691"/>
                    </a:cubicBezTo>
                    <a:lnTo>
                      <a:pt x="605880" y="199393"/>
                    </a:lnTo>
                    <a:lnTo>
                      <a:pt x="597322" y="199393"/>
                    </a:lnTo>
                    <a:cubicBezTo>
                      <a:pt x="528290" y="192547"/>
                      <a:pt x="493775" y="166018"/>
                      <a:pt x="493775" y="119807"/>
                    </a:cubicBezTo>
                    <a:lnTo>
                      <a:pt x="493775" y="103548"/>
                    </a:lnTo>
                    <a:cubicBezTo>
                      <a:pt x="504615" y="103548"/>
                      <a:pt x="510034" y="100980"/>
                      <a:pt x="510034" y="95846"/>
                    </a:cubicBezTo>
                    <a:close/>
                    <a:moveTo>
                      <a:pt x="374824" y="0"/>
                    </a:moveTo>
                    <a:lnTo>
                      <a:pt x="398785" y="0"/>
                    </a:lnTo>
                    <a:lnTo>
                      <a:pt x="398785" y="16260"/>
                    </a:lnTo>
                    <a:cubicBezTo>
                      <a:pt x="398785" y="27100"/>
                      <a:pt x="393365" y="32519"/>
                      <a:pt x="382526" y="32519"/>
                    </a:cubicBezTo>
                    <a:lnTo>
                      <a:pt x="374824" y="32519"/>
                    </a:lnTo>
                    <a:cubicBezTo>
                      <a:pt x="363984" y="32519"/>
                      <a:pt x="358564" y="27100"/>
                      <a:pt x="358564" y="16260"/>
                    </a:cubicBezTo>
                    <a:cubicBezTo>
                      <a:pt x="360276" y="5420"/>
                      <a:pt x="365696" y="0"/>
                      <a:pt x="3748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SA" sz="13800" dirty="0">
                  <a:latin typeface="Dog Rough" panose="02000500000000000000" pitchFamily="2" charset="0"/>
                </a:endParaRPr>
              </a:p>
            </p:txBody>
          </p:sp>
        </p:grp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7010BBF-88F6-439A-86F9-C4CA5B20F529}"/>
                </a:ext>
              </a:extLst>
            </p:cNvPr>
            <p:cNvSpPr txBox="1"/>
            <p:nvPr/>
          </p:nvSpPr>
          <p:spPr>
            <a:xfrm>
              <a:off x="1198837" y="-110007"/>
              <a:ext cx="2898853" cy="12618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endParaRPr lang="ar-SA" dirty="0">
                <a:solidFill>
                  <a:srgbClr val="000000"/>
                </a:solidFill>
                <a:latin typeface="CVGAC S+ Proxima Nova"/>
              </a:endParaRPr>
            </a:p>
            <a:p>
              <a:pPr algn="l"/>
              <a:endParaRPr lang="ar-SA" sz="1800" b="0" i="0" u="none" strike="noStrike" baseline="0" dirty="0">
                <a:solidFill>
                  <a:srgbClr val="000000"/>
                </a:solidFill>
              </a:endParaRPr>
            </a:p>
            <a:p>
              <a:pPr algn="l"/>
              <a:r>
                <a:rPr lang="en-US" sz="2000" b="1" i="0" u="none" strike="noStrike" baseline="0" dirty="0"/>
                <a:t>Reflexive Pronouns </a:t>
              </a: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928DE32-A044-4AFA-ACF8-24B8820E5346}"/>
              </a:ext>
            </a:extLst>
          </p:cNvPr>
          <p:cNvSpPr txBox="1"/>
          <p:nvPr/>
        </p:nvSpPr>
        <p:spPr>
          <a:xfrm>
            <a:off x="4094858" y="51303"/>
            <a:ext cx="642408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2400" b="1" i="0" u="none" strike="noStrike" baseline="0" dirty="0"/>
              <a:t>Use the reflexive pronoun when the </a:t>
            </a:r>
            <a:r>
              <a:rPr lang="en-US" sz="2400" b="1" i="0" u="none" strike="noStrike" baseline="0" dirty="0">
                <a:highlight>
                  <a:srgbClr val="FFFF00"/>
                </a:highlight>
              </a:rPr>
              <a:t>subject </a:t>
            </a:r>
            <a:r>
              <a:rPr lang="en-US" sz="2400" b="1" i="0" u="none" strike="noStrike" baseline="0" dirty="0"/>
              <a:t>and the </a:t>
            </a:r>
            <a:r>
              <a:rPr lang="en-US" sz="2400" b="1" i="0" u="none" strike="noStrike" baseline="0" dirty="0">
                <a:highlight>
                  <a:srgbClr val="FFFF00"/>
                </a:highlight>
              </a:rPr>
              <a:t>object</a:t>
            </a:r>
            <a:r>
              <a:rPr lang="en-US" sz="2400" b="1" i="0" u="none" strike="noStrike" baseline="0" dirty="0"/>
              <a:t> are the </a:t>
            </a:r>
            <a:r>
              <a:rPr lang="en-US" sz="2400" b="1" i="0" u="none" strike="noStrike" baseline="0" dirty="0">
                <a:highlight>
                  <a:srgbClr val="FFFF00"/>
                </a:highlight>
              </a:rPr>
              <a:t>same person. </a:t>
            </a:r>
          </a:p>
          <a:p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7599E41-9E16-4300-B5B2-1872D0C33504}"/>
              </a:ext>
            </a:extLst>
          </p:cNvPr>
          <p:cNvSpPr txBox="1"/>
          <p:nvPr/>
        </p:nvSpPr>
        <p:spPr>
          <a:xfrm>
            <a:off x="633430" y="5301679"/>
            <a:ext cx="23356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selves</a:t>
            </a:r>
            <a:endParaRPr lang="ar-SA" sz="3600" b="1" dirty="0">
              <a:latin typeface="MV Boli" panose="02000500030200090000" pitchFamily="2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593A86-2EB1-4E8F-ACE4-64991D30CB1C}"/>
              </a:ext>
            </a:extLst>
          </p:cNvPr>
          <p:cNvSpPr txBox="1"/>
          <p:nvPr/>
        </p:nvSpPr>
        <p:spPr>
          <a:xfrm>
            <a:off x="994936" y="4721229"/>
            <a:ext cx="18412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selves</a:t>
            </a:r>
            <a:endParaRPr lang="ar-SA" sz="3600" b="1" dirty="0">
              <a:latin typeface="MV Boli" panose="02000500030200090000" pitchFamily="2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77CFD68-C76C-4111-BFB5-C247FC197183}"/>
              </a:ext>
            </a:extLst>
          </p:cNvPr>
          <p:cNvSpPr txBox="1"/>
          <p:nvPr/>
        </p:nvSpPr>
        <p:spPr>
          <a:xfrm>
            <a:off x="295144" y="1411474"/>
            <a:ext cx="23356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MV Boli" panose="02000500030200090000" pitchFamily="2" charset="0"/>
                <a:cs typeface="MV Boli" panose="02000500030200090000" pitchFamily="2" charset="0"/>
              </a:rPr>
              <a:t>self</a:t>
            </a:r>
            <a:endParaRPr lang="ar-SA" sz="4000" b="1" dirty="0">
              <a:latin typeface="MV Boli" panose="02000500030200090000" pitchFamily="2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0234163-5A5F-4B1B-B566-107CC77EC0BB}"/>
              </a:ext>
            </a:extLst>
          </p:cNvPr>
          <p:cNvSpPr txBox="1"/>
          <p:nvPr/>
        </p:nvSpPr>
        <p:spPr>
          <a:xfrm>
            <a:off x="539039" y="2500268"/>
            <a:ext cx="23356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MV Boli" panose="02000500030200090000" pitchFamily="2" charset="0"/>
                <a:cs typeface="MV Boli" panose="02000500030200090000" pitchFamily="2" charset="0"/>
              </a:rPr>
              <a:t>self</a:t>
            </a:r>
            <a:endParaRPr lang="ar-SA" sz="4000" b="1" dirty="0">
              <a:latin typeface="MV Boli" panose="02000500030200090000" pitchFamily="2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3E4D8F7-DB4A-4DF5-B78C-61D2BF1B1010}"/>
              </a:ext>
            </a:extLst>
          </p:cNvPr>
          <p:cNvSpPr txBox="1"/>
          <p:nvPr/>
        </p:nvSpPr>
        <p:spPr>
          <a:xfrm>
            <a:off x="1272749" y="3047804"/>
            <a:ext cx="23356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latin typeface="MV Boli" panose="02000500030200090000" pitchFamily="2" charset="0"/>
                <a:cs typeface="MV Boli" panose="02000500030200090000" pitchFamily="2" charset="0"/>
              </a:rPr>
              <a:t>self</a:t>
            </a:r>
            <a:endParaRPr lang="ar-SA" sz="4000" b="1" dirty="0">
              <a:latin typeface="MV Boli" panose="02000500030200090000" pitchFamily="2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DAE8B0C-97A4-4727-9378-ABCBA7300ADA}"/>
              </a:ext>
            </a:extLst>
          </p:cNvPr>
          <p:cNvSpPr txBox="1"/>
          <p:nvPr/>
        </p:nvSpPr>
        <p:spPr>
          <a:xfrm>
            <a:off x="727428" y="5849215"/>
            <a:ext cx="23356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latin typeface="MV Boli" panose="02000500030200090000" pitchFamily="2" charset="0"/>
                <a:cs typeface="MV Boli" panose="02000500030200090000" pitchFamily="2" charset="0"/>
              </a:rPr>
              <a:t>selves</a:t>
            </a:r>
            <a:endParaRPr lang="ar-SA" sz="3600" b="1" dirty="0">
              <a:latin typeface="MV Boli" panose="02000500030200090000" pitchFamily="2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E7F689E-B7F8-4E98-97F6-D066E848CB03}"/>
              </a:ext>
            </a:extLst>
          </p:cNvPr>
          <p:cNvSpPr txBox="1"/>
          <p:nvPr/>
        </p:nvSpPr>
        <p:spPr>
          <a:xfrm>
            <a:off x="3265195" y="5367560"/>
            <a:ext cx="548838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FF0000"/>
                </a:solidFill>
              </a:rPr>
              <a:t>Note</a:t>
            </a:r>
            <a:r>
              <a:rPr lang="en-US" sz="1800" b="0" i="0" u="none" strike="noStrike" baseline="0" dirty="0"/>
              <a:t>: </a:t>
            </a:r>
            <a:r>
              <a:rPr lang="en-US" sz="2000" b="1" i="0" u="none" strike="noStrike" baseline="0" dirty="0">
                <a:solidFill>
                  <a:srgbClr val="00B050"/>
                </a:solidFill>
              </a:rPr>
              <a:t>You can also use the reflexive pronoun to say that you did something without anyone’s help: I fixed the hair dryer myself </a:t>
            </a:r>
            <a:endParaRPr lang="en-US" sz="1800" b="1" i="0" u="none" strike="noStrike" baseline="0" dirty="0">
              <a:solidFill>
                <a:srgbClr val="00B050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165BAED-29B7-4B47-AD63-7207D203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579" y="1310455"/>
            <a:ext cx="4676172" cy="372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شريط جانبي 19">
            <a:extLst>
              <a:ext uri="{FF2B5EF4-FFF2-40B4-BE49-F238E27FC236}">
                <a16:creationId xmlns:a16="http://schemas.microsoft.com/office/drawing/2014/main" id="{53888E9B-5DB6-488D-B6E6-8259B5FD1A8A}"/>
              </a:ext>
            </a:extLst>
          </p:cNvPr>
          <p:cNvSpPr/>
          <p:nvPr/>
        </p:nvSpPr>
        <p:spPr>
          <a:xfrm rot="11045422" flipH="1" flipV="1">
            <a:off x="19214" y="6316321"/>
            <a:ext cx="10835014" cy="925658"/>
          </a:xfrm>
          <a:prstGeom prst="diagStripe">
            <a:avLst>
              <a:gd name="adj" fmla="val 71651"/>
            </a:avLst>
          </a:prstGeom>
          <a:blipFill>
            <a:blip r:embed="rId4">
              <a:alphaModFix amt="27000"/>
            </a:blip>
            <a:stretch>
              <a:fillRect/>
            </a:stretch>
          </a:blip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E1D0743-C318-44BE-9D0D-B1FA1C37D376}"/>
              </a:ext>
            </a:extLst>
          </p:cNvPr>
          <p:cNvSpPr txBox="1"/>
          <p:nvPr/>
        </p:nvSpPr>
        <p:spPr>
          <a:xfrm>
            <a:off x="929499" y="3552108"/>
            <a:ext cx="23356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latin typeface="MV Boli" panose="02000500030200090000" pitchFamily="2" charset="0"/>
                <a:cs typeface="MV Boli" panose="02000500030200090000" pitchFamily="2" charset="0"/>
              </a:rPr>
              <a:t>self</a:t>
            </a:r>
            <a:endParaRPr lang="ar-SA" sz="4000" b="1" dirty="0">
              <a:latin typeface="MV Boli" panose="02000500030200090000" pitchFamily="2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D8981CF-0EDE-4CB1-AD31-78093F85A3DD}"/>
              </a:ext>
            </a:extLst>
          </p:cNvPr>
          <p:cNvSpPr txBox="1"/>
          <p:nvPr/>
        </p:nvSpPr>
        <p:spPr>
          <a:xfrm>
            <a:off x="7669965" y="4951048"/>
            <a:ext cx="46761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</a:rPr>
              <a:t>He</a:t>
            </a:r>
            <a:r>
              <a:rPr lang="en-US" sz="2000" b="0" i="0" u="none" strike="noStrike" baseline="0" dirty="0"/>
              <a:t> likes to look at </a:t>
            </a:r>
            <a:r>
              <a:rPr lang="en-US" sz="2000" b="1" i="0" u="none" strike="noStrike" baseline="0" dirty="0">
                <a:solidFill>
                  <a:srgbClr val="FF0000"/>
                </a:solidFill>
              </a:rPr>
              <a:t>himself</a:t>
            </a:r>
            <a:r>
              <a:rPr lang="en-US" sz="2000" b="0" i="0" u="none" strike="noStrike" baseline="0" dirty="0"/>
              <a:t> in the mirror </a:t>
            </a:r>
          </a:p>
        </p:txBody>
      </p:sp>
    </p:spTree>
    <p:extLst>
      <p:ext uri="{BB962C8B-B14F-4D97-AF65-F5344CB8AC3E}">
        <p14:creationId xmlns:p14="http://schemas.microsoft.com/office/powerpoint/2010/main" val="264055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ractice Illustrations and Stock Art. 95,678 Practice illustration and  vector EPS clipart graphics available to search from thousands of royalty  free stock clip art designers.">
            <a:extLst>
              <a:ext uri="{FF2B5EF4-FFF2-40B4-BE49-F238E27FC236}">
                <a16:creationId xmlns:a16="http://schemas.microsoft.com/office/drawing/2014/main" id="{4A1EC331-7A1D-43D8-AEF3-D4BB447A1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10378" b="16765"/>
          <a:stretch/>
        </p:blipFill>
        <p:spPr bwMode="auto">
          <a:xfrm>
            <a:off x="2291138" y="612612"/>
            <a:ext cx="6408504" cy="503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E33E29C-C8B2-4F0D-BF8A-FB8E68F05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71" y="2961632"/>
            <a:ext cx="3987229" cy="38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شريط جانبي 8">
            <a:extLst>
              <a:ext uri="{FF2B5EF4-FFF2-40B4-BE49-F238E27FC236}">
                <a16:creationId xmlns:a16="http://schemas.microsoft.com/office/drawing/2014/main" id="{2294D19A-8A64-4264-AE17-0C349B8AC7DC}"/>
              </a:ext>
            </a:extLst>
          </p:cNvPr>
          <p:cNvSpPr/>
          <p:nvPr/>
        </p:nvSpPr>
        <p:spPr>
          <a:xfrm rot="288798">
            <a:off x="70980" y="6385289"/>
            <a:ext cx="10835014" cy="925658"/>
          </a:xfrm>
          <a:prstGeom prst="diagStripe">
            <a:avLst>
              <a:gd name="adj" fmla="val 71651"/>
            </a:avLst>
          </a:prstGeom>
          <a:blipFill>
            <a:blip r:embed="rId2">
              <a:alphaModFix amt="27000"/>
            </a:blip>
            <a:stretch>
              <a:fillRect/>
            </a:stretch>
          </a:blip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D8D0CC3-5FA5-415C-8A56-A80907DCC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1" t="14723" r="25843" b="42651"/>
          <a:stretch/>
        </p:blipFill>
        <p:spPr>
          <a:xfrm>
            <a:off x="791109" y="1358131"/>
            <a:ext cx="10983075" cy="3827606"/>
          </a:xfrm>
          <a:prstGeom prst="rect">
            <a:avLst/>
          </a:prstGeom>
        </p:spPr>
      </p:pic>
      <p:pic>
        <p:nvPicPr>
          <p:cNvPr id="32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FC571AA3-D54C-4120-BF8F-E66034706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70" y="1345074"/>
            <a:ext cx="764077" cy="8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E6C2F12-B604-4358-9556-8CE5457A361C}"/>
              </a:ext>
            </a:extLst>
          </p:cNvPr>
          <p:cNvSpPr txBox="1"/>
          <p:nvPr/>
        </p:nvSpPr>
        <p:spPr>
          <a:xfrm>
            <a:off x="2989780" y="1918555"/>
            <a:ext cx="14075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i="0" u="none" strike="noStrike" baseline="0" dirty="0">
                <a:solidFill>
                  <a:srgbClr val="FF0000"/>
                </a:solidFill>
                <a:latin typeface="Proxima Nova Light"/>
              </a:rPr>
              <a:t>herself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55A12FA-36D6-45B7-B9BB-A27B1B12972B}"/>
              </a:ext>
            </a:extLst>
          </p:cNvPr>
          <p:cNvSpPr txBox="1"/>
          <p:nvPr/>
        </p:nvSpPr>
        <p:spPr>
          <a:xfrm>
            <a:off x="6282646" y="2447364"/>
            <a:ext cx="14075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0000"/>
                </a:solidFill>
                <a:latin typeface="Proxima Nova Light"/>
              </a:rPr>
              <a:t>yourself</a:t>
            </a:r>
            <a:endParaRPr lang="ar-SA" sz="2000" b="0" i="0" u="none" strike="noStrike" baseline="0" dirty="0">
              <a:solidFill>
                <a:srgbClr val="FF0000"/>
              </a:solidFill>
              <a:latin typeface="Proxima Nova Light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D8111F5-A9B3-4555-B2E9-B717F4646301}"/>
              </a:ext>
            </a:extLst>
          </p:cNvPr>
          <p:cNvSpPr txBox="1"/>
          <p:nvPr/>
        </p:nvSpPr>
        <p:spPr>
          <a:xfrm>
            <a:off x="8757754" y="4397617"/>
            <a:ext cx="13327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0000"/>
                </a:solidFill>
                <a:latin typeface="Proxima Nova Light"/>
              </a:rPr>
              <a:t>ourselves</a:t>
            </a:r>
            <a:endParaRPr lang="ar-SA" sz="2000" b="0" i="0" u="none" strike="noStrike" baseline="0" dirty="0">
              <a:solidFill>
                <a:srgbClr val="000000"/>
              </a:solidFill>
              <a:latin typeface="Proxima Nova Light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A151872-9F6E-43B6-98F1-F5B763C53D15}"/>
              </a:ext>
            </a:extLst>
          </p:cNvPr>
          <p:cNvSpPr txBox="1"/>
          <p:nvPr/>
        </p:nvSpPr>
        <p:spPr>
          <a:xfrm>
            <a:off x="2570626" y="2879089"/>
            <a:ext cx="14075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Proxima Nova"/>
              </a:rPr>
              <a:t>.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Proxima Nova Light"/>
              </a:rPr>
              <a:t>myself </a:t>
            </a:r>
            <a:endParaRPr lang="en-US" sz="1800" b="0" i="0" u="none" strike="noStrike" baseline="0" dirty="0">
              <a:solidFill>
                <a:srgbClr val="FF0000"/>
              </a:solidFill>
              <a:latin typeface="Proxima Nova Light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BC30825-AE84-4D7C-B989-5563DDBA508B}"/>
              </a:ext>
            </a:extLst>
          </p:cNvPr>
          <p:cNvSpPr txBox="1"/>
          <p:nvPr/>
        </p:nvSpPr>
        <p:spPr>
          <a:xfrm>
            <a:off x="6685426" y="3486840"/>
            <a:ext cx="14075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0000"/>
                </a:solidFill>
                <a:latin typeface="Proxima Nova Light"/>
              </a:rPr>
              <a:t>himself</a:t>
            </a:r>
            <a:endParaRPr lang="ar-SA" sz="2000" b="0" i="0" u="none" strike="noStrike" baseline="0" dirty="0">
              <a:solidFill>
                <a:srgbClr val="FF0000"/>
              </a:solidFill>
              <a:latin typeface="Proxima Nova Ligh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1585144-839F-4994-8778-4FEF1ED28BD6}"/>
              </a:ext>
            </a:extLst>
          </p:cNvPr>
          <p:cNvSpPr txBox="1"/>
          <p:nvPr/>
        </p:nvSpPr>
        <p:spPr>
          <a:xfrm>
            <a:off x="3947362" y="3997507"/>
            <a:ext cx="16541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0000"/>
                </a:solidFill>
                <a:latin typeface="Proxima Nova Light"/>
              </a:rPr>
              <a:t>themselves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4D1D0F-ED5E-48E3-9613-A29E7999AD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04" b="90400" l="1787" r="16080">
                        <a14:foregroundMark x1="9905" y1="53333" x2="990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5" r="82133"/>
          <a:stretch/>
        </p:blipFill>
        <p:spPr>
          <a:xfrm>
            <a:off x="9833686" y="-44692"/>
            <a:ext cx="1874373" cy="23018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6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شريط جانبي 8">
            <a:extLst>
              <a:ext uri="{FF2B5EF4-FFF2-40B4-BE49-F238E27FC236}">
                <a16:creationId xmlns:a16="http://schemas.microsoft.com/office/drawing/2014/main" id="{2294D19A-8A64-4264-AE17-0C349B8AC7DC}"/>
              </a:ext>
            </a:extLst>
          </p:cNvPr>
          <p:cNvSpPr/>
          <p:nvPr/>
        </p:nvSpPr>
        <p:spPr>
          <a:xfrm rot="288798">
            <a:off x="70980" y="6385289"/>
            <a:ext cx="10835014" cy="925658"/>
          </a:xfrm>
          <a:prstGeom prst="diagStripe">
            <a:avLst>
              <a:gd name="adj" fmla="val 71651"/>
            </a:avLst>
          </a:prstGeom>
          <a:blipFill>
            <a:blip r:embed="rId3">
              <a:alphaModFix amt="27000"/>
            </a:blip>
            <a:stretch>
              <a:fillRect/>
            </a:stretch>
          </a:blip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" name="AutoShape 2" descr="أزياء ومعدات تكنولوجيا المعلومات الخلفية, تكنولوجيا المعلومات, وهندسة المستقبل  png">
            <a:extLst>
              <a:ext uri="{FF2B5EF4-FFF2-40B4-BE49-F238E27FC236}">
                <a16:creationId xmlns:a16="http://schemas.microsoft.com/office/drawing/2014/main" id="{7E32DB5F-7E17-4397-9306-96F97006C0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C9C99BC-DC0E-4490-9A97-9866C6758492}"/>
              </a:ext>
            </a:extLst>
          </p:cNvPr>
          <p:cNvGrpSpPr/>
          <p:nvPr/>
        </p:nvGrpSpPr>
        <p:grpSpPr>
          <a:xfrm>
            <a:off x="51249" y="-93193"/>
            <a:ext cx="3099634" cy="1688418"/>
            <a:chOff x="-325121" y="-110007"/>
            <a:chExt cx="4551681" cy="1688418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437985C8-9857-4087-B907-BD26A69FEED0}"/>
                </a:ext>
              </a:extLst>
            </p:cNvPr>
            <p:cNvGrpSpPr/>
            <p:nvPr/>
          </p:nvGrpSpPr>
          <p:grpSpPr>
            <a:xfrm>
              <a:off x="-325121" y="-110007"/>
              <a:ext cx="4551681" cy="1688418"/>
              <a:chOff x="2728508" y="1207413"/>
              <a:chExt cx="2032357" cy="1688418"/>
            </a:xfrm>
            <a:solidFill>
              <a:schemeClr val="bg2">
                <a:lumMod val="75000"/>
              </a:schemeClr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75586AEE-A29C-4C39-ACB1-98005D254972}"/>
                  </a:ext>
                </a:extLst>
              </p:cNvPr>
              <p:cNvSpPr txBox="1"/>
              <p:nvPr/>
            </p:nvSpPr>
            <p:spPr>
              <a:xfrm>
                <a:off x="2728508" y="1207413"/>
                <a:ext cx="1409440" cy="1688418"/>
              </a:xfrm>
              <a:custGeom>
                <a:avLst/>
                <a:gdLst/>
                <a:ahLst/>
                <a:cxnLst/>
                <a:rect l="l" t="t" r="r" b="b"/>
                <a:pathLst>
                  <a:path w="1409440" h="1688418">
                    <a:moveTo>
                      <a:pt x="597322" y="1625092"/>
                    </a:moveTo>
                    <a:lnTo>
                      <a:pt x="621283" y="1625092"/>
                    </a:lnTo>
                    <a:lnTo>
                      <a:pt x="621283" y="1640496"/>
                    </a:lnTo>
                    <a:lnTo>
                      <a:pt x="597322" y="1640496"/>
                    </a:lnTo>
                    <a:close/>
                    <a:moveTo>
                      <a:pt x="295238" y="1560910"/>
                    </a:moveTo>
                    <a:lnTo>
                      <a:pt x="310642" y="1560910"/>
                    </a:lnTo>
                    <a:lnTo>
                      <a:pt x="310642" y="1569468"/>
                    </a:lnTo>
                    <a:cubicBezTo>
                      <a:pt x="310642" y="1579737"/>
                      <a:pt x="305507" y="1584871"/>
                      <a:pt x="295238" y="1584871"/>
                    </a:cubicBezTo>
                    <a:lnTo>
                      <a:pt x="278979" y="1584871"/>
                    </a:lnTo>
                    <a:lnTo>
                      <a:pt x="278979" y="1577169"/>
                    </a:lnTo>
                    <a:cubicBezTo>
                      <a:pt x="280690" y="1566330"/>
                      <a:pt x="286110" y="1560910"/>
                      <a:pt x="295238" y="1560910"/>
                    </a:cubicBezTo>
                    <a:close/>
                    <a:moveTo>
                      <a:pt x="748792" y="1322152"/>
                    </a:moveTo>
                    <a:lnTo>
                      <a:pt x="756494" y="1322152"/>
                    </a:lnTo>
                    <a:cubicBezTo>
                      <a:pt x="767333" y="1323864"/>
                      <a:pt x="772753" y="1329284"/>
                      <a:pt x="772753" y="1338412"/>
                    </a:cubicBezTo>
                    <a:lnTo>
                      <a:pt x="772753" y="1346114"/>
                    </a:lnTo>
                    <a:lnTo>
                      <a:pt x="748792" y="1346114"/>
                    </a:lnTo>
                    <a:close/>
                    <a:moveTo>
                      <a:pt x="286680" y="1274230"/>
                    </a:moveTo>
                    <a:cubicBezTo>
                      <a:pt x="308360" y="1282217"/>
                      <a:pt x="319199" y="1290204"/>
                      <a:pt x="319199" y="1298191"/>
                    </a:cubicBezTo>
                    <a:lnTo>
                      <a:pt x="319199" y="1314451"/>
                    </a:lnTo>
                    <a:cubicBezTo>
                      <a:pt x="303225" y="1340694"/>
                      <a:pt x="284398" y="1353816"/>
                      <a:pt x="262719" y="1353816"/>
                    </a:cubicBezTo>
                    <a:lnTo>
                      <a:pt x="271277" y="1394036"/>
                    </a:lnTo>
                    <a:cubicBezTo>
                      <a:pt x="271277" y="1401453"/>
                      <a:pt x="263290" y="1409440"/>
                      <a:pt x="247315" y="1417998"/>
                    </a:cubicBezTo>
                    <a:lnTo>
                      <a:pt x="215652" y="1417998"/>
                    </a:lnTo>
                    <a:cubicBezTo>
                      <a:pt x="204812" y="1417998"/>
                      <a:pt x="199393" y="1412578"/>
                      <a:pt x="199393" y="1401738"/>
                    </a:cubicBezTo>
                    <a:lnTo>
                      <a:pt x="199393" y="1386335"/>
                    </a:lnTo>
                    <a:cubicBezTo>
                      <a:pt x="207950" y="1364655"/>
                      <a:pt x="226492" y="1353816"/>
                      <a:pt x="255017" y="1353816"/>
                    </a:cubicBezTo>
                    <a:cubicBezTo>
                      <a:pt x="244748" y="1336700"/>
                      <a:pt x="239614" y="1321011"/>
                      <a:pt x="239614" y="1306749"/>
                    </a:cubicBezTo>
                    <a:cubicBezTo>
                      <a:pt x="239614" y="1295909"/>
                      <a:pt x="255302" y="1285069"/>
                      <a:pt x="286680" y="1274230"/>
                    </a:cubicBezTo>
                    <a:close/>
                    <a:moveTo>
                      <a:pt x="765051" y="1266528"/>
                    </a:moveTo>
                    <a:lnTo>
                      <a:pt x="780455" y="1266528"/>
                    </a:lnTo>
                    <a:cubicBezTo>
                      <a:pt x="791295" y="1268239"/>
                      <a:pt x="796714" y="1273659"/>
                      <a:pt x="796714" y="1282787"/>
                    </a:cubicBezTo>
                    <a:lnTo>
                      <a:pt x="796714" y="1298191"/>
                    </a:lnTo>
                    <a:lnTo>
                      <a:pt x="780455" y="1298191"/>
                    </a:lnTo>
                    <a:cubicBezTo>
                      <a:pt x="770186" y="1298191"/>
                      <a:pt x="765051" y="1293057"/>
                      <a:pt x="765051" y="1282787"/>
                    </a:cubicBezTo>
                    <a:close/>
                    <a:moveTo>
                      <a:pt x="1155278" y="1250268"/>
                    </a:moveTo>
                    <a:lnTo>
                      <a:pt x="1162980" y="1250268"/>
                    </a:lnTo>
                    <a:cubicBezTo>
                      <a:pt x="1173820" y="1251980"/>
                      <a:pt x="1179240" y="1257400"/>
                      <a:pt x="1179240" y="1266528"/>
                    </a:cubicBezTo>
                    <a:lnTo>
                      <a:pt x="1179240" y="1274230"/>
                    </a:lnTo>
                    <a:cubicBezTo>
                      <a:pt x="1179240" y="1285069"/>
                      <a:pt x="1173820" y="1290489"/>
                      <a:pt x="1162980" y="1290489"/>
                    </a:cubicBezTo>
                    <a:lnTo>
                      <a:pt x="1155278" y="1290489"/>
                    </a:lnTo>
                    <a:cubicBezTo>
                      <a:pt x="1144439" y="1290489"/>
                      <a:pt x="1139019" y="1285069"/>
                      <a:pt x="1139019" y="1274230"/>
                    </a:cubicBezTo>
                    <a:lnTo>
                      <a:pt x="1139019" y="1266528"/>
                    </a:lnTo>
                    <a:cubicBezTo>
                      <a:pt x="1140730" y="1255688"/>
                      <a:pt x="1146150" y="1250268"/>
                      <a:pt x="1155278" y="1250268"/>
                    </a:cubicBezTo>
                    <a:close/>
                    <a:moveTo>
                      <a:pt x="1202345" y="1218605"/>
                    </a:moveTo>
                    <a:lnTo>
                      <a:pt x="1218605" y="1218605"/>
                    </a:lnTo>
                    <a:lnTo>
                      <a:pt x="1218605" y="1242567"/>
                    </a:lnTo>
                    <a:cubicBezTo>
                      <a:pt x="1207765" y="1242567"/>
                      <a:pt x="1202345" y="1237147"/>
                      <a:pt x="1202345" y="1226307"/>
                    </a:cubicBezTo>
                    <a:close/>
                    <a:moveTo>
                      <a:pt x="159172" y="1186942"/>
                    </a:moveTo>
                    <a:lnTo>
                      <a:pt x="191691" y="1186942"/>
                    </a:lnTo>
                    <a:cubicBezTo>
                      <a:pt x="115813" y="1271948"/>
                      <a:pt x="54769" y="1314451"/>
                      <a:pt x="8558" y="1314451"/>
                    </a:cubicBezTo>
                    <a:lnTo>
                      <a:pt x="0" y="1298191"/>
                    </a:lnTo>
                    <a:lnTo>
                      <a:pt x="0" y="1290489"/>
                    </a:lnTo>
                    <a:cubicBezTo>
                      <a:pt x="26814" y="1290489"/>
                      <a:pt x="64182" y="1274515"/>
                      <a:pt x="112105" y="1242567"/>
                    </a:cubicBezTo>
                    <a:cubicBezTo>
                      <a:pt x="120663" y="1218605"/>
                      <a:pt x="136351" y="1200064"/>
                      <a:pt x="159172" y="1186942"/>
                    </a:cubicBezTo>
                    <a:close/>
                    <a:moveTo>
                      <a:pt x="1242566" y="1162981"/>
                    </a:moveTo>
                    <a:lnTo>
                      <a:pt x="1250268" y="1162981"/>
                    </a:lnTo>
                    <a:cubicBezTo>
                      <a:pt x="1271947" y="1168115"/>
                      <a:pt x="1282787" y="1181522"/>
                      <a:pt x="1282787" y="1203202"/>
                    </a:cubicBezTo>
                    <a:lnTo>
                      <a:pt x="1266527" y="1210903"/>
                    </a:lnTo>
                    <a:cubicBezTo>
                      <a:pt x="1259111" y="1210903"/>
                      <a:pt x="1251124" y="1202916"/>
                      <a:pt x="1242566" y="1186942"/>
                    </a:cubicBezTo>
                    <a:close/>
                    <a:moveTo>
                      <a:pt x="1305892" y="1107356"/>
                    </a:moveTo>
                    <a:cubicBezTo>
                      <a:pt x="1313880" y="1107356"/>
                      <a:pt x="1327286" y="1117911"/>
                      <a:pt x="1346113" y="1139019"/>
                    </a:cubicBezTo>
                    <a:cubicBezTo>
                      <a:pt x="1338126" y="1160128"/>
                      <a:pt x="1330139" y="1170683"/>
                      <a:pt x="1322152" y="1170683"/>
                    </a:cubicBezTo>
                    <a:cubicBezTo>
                      <a:pt x="1302755" y="1170683"/>
                      <a:pt x="1286781" y="1162695"/>
                      <a:pt x="1274229" y="1146721"/>
                    </a:cubicBezTo>
                    <a:cubicBezTo>
                      <a:pt x="1274800" y="1139305"/>
                      <a:pt x="1285354" y="1126183"/>
                      <a:pt x="1305892" y="1107356"/>
                    </a:cubicBezTo>
                    <a:close/>
                    <a:moveTo>
                      <a:pt x="119807" y="589620"/>
                    </a:moveTo>
                    <a:lnTo>
                      <a:pt x="136066" y="589620"/>
                    </a:lnTo>
                    <a:cubicBezTo>
                      <a:pt x="153182" y="605595"/>
                      <a:pt x="166303" y="613582"/>
                      <a:pt x="175431" y="613582"/>
                    </a:cubicBezTo>
                    <a:lnTo>
                      <a:pt x="175431" y="621284"/>
                    </a:lnTo>
                    <a:lnTo>
                      <a:pt x="151470" y="621284"/>
                    </a:lnTo>
                    <a:lnTo>
                      <a:pt x="119807" y="613582"/>
                    </a:lnTo>
                    <a:close/>
                    <a:moveTo>
                      <a:pt x="1293912" y="505756"/>
                    </a:moveTo>
                    <a:lnTo>
                      <a:pt x="1309315" y="505756"/>
                    </a:lnTo>
                    <a:cubicBezTo>
                      <a:pt x="1320155" y="507467"/>
                      <a:pt x="1325575" y="512887"/>
                      <a:pt x="1325575" y="522015"/>
                    </a:cubicBezTo>
                    <a:lnTo>
                      <a:pt x="1325575" y="537419"/>
                    </a:lnTo>
                    <a:lnTo>
                      <a:pt x="1309315" y="537419"/>
                    </a:lnTo>
                    <a:cubicBezTo>
                      <a:pt x="1299046" y="537419"/>
                      <a:pt x="1293912" y="532284"/>
                      <a:pt x="1293912" y="522015"/>
                    </a:cubicBezTo>
                    <a:close/>
                    <a:moveTo>
                      <a:pt x="1218605" y="390228"/>
                    </a:moveTo>
                    <a:lnTo>
                      <a:pt x="1250268" y="390228"/>
                    </a:lnTo>
                    <a:lnTo>
                      <a:pt x="1250268" y="414189"/>
                    </a:lnTo>
                    <a:lnTo>
                      <a:pt x="1218605" y="414189"/>
                    </a:lnTo>
                    <a:close/>
                    <a:moveTo>
                      <a:pt x="982414" y="357709"/>
                    </a:moveTo>
                    <a:cubicBezTo>
                      <a:pt x="1001812" y="367408"/>
                      <a:pt x="1014933" y="383382"/>
                      <a:pt x="1021779" y="405632"/>
                    </a:cubicBezTo>
                    <a:lnTo>
                      <a:pt x="1014078" y="405632"/>
                    </a:lnTo>
                    <a:cubicBezTo>
                      <a:pt x="1005520" y="405632"/>
                      <a:pt x="994966" y="394792"/>
                      <a:pt x="982414" y="373113"/>
                    </a:cubicBezTo>
                    <a:close/>
                    <a:moveTo>
                      <a:pt x="812974" y="350863"/>
                    </a:moveTo>
                    <a:lnTo>
                      <a:pt x="820676" y="350863"/>
                    </a:lnTo>
                    <a:cubicBezTo>
                      <a:pt x="830945" y="352574"/>
                      <a:pt x="836079" y="357709"/>
                      <a:pt x="836079" y="366267"/>
                    </a:cubicBezTo>
                    <a:cubicBezTo>
                      <a:pt x="836079" y="374254"/>
                      <a:pt x="814971" y="393081"/>
                      <a:pt x="772753" y="422747"/>
                    </a:cubicBezTo>
                    <a:cubicBezTo>
                      <a:pt x="761913" y="422747"/>
                      <a:pt x="756494" y="414760"/>
                      <a:pt x="756494" y="398786"/>
                    </a:cubicBezTo>
                    <a:lnTo>
                      <a:pt x="748792" y="398786"/>
                    </a:lnTo>
                    <a:lnTo>
                      <a:pt x="693167" y="414189"/>
                    </a:lnTo>
                    <a:cubicBezTo>
                      <a:pt x="697161" y="398786"/>
                      <a:pt x="715702" y="385664"/>
                      <a:pt x="748792" y="374824"/>
                    </a:cubicBezTo>
                    <a:lnTo>
                      <a:pt x="765051" y="382526"/>
                    </a:lnTo>
                    <a:cubicBezTo>
                      <a:pt x="769615" y="382526"/>
                      <a:pt x="785590" y="371972"/>
                      <a:pt x="812974" y="350863"/>
                    </a:cubicBezTo>
                    <a:close/>
                    <a:moveTo>
                      <a:pt x="926790" y="317488"/>
                    </a:moveTo>
                    <a:lnTo>
                      <a:pt x="942194" y="317488"/>
                    </a:lnTo>
                    <a:cubicBezTo>
                      <a:pt x="953034" y="319200"/>
                      <a:pt x="958453" y="324620"/>
                      <a:pt x="958453" y="333748"/>
                    </a:cubicBezTo>
                    <a:lnTo>
                      <a:pt x="958453" y="349151"/>
                    </a:lnTo>
                    <a:lnTo>
                      <a:pt x="942194" y="349151"/>
                    </a:lnTo>
                    <a:cubicBezTo>
                      <a:pt x="931925" y="349151"/>
                      <a:pt x="926790" y="344017"/>
                      <a:pt x="926790" y="333748"/>
                    </a:cubicBezTo>
                    <a:close/>
                    <a:moveTo>
                      <a:pt x="175431" y="271277"/>
                    </a:moveTo>
                    <a:lnTo>
                      <a:pt x="191691" y="271277"/>
                    </a:lnTo>
                    <a:lnTo>
                      <a:pt x="191691" y="295238"/>
                    </a:lnTo>
                    <a:lnTo>
                      <a:pt x="159172" y="295238"/>
                    </a:lnTo>
                    <a:lnTo>
                      <a:pt x="159172" y="286681"/>
                    </a:lnTo>
                    <a:cubicBezTo>
                      <a:pt x="160883" y="276412"/>
                      <a:pt x="166303" y="271277"/>
                      <a:pt x="175431" y="271277"/>
                    </a:cubicBezTo>
                    <a:close/>
                    <a:moveTo>
                      <a:pt x="830945" y="269566"/>
                    </a:moveTo>
                    <a:lnTo>
                      <a:pt x="847204" y="269566"/>
                    </a:lnTo>
                    <a:cubicBezTo>
                      <a:pt x="854621" y="269566"/>
                      <a:pt x="862608" y="277553"/>
                      <a:pt x="871166" y="293527"/>
                    </a:cubicBezTo>
                    <a:lnTo>
                      <a:pt x="871166" y="302084"/>
                    </a:lnTo>
                    <a:lnTo>
                      <a:pt x="854906" y="302084"/>
                    </a:lnTo>
                    <a:cubicBezTo>
                      <a:pt x="847490" y="302084"/>
                      <a:pt x="839503" y="294097"/>
                      <a:pt x="830945" y="278123"/>
                    </a:cubicBezTo>
                    <a:close/>
                    <a:moveTo>
                      <a:pt x="1118481" y="261008"/>
                    </a:moveTo>
                    <a:lnTo>
                      <a:pt x="1150144" y="261008"/>
                    </a:lnTo>
                    <a:lnTo>
                      <a:pt x="1150144" y="268710"/>
                    </a:lnTo>
                    <a:cubicBezTo>
                      <a:pt x="1150144" y="278979"/>
                      <a:pt x="1144724" y="284113"/>
                      <a:pt x="1133884" y="284113"/>
                    </a:cubicBezTo>
                    <a:lnTo>
                      <a:pt x="1118481" y="284113"/>
                    </a:lnTo>
                    <a:close/>
                    <a:moveTo>
                      <a:pt x="390228" y="136067"/>
                    </a:moveTo>
                    <a:lnTo>
                      <a:pt x="406487" y="136067"/>
                    </a:lnTo>
                    <a:lnTo>
                      <a:pt x="486073" y="295238"/>
                    </a:lnTo>
                    <a:cubicBezTo>
                      <a:pt x="558527" y="438436"/>
                      <a:pt x="601030" y="510035"/>
                      <a:pt x="613581" y="510035"/>
                    </a:cubicBezTo>
                    <a:cubicBezTo>
                      <a:pt x="639825" y="502618"/>
                      <a:pt x="652946" y="484076"/>
                      <a:pt x="652946" y="454410"/>
                    </a:cubicBezTo>
                    <a:lnTo>
                      <a:pt x="652946" y="438151"/>
                    </a:lnTo>
                    <a:cubicBezTo>
                      <a:pt x="652946" y="433016"/>
                      <a:pt x="637258" y="422462"/>
                      <a:pt x="605880" y="406487"/>
                    </a:cubicBezTo>
                    <a:lnTo>
                      <a:pt x="621283" y="374824"/>
                    </a:lnTo>
                    <a:lnTo>
                      <a:pt x="613581" y="326902"/>
                    </a:lnTo>
                    <a:lnTo>
                      <a:pt x="628985" y="326902"/>
                    </a:lnTo>
                    <a:cubicBezTo>
                      <a:pt x="628985" y="374824"/>
                      <a:pt x="650379" y="406773"/>
                      <a:pt x="693167" y="422747"/>
                    </a:cubicBezTo>
                    <a:cubicBezTo>
                      <a:pt x="694879" y="448990"/>
                      <a:pt x="702866" y="462112"/>
                      <a:pt x="717129" y="462112"/>
                    </a:cubicBezTo>
                    <a:cubicBezTo>
                      <a:pt x="795859" y="456977"/>
                      <a:pt x="848916" y="454410"/>
                      <a:pt x="876300" y="454410"/>
                    </a:cubicBezTo>
                    <a:cubicBezTo>
                      <a:pt x="883146" y="454410"/>
                      <a:pt x="901688" y="470384"/>
                      <a:pt x="931925" y="502333"/>
                    </a:cubicBezTo>
                    <a:lnTo>
                      <a:pt x="987549" y="502333"/>
                    </a:lnTo>
                    <a:cubicBezTo>
                      <a:pt x="1007517" y="502333"/>
                      <a:pt x="1039466" y="480939"/>
                      <a:pt x="1083394" y="438151"/>
                    </a:cubicBezTo>
                    <a:cubicBezTo>
                      <a:pt x="1111920" y="438151"/>
                      <a:pt x="1149003" y="430163"/>
                      <a:pt x="1194643" y="414189"/>
                    </a:cubicBezTo>
                    <a:lnTo>
                      <a:pt x="1194643" y="422747"/>
                    </a:lnTo>
                    <a:cubicBezTo>
                      <a:pt x="1130747" y="451272"/>
                      <a:pt x="1098798" y="480368"/>
                      <a:pt x="1098798" y="510035"/>
                    </a:cubicBezTo>
                    <a:cubicBezTo>
                      <a:pt x="1098798" y="515740"/>
                      <a:pt x="1096231" y="523727"/>
                      <a:pt x="1091096" y="533996"/>
                    </a:cubicBezTo>
                    <a:lnTo>
                      <a:pt x="1107356" y="533996"/>
                    </a:lnTo>
                    <a:lnTo>
                      <a:pt x="1122759" y="526294"/>
                    </a:lnTo>
                    <a:cubicBezTo>
                      <a:pt x="1165547" y="526294"/>
                      <a:pt x="1186941" y="560810"/>
                      <a:pt x="1186941" y="629841"/>
                    </a:cubicBezTo>
                    <a:cubicBezTo>
                      <a:pt x="1181807" y="629841"/>
                      <a:pt x="1179240" y="632408"/>
                      <a:pt x="1179240" y="637543"/>
                    </a:cubicBezTo>
                    <a:lnTo>
                      <a:pt x="1162980" y="629841"/>
                    </a:lnTo>
                    <a:lnTo>
                      <a:pt x="1139019" y="629841"/>
                    </a:lnTo>
                    <a:lnTo>
                      <a:pt x="1139019" y="645245"/>
                    </a:lnTo>
                    <a:cubicBezTo>
                      <a:pt x="1139019" y="653232"/>
                      <a:pt x="1147006" y="661219"/>
                      <a:pt x="1162980" y="669206"/>
                    </a:cubicBezTo>
                    <a:cubicBezTo>
                      <a:pt x="1184660" y="669206"/>
                      <a:pt x="1205768" y="661219"/>
                      <a:pt x="1226307" y="645245"/>
                    </a:cubicBezTo>
                    <a:cubicBezTo>
                      <a:pt x="1242281" y="645245"/>
                      <a:pt x="1250268" y="658652"/>
                      <a:pt x="1250268" y="685466"/>
                    </a:cubicBezTo>
                    <a:lnTo>
                      <a:pt x="1274229" y="685466"/>
                    </a:lnTo>
                    <a:cubicBezTo>
                      <a:pt x="1287351" y="685466"/>
                      <a:pt x="1319300" y="669491"/>
                      <a:pt x="1370075" y="637543"/>
                    </a:cubicBezTo>
                    <a:cubicBezTo>
                      <a:pt x="1377491" y="637543"/>
                      <a:pt x="1390613" y="648097"/>
                      <a:pt x="1409440" y="669206"/>
                    </a:cubicBezTo>
                    <a:cubicBezTo>
                      <a:pt x="1409440" y="696020"/>
                      <a:pt x="1369790" y="717414"/>
                      <a:pt x="1290489" y="733388"/>
                    </a:cubicBezTo>
                    <a:cubicBezTo>
                      <a:pt x="1281361" y="761914"/>
                      <a:pt x="1259967" y="791010"/>
                      <a:pt x="1226307" y="820676"/>
                    </a:cubicBezTo>
                    <a:lnTo>
                      <a:pt x="1226307" y="868599"/>
                    </a:lnTo>
                    <a:cubicBezTo>
                      <a:pt x="1226307" y="884573"/>
                      <a:pt x="1260822" y="892560"/>
                      <a:pt x="1329854" y="892560"/>
                    </a:cubicBezTo>
                    <a:lnTo>
                      <a:pt x="1353815" y="892560"/>
                    </a:lnTo>
                    <a:lnTo>
                      <a:pt x="1409440" y="884002"/>
                    </a:lnTo>
                    <a:lnTo>
                      <a:pt x="1409440" y="907964"/>
                    </a:lnTo>
                    <a:lnTo>
                      <a:pt x="1370075" y="916521"/>
                    </a:lnTo>
                    <a:cubicBezTo>
                      <a:pt x="1278793" y="910816"/>
                      <a:pt x="1225736" y="907964"/>
                      <a:pt x="1210903" y="907964"/>
                    </a:cubicBezTo>
                    <a:lnTo>
                      <a:pt x="1202345" y="924223"/>
                    </a:lnTo>
                    <a:lnTo>
                      <a:pt x="1202345" y="948185"/>
                    </a:lnTo>
                    <a:cubicBezTo>
                      <a:pt x="1250268" y="948185"/>
                      <a:pt x="1274229" y="974713"/>
                      <a:pt x="1274229" y="1027770"/>
                    </a:cubicBezTo>
                    <a:lnTo>
                      <a:pt x="1274229" y="1035472"/>
                    </a:lnTo>
                    <a:lnTo>
                      <a:pt x="1258825" y="1035472"/>
                    </a:lnTo>
                    <a:lnTo>
                      <a:pt x="1218605" y="987550"/>
                    </a:lnTo>
                    <a:lnTo>
                      <a:pt x="1202345" y="987550"/>
                    </a:lnTo>
                    <a:cubicBezTo>
                      <a:pt x="1202345" y="997819"/>
                      <a:pt x="1207765" y="1016360"/>
                      <a:pt x="1218605" y="1043174"/>
                    </a:cubicBezTo>
                    <a:cubicBezTo>
                      <a:pt x="1213470" y="1053443"/>
                      <a:pt x="1210903" y="1061430"/>
                      <a:pt x="1210903" y="1067135"/>
                    </a:cubicBezTo>
                    <a:cubicBezTo>
                      <a:pt x="1237147" y="1116770"/>
                      <a:pt x="1250268" y="1146151"/>
                      <a:pt x="1250268" y="1155279"/>
                    </a:cubicBezTo>
                    <a:cubicBezTo>
                      <a:pt x="1213185" y="1107356"/>
                      <a:pt x="1189509" y="1083395"/>
                      <a:pt x="1179240" y="1083395"/>
                    </a:cubicBezTo>
                    <a:cubicBezTo>
                      <a:pt x="1101080" y="1111920"/>
                      <a:pt x="1058577" y="1130462"/>
                      <a:pt x="1051731" y="1139019"/>
                    </a:cubicBezTo>
                    <a:cubicBezTo>
                      <a:pt x="1062000" y="1170968"/>
                      <a:pt x="1096516" y="1186942"/>
                      <a:pt x="1155278" y="1186942"/>
                    </a:cubicBezTo>
                    <a:lnTo>
                      <a:pt x="1155278" y="1203202"/>
                    </a:lnTo>
                    <a:lnTo>
                      <a:pt x="1146721" y="1203202"/>
                    </a:lnTo>
                    <a:cubicBezTo>
                      <a:pt x="1104504" y="1192362"/>
                      <a:pt x="1069988" y="1186942"/>
                      <a:pt x="1043174" y="1186942"/>
                    </a:cubicBezTo>
                    <a:cubicBezTo>
                      <a:pt x="1043174" y="1208051"/>
                      <a:pt x="1038039" y="1242567"/>
                      <a:pt x="1027770" y="1290489"/>
                    </a:cubicBezTo>
                    <a:lnTo>
                      <a:pt x="1011510" y="1290489"/>
                    </a:lnTo>
                    <a:lnTo>
                      <a:pt x="1019212" y="1210903"/>
                    </a:lnTo>
                    <a:cubicBezTo>
                      <a:pt x="1019212" y="1204057"/>
                      <a:pt x="1000671" y="1188083"/>
                      <a:pt x="963588" y="1162981"/>
                    </a:cubicBezTo>
                    <a:cubicBezTo>
                      <a:pt x="955601" y="1162981"/>
                      <a:pt x="945046" y="1173535"/>
                      <a:pt x="931925" y="1194644"/>
                    </a:cubicBezTo>
                    <a:lnTo>
                      <a:pt x="931925" y="1218605"/>
                    </a:lnTo>
                    <a:cubicBezTo>
                      <a:pt x="931925" y="1259111"/>
                      <a:pt x="990402" y="1349537"/>
                      <a:pt x="1107356" y="1489882"/>
                    </a:cubicBezTo>
                    <a:cubicBezTo>
                      <a:pt x="1123330" y="1537234"/>
                      <a:pt x="1149859" y="1560910"/>
                      <a:pt x="1186941" y="1560910"/>
                    </a:cubicBezTo>
                    <a:cubicBezTo>
                      <a:pt x="1198922" y="1624807"/>
                      <a:pt x="1206909" y="1656755"/>
                      <a:pt x="1210903" y="1656755"/>
                    </a:cubicBezTo>
                    <a:cubicBezTo>
                      <a:pt x="1205198" y="1665883"/>
                      <a:pt x="1202345" y="1676438"/>
                      <a:pt x="1202345" y="1688418"/>
                    </a:cubicBezTo>
                    <a:lnTo>
                      <a:pt x="1186941" y="1688418"/>
                    </a:lnTo>
                    <a:cubicBezTo>
                      <a:pt x="1180666" y="1688418"/>
                      <a:pt x="1162124" y="1643348"/>
                      <a:pt x="1131317" y="1553208"/>
                    </a:cubicBezTo>
                    <a:cubicBezTo>
                      <a:pt x="1006376" y="1368934"/>
                      <a:pt x="915950" y="1259967"/>
                      <a:pt x="860041" y="1226307"/>
                    </a:cubicBezTo>
                    <a:lnTo>
                      <a:pt x="780455" y="1226307"/>
                    </a:lnTo>
                    <a:cubicBezTo>
                      <a:pt x="759346" y="1237147"/>
                      <a:pt x="748792" y="1245134"/>
                      <a:pt x="748792" y="1250268"/>
                    </a:cubicBezTo>
                    <a:lnTo>
                      <a:pt x="732532" y="1242567"/>
                    </a:lnTo>
                    <a:lnTo>
                      <a:pt x="717129" y="1242567"/>
                    </a:lnTo>
                    <a:cubicBezTo>
                      <a:pt x="664071" y="1281361"/>
                      <a:pt x="637543" y="1336986"/>
                      <a:pt x="637543" y="1409440"/>
                    </a:cubicBezTo>
                    <a:lnTo>
                      <a:pt x="613581" y="1409440"/>
                    </a:lnTo>
                    <a:cubicBezTo>
                      <a:pt x="629556" y="1358665"/>
                      <a:pt x="637543" y="1319015"/>
                      <a:pt x="637543" y="1290489"/>
                    </a:cubicBezTo>
                    <a:cubicBezTo>
                      <a:pt x="637543" y="1237432"/>
                      <a:pt x="613581" y="1210903"/>
                      <a:pt x="565659" y="1210903"/>
                    </a:cubicBezTo>
                    <a:cubicBezTo>
                      <a:pt x="565659" y="1200064"/>
                      <a:pt x="563091" y="1194644"/>
                      <a:pt x="557957" y="1194644"/>
                    </a:cubicBezTo>
                    <a:cubicBezTo>
                      <a:pt x="568226" y="1177529"/>
                      <a:pt x="573361" y="1161555"/>
                      <a:pt x="573361" y="1146721"/>
                    </a:cubicBezTo>
                    <a:lnTo>
                      <a:pt x="541697" y="1139019"/>
                    </a:lnTo>
                    <a:cubicBezTo>
                      <a:pt x="509749" y="1255974"/>
                      <a:pt x="483220" y="1314451"/>
                      <a:pt x="462112" y="1314451"/>
                    </a:cubicBezTo>
                    <a:lnTo>
                      <a:pt x="414189" y="1314451"/>
                    </a:lnTo>
                    <a:cubicBezTo>
                      <a:pt x="366266" y="1276797"/>
                      <a:pt x="342305" y="1244849"/>
                      <a:pt x="342305" y="1218605"/>
                    </a:cubicBezTo>
                    <a:cubicBezTo>
                      <a:pt x="365125" y="1176388"/>
                      <a:pt x="391939" y="1155279"/>
                      <a:pt x="422747" y="1155279"/>
                    </a:cubicBezTo>
                    <a:cubicBezTo>
                      <a:pt x="446137" y="1162695"/>
                      <a:pt x="467246" y="1173250"/>
                      <a:pt x="486073" y="1186942"/>
                    </a:cubicBezTo>
                    <a:lnTo>
                      <a:pt x="502332" y="1186942"/>
                    </a:lnTo>
                    <a:cubicBezTo>
                      <a:pt x="507467" y="1140731"/>
                      <a:pt x="510034" y="1114202"/>
                      <a:pt x="510034" y="1107356"/>
                    </a:cubicBezTo>
                    <a:cubicBezTo>
                      <a:pt x="446137" y="1070273"/>
                      <a:pt x="406202" y="1051732"/>
                      <a:pt x="390228" y="1051732"/>
                    </a:cubicBezTo>
                    <a:cubicBezTo>
                      <a:pt x="374824" y="1051732"/>
                      <a:pt x="343161" y="1086248"/>
                      <a:pt x="295238" y="1155279"/>
                    </a:cubicBezTo>
                    <a:lnTo>
                      <a:pt x="286680" y="1155279"/>
                    </a:lnTo>
                    <a:lnTo>
                      <a:pt x="286680" y="1139019"/>
                    </a:lnTo>
                    <a:cubicBezTo>
                      <a:pt x="297520" y="1125898"/>
                      <a:pt x="302940" y="1117911"/>
                      <a:pt x="302940" y="1115058"/>
                    </a:cubicBezTo>
                    <a:lnTo>
                      <a:pt x="302940" y="1107356"/>
                    </a:lnTo>
                    <a:lnTo>
                      <a:pt x="278979" y="1107356"/>
                    </a:lnTo>
                    <a:cubicBezTo>
                      <a:pt x="278979" y="1117625"/>
                      <a:pt x="252450" y="1144154"/>
                      <a:pt x="199393" y="1186942"/>
                    </a:cubicBezTo>
                    <a:lnTo>
                      <a:pt x="191691" y="1186942"/>
                    </a:lnTo>
                    <a:cubicBezTo>
                      <a:pt x="302940" y="1072270"/>
                      <a:pt x="358564" y="1005806"/>
                      <a:pt x="358564" y="987550"/>
                    </a:cubicBezTo>
                    <a:lnTo>
                      <a:pt x="358564" y="939627"/>
                    </a:lnTo>
                    <a:cubicBezTo>
                      <a:pt x="353430" y="924223"/>
                      <a:pt x="337456" y="916521"/>
                      <a:pt x="310642" y="916521"/>
                    </a:cubicBezTo>
                    <a:cubicBezTo>
                      <a:pt x="273559" y="916521"/>
                      <a:pt x="215367" y="945617"/>
                      <a:pt x="136066" y="1003809"/>
                    </a:cubicBezTo>
                    <a:lnTo>
                      <a:pt x="119807" y="1003809"/>
                    </a:lnTo>
                    <a:cubicBezTo>
                      <a:pt x="204812" y="929643"/>
                      <a:pt x="278979" y="892560"/>
                      <a:pt x="342305" y="892560"/>
                    </a:cubicBezTo>
                    <a:lnTo>
                      <a:pt x="342305" y="884002"/>
                    </a:lnTo>
                    <a:lnTo>
                      <a:pt x="278979" y="812974"/>
                    </a:lnTo>
                    <a:cubicBezTo>
                      <a:pt x="284113" y="802705"/>
                      <a:pt x="286680" y="794718"/>
                      <a:pt x="286680" y="789013"/>
                    </a:cubicBezTo>
                    <a:lnTo>
                      <a:pt x="342305" y="789013"/>
                    </a:lnTo>
                    <a:cubicBezTo>
                      <a:pt x="355997" y="789013"/>
                      <a:pt x="371971" y="765052"/>
                      <a:pt x="390228" y="717129"/>
                    </a:cubicBezTo>
                    <a:cubicBezTo>
                      <a:pt x="305222" y="692027"/>
                      <a:pt x="262719" y="673485"/>
                      <a:pt x="262719" y="661504"/>
                    </a:cubicBezTo>
                    <a:lnTo>
                      <a:pt x="271277" y="661504"/>
                    </a:lnTo>
                    <a:cubicBezTo>
                      <a:pt x="318058" y="682613"/>
                      <a:pt x="368548" y="693168"/>
                      <a:pt x="422747" y="693168"/>
                    </a:cubicBezTo>
                    <a:cubicBezTo>
                      <a:pt x="439862" y="688033"/>
                      <a:pt x="450416" y="677479"/>
                      <a:pt x="454410" y="661504"/>
                    </a:cubicBezTo>
                    <a:cubicBezTo>
                      <a:pt x="453839" y="638684"/>
                      <a:pt x="382241" y="593614"/>
                      <a:pt x="239614" y="526294"/>
                    </a:cubicBezTo>
                    <a:lnTo>
                      <a:pt x="239614" y="510035"/>
                    </a:lnTo>
                    <a:lnTo>
                      <a:pt x="247315" y="510035"/>
                    </a:lnTo>
                    <a:cubicBezTo>
                      <a:pt x="377391" y="584201"/>
                      <a:pt x="446423" y="621284"/>
                      <a:pt x="454410" y="621284"/>
                    </a:cubicBezTo>
                    <a:cubicBezTo>
                      <a:pt x="454410" y="616149"/>
                      <a:pt x="456977" y="613582"/>
                      <a:pt x="462112" y="613582"/>
                    </a:cubicBezTo>
                    <a:cubicBezTo>
                      <a:pt x="447279" y="587909"/>
                      <a:pt x="402208" y="532284"/>
                      <a:pt x="326901" y="446708"/>
                    </a:cubicBezTo>
                    <a:lnTo>
                      <a:pt x="326901" y="438151"/>
                    </a:lnTo>
                    <a:lnTo>
                      <a:pt x="342305" y="438151"/>
                    </a:lnTo>
                    <a:cubicBezTo>
                      <a:pt x="423887" y="549970"/>
                      <a:pt x="482365" y="605880"/>
                      <a:pt x="517736" y="605880"/>
                    </a:cubicBezTo>
                    <a:lnTo>
                      <a:pt x="526294" y="589620"/>
                    </a:lnTo>
                    <a:lnTo>
                      <a:pt x="526294" y="581919"/>
                    </a:lnTo>
                    <a:cubicBezTo>
                      <a:pt x="504615" y="557957"/>
                      <a:pt x="493775" y="544550"/>
                      <a:pt x="493775" y="541698"/>
                    </a:cubicBezTo>
                    <a:lnTo>
                      <a:pt x="493775" y="510035"/>
                    </a:lnTo>
                    <a:lnTo>
                      <a:pt x="510034" y="510035"/>
                    </a:lnTo>
                    <a:cubicBezTo>
                      <a:pt x="517451" y="547118"/>
                      <a:pt x="528005" y="565659"/>
                      <a:pt x="541697" y="565659"/>
                    </a:cubicBezTo>
                    <a:cubicBezTo>
                      <a:pt x="549114" y="565659"/>
                      <a:pt x="557101" y="557672"/>
                      <a:pt x="565659" y="541698"/>
                    </a:cubicBezTo>
                    <a:lnTo>
                      <a:pt x="565659" y="510035"/>
                    </a:lnTo>
                    <a:cubicBezTo>
                      <a:pt x="565659" y="475804"/>
                      <a:pt x="507182" y="353715"/>
                      <a:pt x="390228" y="143768"/>
                    </a:cubicBezTo>
                    <a:close/>
                    <a:moveTo>
                      <a:pt x="878868" y="134355"/>
                    </a:moveTo>
                    <a:lnTo>
                      <a:pt x="886569" y="134355"/>
                    </a:lnTo>
                    <a:cubicBezTo>
                      <a:pt x="897409" y="136067"/>
                      <a:pt x="902829" y="141486"/>
                      <a:pt x="902829" y="150615"/>
                    </a:cubicBezTo>
                    <a:lnTo>
                      <a:pt x="902829" y="158316"/>
                    </a:lnTo>
                    <a:cubicBezTo>
                      <a:pt x="902829" y="169156"/>
                      <a:pt x="897409" y="174576"/>
                      <a:pt x="886569" y="174576"/>
                    </a:cubicBezTo>
                    <a:lnTo>
                      <a:pt x="878868" y="174576"/>
                    </a:lnTo>
                    <a:cubicBezTo>
                      <a:pt x="868028" y="174576"/>
                      <a:pt x="862608" y="169156"/>
                      <a:pt x="862608" y="158316"/>
                    </a:cubicBezTo>
                    <a:lnTo>
                      <a:pt x="862608" y="150615"/>
                    </a:lnTo>
                    <a:cubicBezTo>
                      <a:pt x="864320" y="139775"/>
                      <a:pt x="869739" y="134355"/>
                      <a:pt x="878868" y="134355"/>
                    </a:cubicBezTo>
                    <a:close/>
                    <a:moveTo>
                      <a:pt x="510034" y="95846"/>
                    </a:moveTo>
                    <a:cubicBezTo>
                      <a:pt x="537419" y="95846"/>
                      <a:pt x="569367" y="127794"/>
                      <a:pt x="605880" y="191691"/>
                    </a:cubicBezTo>
                    <a:lnTo>
                      <a:pt x="605880" y="199393"/>
                    </a:lnTo>
                    <a:lnTo>
                      <a:pt x="597322" y="199393"/>
                    </a:lnTo>
                    <a:cubicBezTo>
                      <a:pt x="528290" y="192547"/>
                      <a:pt x="493775" y="166018"/>
                      <a:pt x="493775" y="119807"/>
                    </a:cubicBezTo>
                    <a:lnTo>
                      <a:pt x="493775" y="103548"/>
                    </a:lnTo>
                    <a:cubicBezTo>
                      <a:pt x="504615" y="103548"/>
                      <a:pt x="510034" y="100980"/>
                      <a:pt x="510034" y="95846"/>
                    </a:cubicBezTo>
                    <a:close/>
                    <a:moveTo>
                      <a:pt x="374824" y="0"/>
                    </a:moveTo>
                    <a:lnTo>
                      <a:pt x="398785" y="0"/>
                    </a:lnTo>
                    <a:lnTo>
                      <a:pt x="398785" y="16260"/>
                    </a:lnTo>
                    <a:cubicBezTo>
                      <a:pt x="398785" y="27100"/>
                      <a:pt x="393365" y="32519"/>
                      <a:pt x="382526" y="32519"/>
                    </a:cubicBezTo>
                    <a:lnTo>
                      <a:pt x="374824" y="32519"/>
                    </a:lnTo>
                    <a:cubicBezTo>
                      <a:pt x="363984" y="32519"/>
                      <a:pt x="358564" y="27100"/>
                      <a:pt x="358564" y="16260"/>
                    </a:cubicBezTo>
                    <a:cubicBezTo>
                      <a:pt x="360276" y="5420"/>
                      <a:pt x="365696" y="0"/>
                      <a:pt x="3748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SA" sz="13800" dirty="0">
                  <a:latin typeface="Dog Rough" panose="02000500000000000000" pitchFamily="2" charset="0"/>
                </a:endParaRPr>
              </a:p>
            </p:txBody>
          </p:sp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ED59CC50-CA42-4117-88FB-350633F0B303}"/>
                  </a:ext>
                </a:extLst>
              </p:cNvPr>
              <p:cNvSpPr txBox="1"/>
              <p:nvPr/>
            </p:nvSpPr>
            <p:spPr>
              <a:xfrm>
                <a:off x="3351425" y="1207413"/>
                <a:ext cx="1409440" cy="1688418"/>
              </a:xfrm>
              <a:custGeom>
                <a:avLst/>
                <a:gdLst/>
                <a:ahLst/>
                <a:cxnLst/>
                <a:rect l="l" t="t" r="r" b="b"/>
                <a:pathLst>
                  <a:path w="1409440" h="1688418">
                    <a:moveTo>
                      <a:pt x="597322" y="1625092"/>
                    </a:moveTo>
                    <a:lnTo>
                      <a:pt x="621283" y="1625092"/>
                    </a:lnTo>
                    <a:lnTo>
                      <a:pt x="621283" y="1640496"/>
                    </a:lnTo>
                    <a:lnTo>
                      <a:pt x="597322" y="1640496"/>
                    </a:lnTo>
                    <a:close/>
                    <a:moveTo>
                      <a:pt x="295238" y="1560910"/>
                    </a:moveTo>
                    <a:lnTo>
                      <a:pt x="310642" y="1560910"/>
                    </a:lnTo>
                    <a:lnTo>
                      <a:pt x="310642" y="1569468"/>
                    </a:lnTo>
                    <a:cubicBezTo>
                      <a:pt x="310642" y="1579737"/>
                      <a:pt x="305507" y="1584871"/>
                      <a:pt x="295238" y="1584871"/>
                    </a:cubicBezTo>
                    <a:lnTo>
                      <a:pt x="278979" y="1584871"/>
                    </a:lnTo>
                    <a:lnTo>
                      <a:pt x="278979" y="1577169"/>
                    </a:lnTo>
                    <a:cubicBezTo>
                      <a:pt x="280690" y="1566330"/>
                      <a:pt x="286110" y="1560910"/>
                      <a:pt x="295238" y="1560910"/>
                    </a:cubicBezTo>
                    <a:close/>
                    <a:moveTo>
                      <a:pt x="748792" y="1322152"/>
                    </a:moveTo>
                    <a:lnTo>
                      <a:pt x="756494" y="1322152"/>
                    </a:lnTo>
                    <a:cubicBezTo>
                      <a:pt x="767333" y="1323864"/>
                      <a:pt x="772753" y="1329284"/>
                      <a:pt x="772753" y="1338412"/>
                    </a:cubicBezTo>
                    <a:lnTo>
                      <a:pt x="772753" y="1346114"/>
                    </a:lnTo>
                    <a:lnTo>
                      <a:pt x="748792" y="1346114"/>
                    </a:lnTo>
                    <a:close/>
                    <a:moveTo>
                      <a:pt x="286680" y="1274230"/>
                    </a:moveTo>
                    <a:cubicBezTo>
                      <a:pt x="308360" y="1282217"/>
                      <a:pt x="319199" y="1290204"/>
                      <a:pt x="319199" y="1298191"/>
                    </a:cubicBezTo>
                    <a:lnTo>
                      <a:pt x="319199" y="1314451"/>
                    </a:lnTo>
                    <a:cubicBezTo>
                      <a:pt x="303225" y="1340694"/>
                      <a:pt x="284398" y="1353816"/>
                      <a:pt x="262719" y="1353816"/>
                    </a:cubicBezTo>
                    <a:lnTo>
                      <a:pt x="271277" y="1394036"/>
                    </a:lnTo>
                    <a:cubicBezTo>
                      <a:pt x="271277" y="1401453"/>
                      <a:pt x="263290" y="1409440"/>
                      <a:pt x="247315" y="1417998"/>
                    </a:cubicBezTo>
                    <a:lnTo>
                      <a:pt x="215652" y="1417998"/>
                    </a:lnTo>
                    <a:cubicBezTo>
                      <a:pt x="204812" y="1417998"/>
                      <a:pt x="199393" y="1412578"/>
                      <a:pt x="199393" y="1401738"/>
                    </a:cubicBezTo>
                    <a:lnTo>
                      <a:pt x="199393" y="1386335"/>
                    </a:lnTo>
                    <a:cubicBezTo>
                      <a:pt x="207950" y="1364655"/>
                      <a:pt x="226492" y="1353816"/>
                      <a:pt x="255017" y="1353816"/>
                    </a:cubicBezTo>
                    <a:cubicBezTo>
                      <a:pt x="244748" y="1336700"/>
                      <a:pt x="239614" y="1321011"/>
                      <a:pt x="239614" y="1306749"/>
                    </a:cubicBezTo>
                    <a:cubicBezTo>
                      <a:pt x="239614" y="1295909"/>
                      <a:pt x="255302" y="1285069"/>
                      <a:pt x="286680" y="1274230"/>
                    </a:cubicBezTo>
                    <a:close/>
                    <a:moveTo>
                      <a:pt x="765051" y="1266528"/>
                    </a:moveTo>
                    <a:lnTo>
                      <a:pt x="780455" y="1266528"/>
                    </a:lnTo>
                    <a:cubicBezTo>
                      <a:pt x="791295" y="1268239"/>
                      <a:pt x="796714" y="1273659"/>
                      <a:pt x="796714" y="1282787"/>
                    </a:cubicBezTo>
                    <a:lnTo>
                      <a:pt x="796714" y="1298191"/>
                    </a:lnTo>
                    <a:lnTo>
                      <a:pt x="780455" y="1298191"/>
                    </a:lnTo>
                    <a:cubicBezTo>
                      <a:pt x="770186" y="1298191"/>
                      <a:pt x="765051" y="1293057"/>
                      <a:pt x="765051" y="1282787"/>
                    </a:cubicBezTo>
                    <a:close/>
                    <a:moveTo>
                      <a:pt x="1155278" y="1250268"/>
                    </a:moveTo>
                    <a:lnTo>
                      <a:pt x="1162980" y="1250268"/>
                    </a:lnTo>
                    <a:cubicBezTo>
                      <a:pt x="1173820" y="1251980"/>
                      <a:pt x="1179240" y="1257400"/>
                      <a:pt x="1179240" y="1266528"/>
                    </a:cubicBezTo>
                    <a:lnTo>
                      <a:pt x="1179240" y="1274230"/>
                    </a:lnTo>
                    <a:cubicBezTo>
                      <a:pt x="1179240" y="1285069"/>
                      <a:pt x="1173820" y="1290489"/>
                      <a:pt x="1162980" y="1290489"/>
                    </a:cubicBezTo>
                    <a:lnTo>
                      <a:pt x="1155278" y="1290489"/>
                    </a:lnTo>
                    <a:cubicBezTo>
                      <a:pt x="1144439" y="1290489"/>
                      <a:pt x="1139019" y="1285069"/>
                      <a:pt x="1139019" y="1274230"/>
                    </a:cubicBezTo>
                    <a:lnTo>
                      <a:pt x="1139019" y="1266528"/>
                    </a:lnTo>
                    <a:cubicBezTo>
                      <a:pt x="1140730" y="1255688"/>
                      <a:pt x="1146150" y="1250268"/>
                      <a:pt x="1155278" y="1250268"/>
                    </a:cubicBezTo>
                    <a:close/>
                    <a:moveTo>
                      <a:pt x="1202345" y="1218605"/>
                    </a:moveTo>
                    <a:lnTo>
                      <a:pt x="1218605" y="1218605"/>
                    </a:lnTo>
                    <a:lnTo>
                      <a:pt x="1218605" y="1242567"/>
                    </a:lnTo>
                    <a:cubicBezTo>
                      <a:pt x="1207765" y="1242567"/>
                      <a:pt x="1202345" y="1237147"/>
                      <a:pt x="1202345" y="1226307"/>
                    </a:cubicBezTo>
                    <a:close/>
                    <a:moveTo>
                      <a:pt x="159172" y="1186942"/>
                    </a:moveTo>
                    <a:lnTo>
                      <a:pt x="191691" y="1186942"/>
                    </a:lnTo>
                    <a:cubicBezTo>
                      <a:pt x="115813" y="1271948"/>
                      <a:pt x="54769" y="1314451"/>
                      <a:pt x="8558" y="1314451"/>
                    </a:cubicBezTo>
                    <a:lnTo>
                      <a:pt x="0" y="1298191"/>
                    </a:lnTo>
                    <a:lnTo>
                      <a:pt x="0" y="1290489"/>
                    </a:lnTo>
                    <a:cubicBezTo>
                      <a:pt x="26814" y="1290489"/>
                      <a:pt x="64182" y="1274515"/>
                      <a:pt x="112105" y="1242567"/>
                    </a:cubicBezTo>
                    <a:cubicBezTo>
                      <a:pt x="120663" y="1218605"/>
                      <a:pt x="136351" y="1200064"/>
                      <a:pt x="159172" y="1186942"/>
                    </a:cubicBezTo>
                    <a:close/>
                    <a:moveTo>
                      <a:pt x="1242566" y="1162981"/>
                    </a:moveTo>
                    <a:lnTo>
                      <a:pt x="1250268" y="1162981"/>
                    </a:lnTo>
                    <a:cubicBezTo>
                      <a:pt x="1271947" y="1168115"/>
                      <a:pt x="1282787" y="1181522"/>
                      <a:pt x="1282787" y="1203202"/>
                    </a:cubicBezTo>
                    <a:lnTo>
                      <a:pt x="1266527" y="1210903"/>
                    </a:lnTo>
                    <a:cubicBezTo>
                      <a:pt x="1259111" y="1210903"/>
                      <a:pt x="1251124" y="1202916"/>
                      <a:pt x="1242566" y="1186942"/>
                    </a:cubicBezTo>
                    <a:close/>
                    <a:moveTo>
                      <a:pt x="1305892" y="1107356"/>
                    </a:moveTo>
                    <a:cubicBezTo>
                      <a:pt x="1313880" y="1107356"/>
                      <a:pt x="1327286" y="1117911"/>
                      <a:pt x="1346113" y="1139019"/>
                    </a:cubicBezTo>
                    <a:cubicBezTo>
                      <a:pt x="1338126" y="1160128"/>
                      <a:pt x="1330139" y="1170683"/>
                      <a:pt x="1322152" y="1170683"/>
                    </a:cubicBezTo>
                    <a:cubicBezTo>
                      <a:pt x="1302755" y="1170683"/>
                      <a:pt x="1286781" y="1162695"/>
                      <a:pt x="1274229" y="1146721"/>
                    </a:cubicBezTo>
                    <a:cubicBezTo>
                      <a:pt x="1274800" y="1139305"/>
                      <a:pt x="1285354" y="1126183"/>
                      <a:pt x="1305892" y="1107356"/>
                    </a:cubicBezTo>
                    <a:close/>
                    <a:moveTo>
                      <a:pt x="119807" y="589620"/>
                    </a:moveTo>
                    <a:lnTo>
                      <a:pt x="136066" y="589620"/>
                    </a:lnTo>
                    <a:cubicBezTo>
                      <a:pt x="153182" y="605595"/>
                      <a:pt x="166303" y="613582"/>
                      <a:pt x="175431" y="613582"/>
                    </a:cubicBezTo>
                    <a:lnTo>
                      <a:pt x="175431" y="621284"/>
                    </a:lnTo>
                    <a:lnTo>
                      <a:pt x="151470" y="621284"/>
                    </a:lnTo>
                    <a:lnTo>
                      <a:pt x="119807" y="613582"/>
                    </a:lnTo>
                    <a:close/>
                    <a:moveTo>
                      <a:pt x="1293912" y="505756"/>
                    </a:moveTo>
                    <a:lnTo>
                      <a:pt x="1309315" y="505756"/>
                    </a:lnTo>
                    <a:cubicBezTo>
                      <a:pt x="1320155" y="507467"/>
                      <a:pt x="1325575" y="512887"/>
                      <a:pt x="1325575" y="522015"/>
                    </a:cubicBezTo>
                    <a:lnTo>
                      <a:pt x="1325575" y="537419"/>
                    </a:lnTo>
                    <a:lnTo>
                      <a:pt x="1309315" y="537419"/>
                    </a:lnTo>
                    <a:cubicBezTo>
                      <a:pt x="1299046" y="537419"/>
                      <a:pt x="1293912" y="532284"/>
                      <a:pt x="1293912" y="522015"/>
                    </a:cubicBezTo>
                    <a:close/>
                    <a:moveTo>
                      <a:pt x="1218605" y="390228"/>
                    </a:moveTo>
                    <a:lnTo>
                      <a:pt x="1250268" y="390228"/>
                    </a:lnTo>
                    <a:lnTo>
                      <a:pt x="1250268" y="414189"/>
                    </a:lnTo>
                    <a:lnTo>
                      <a:pt x="1218605" y="414189"/>
                    </a:lnTo>
                    <a:close/>
                    <a:moveTo>
                      <a:pt x="982414" y="357709"/>
                    </a:moveTo>
                    <a:cubicBezTo>
                      <a:pt x="1001812" y="367408"/>
                      <a:pt x="1014933" y="383382"/>
                      <a:pt x="1021779" y="405632"/>
                    </a:cubicBezTo>
                    <a:lnTo>
                      <a:pt x="1014078" y="405632"/>
                    </a:lnTo>
                    <a:cubicBezTo>
                      <a:pt x="1005520" y="405632"/>
                      <a:pt x="994966" y="394792"/>
                      <a:pt x="982414" y="373113"/>
                    </a:cubicBezTo>
                    <a:close/>
                    <a:moveTo>
                      <a:pt x="812974" y="350863"/>
                    </a:moveTo>
                    <a:lnTo>
                      <a:pt x="820676" y="350863"/>
                    </a:lnTo>
                    <a:cubicBezTo>
                      <a:pt x="830945" y="352574"/>
                      <a:pt x="836079" y="357709"/>
                      <a:pt x="836079" y="366267"/>
                    </a:cubicBezTo>
                    <a:cubicBezTo>
                      <a:pt x="836079" y="374254"/>
                      <a:pt x="814971" y="393081"/>
                      <a:pt x="772753" y="422747"/>
                    </a:cubicBezTo>
                    <a:cubicBezTo>
                      <a:pt x="761913" y="422747"/>
                      <a:pt x="756494" y="414760"/>
                      <a:pt x="756494" y="398786"/>
                    </a:cubicBezTo>
                    <a:lnTo>
                      <a:pt x="748792" y="398786"/>
                    </a:lnTo>
                    <a:lnTo>
                      <a:pt x="693167" y="414189"/>
                    </a:lnTo>
                    <a:cubicBezTo>
                      <a:pt x="697161" y="398786"/>
                      <a:pt x="715702" y="385664"/>
                      <a:pt x="748792" y="374824"/>
                    </a:cubicBezTo>
                    <a:lnTo>
                      <a:pt x="765051" y="382526"/>
                    </a:lnTo>
                    <a:cubicBezTo>
                      <a:pt x="769615" y="382526"/>
                      <a:pt x="785590" y="371972"/>
                      <a:pt x="812974" y="350863"/>
                    </a:cubicBezTo>
                    <a:close/>
                    <a:moveTo>
                      <a:pt x="926790" y="317488"/>
                    </a:moveTo>
                    <a:lnTo>
                      <a:pt x="942194" y="317488"/>
                    </a:lnTo>
                    <a:cubicBezTo>
                      <a:pt x="953034" y="319200"/>
                      <a:pt x="958453" y="324620"/>
                      <a:pt x="958453" y="333748"/>
                    </a:cubicBezTo>
                    <a:lnTo>
                      <a:pt x="958453" y="349151"/>
                    </a:lnTo>
                    <a:lnTo>
                      <a:pt x="942194" y="349151"/>
                    </a:lnTo>
                    <a:cubicBezTo>
                      <a:pt x="931925" y="349151"/>
                      <a:pt x="926790" y="344017"/>
                      <a:pt x="926790" y="333748"/>
                    </a:cubicBezTo>
                    <a:close/>
                    <a:moveTo>
                      <a:pt x="175431" y="271277"/>
                    </a:moveTo>
                    <a:lnTo>
                      <a:pt x="191691" y="271277"/>
                    </a:lnTo>
                    <a:lnTo>
                      <a:pt x="191691" y="295238"/>
                    </a:lnTo>
                    <a:lnTo>
                      <a:pt x="159172" y="295238"/>
                    </a:lnTo>
                    <a:lnTo>
                      <a:pt x="159172" y="286681"/>
                    </a:lnTo>
                    <a:cubicBezTo>
                      <a:pt x="160883" y="276412"/>
                      <a:pt x="166303" y="271277"/>
                      <a:pt x="175431" y="271277"/>
                    </a:cubicBezTo>
                    <a:close/>
                    <a:moveTo>
                      <a:pt x="830945" y="269566"/>
                    </a:moveTo>
                    <a:lnTo>
                      <a:pt x="847204" y="269566"/>
                    </a:lnTo>
                    <a:cubicBezTo>
                      <a:pt x="854621" y="269566"/>
                      <a:pt x="862608" y="277553"/>
                      <a:pt x="871166" y="293527"/>
                    </a:cubicBezTo>
                    <a:lnTo>
                      <a:pt x="871166" y="302084"/>
                    </a:lnTo>
                    <a:lnTo>
                      <a:pt x="854906" y="302084"/>
                    </a:lnTo>
                    <a:cubicBezTo>
                      <a:pt x="847490" y="302084"/>
                      <a:pt x="839503" y="294097"/>
                      <a:pt x="830945" y="278123"/>
                    </a:cubicBezTo>
                    <a:close/>
                    <a:moveTo>
                      <a:pt x="1118481" y="261008"/>
                    </a:moveTo>
                    <a:lnTo>
                      <a:pt x="1150144" y="261008"/>
                    </a:lnTo>
                    <a:lnTo>
                      <a:pt x="1150144" y="268710"/>
                    </a:lnTo>
                    <a:cubicBezTo>
                      <a:pt x="1150144" y="278979"/>
                      <a:pt x="1144724" y="284113"/>
                      <a:pt x="1133884" y="284113"/>
                    </a:cubicBezTo>
                    <a:lnTo>
                      <a:pt x="1118481" y="284113"/>
                    </a:lnTo>
                    <a:close/>
                    <a:moveTo>
                      <a:pt x="390228" y="136067"/>
                    </a:moveTo>
                    <a:lnTo>
                      <a:pt x="406487" y="136067"/>
                    </a:lnTo>
                    <a:lnTo>
                      <a:pt x="486073" y="295238"/>
                    </a:lnTo>
                    <a:cubicBezTo>
                      <a:pt x="558527" y="438436"/>
                      <a:pt x="601030" y="510035"/>
                      <a:pt x="613581" y="510035"/>
                    </a:cubicBezTo>
                    <a:cubicBezTo>
                      <a:pt x="639825" y="502618"/>
                      <a:pt x="652946" y="484076"/>
                      <a:pt x="652946" y="454410"/>
                    </a:cubicBezTo>
                    <a:lnTo>
                      <a:pt x="652946" y="438151"/>
                    </a:lnTo>
                    <a:cubicBezTo>
                      <a:pt x="652946" y="433016"/>
                      <a:pt x="637258" y="422462"/>
                      <a:pt x="605880" y="406487"/>
                    </a:cubicBezTo>
                    <a:lnTo>
                      <a:pt x="621283" y="374824"/>
                    </a:lnTo>
                    <a:lnTo>
                      <a:pt x="613581" y="326902"/>
                    </a:lnTo>
                    <a:lnTo>
                      <a:pt x="628985" y="326902"/>
                    </a:lnTo>
                    <a:cubicBezTo>
                      <a:pt x="628985" y="374824"/>
                      <a:pt x="650379" y="406773"/>
                      <a:pt x="693167" y="422747"/>
                    </a:cubicBezTo>
                    <a:cubicBezTo>
                      <a:pt x="694879" y="448990"/>
                      <a:pt x="702866" y="462112"/>
                      <a:pt x="717129" y="462112"/>
                    </a:cubicBezTo>
                    <a:cubicBezTo>
                      <a:pt x="795859" y="456977"/>
                      <a:pt x="848916" y="454410"/>
                      <a:pt x="876300" y="454410"/>
                    </a:cubicBezTo>
                    <a:cubicBezTo>
                      <a:pt x="883146" y="454410"/>
                      <a:pt x="901688" y="470384"/>
                      <a:pt x="931925" y="502333"/>
                    </a:cubicBezTo>
                    <a:lnTo>
                      <a:pt x="987549" y="502333"/>
                    </a:lnTo>
                    <a:cubicBezTo>
                      <a:pt x="1007517" y="502333"/>
                      <a:pt x="1039466" y="480939"/>
                      <a:pt x="1083394" y="438151"/>
                    </a:cubicBezTo>
                    <a:cubicBezTo>
                      <a:pt x="1111920" y="438151"/>
                      <a:pt x="1149003" y="430163"/>
                      <a:pt x="1194643" y="414189"/>
                    </a:cubicBezTo>
                    <a:lnTo>
                      <a:pt x="1194643" y="422747"/>
                    </a:lnTo>
                    <a:cubicBezTo>
                      <a:pt x="1130747" y="451272"/>
                      <a:pt x="1098798" y="480368"/>
                      <a:pt x="1098798" y="510035"/>
                    </a:cubicBezTo>
                    <a:cubicBezTo>
                      <a:pt x="1098798" y="515740"/>
                      <a:pt x="1096231" y="523727"/>
                      <a:pt x="1091096" y="533996"/>
                    </a:cubicBezTo>
                    <a:lnTo>
                      <a:pt x="1107356" y="533996"/>
                    </a:lnTo>
                    <a:lnTo>
                      <a:pt x="1122759" y="526294"/>
                    </a:lnTo>
                    <a:cubicBezTo>
                      <a:pt x="1165547" y="526294"/>
                      <a:pt x="1186941" y="560810"/>
                      <a:pt x="1186941" y="629841"/>
                    </a:cubicBezTo>
                    <a:cubicBezTo>
                      <a:pt x="1181807" y="629841"/>
                      <a:pt x="1179240" y="632408"/>
                      <a:pt x="1179240" y="637543"/>
                    </a:cubicBezTo>
                    <a:lnTo>
                      <a:pt x="1162980" y="629841"/>
                    </a:lnTo>
                    <a:lnTo>
                      <a:pt x="1139019" y="629841"/>
                    </a:lnTo>
                    <a:lnTo>
                      <a:pt x="1139019" y="645245"/>
                    </a:lnTo>
                    <a:cubicBezTo>
                      <a:pt x="1139019" y="653232"/>
                      <a:pt x="1147006" y="661219"/>
                      <a:pt x="1162980" y="669206"/>
                    </a:cubicBezTo>
                    <a:cubicBezTo>
                      <a:pt x="1184660" y="669206"/>
                      <a:pt x="1205768" y="661219"/>
                      <a:pt x="1226307" y="645245"/>
                    </a:cubicBezTo>
                    <a:cubicBezTo>
                      <a:pt x="1242281" y="645245"/>
                      <a:pt x="1250268" y="658652"/>
                      <a:pt x="1250268" y="685466"/>
                    </a:cubicBezTo>
                    <a:lnTo>
                      <a:pt x="1274229" y="685466"/>
                    </a:lnTo>
                    <a:cubicBezTo>
                      <a:pt x="1287351" y="685466"/>
                      <a:pt x="1319300" y="669491"/>
                      <a:pt x="1370075" y="637543"/>
                    </a:cubicBezTo>
                    <a:cubicBezTo>
                      <a:pt x="1377491" y="637543"/>
                      <a:pt x="1390613" y="648097"/>
                      <a:pt x="1409440" y="669206"/>
                    </a:cubicBezTo>
                    <a:cubicBezTo>
                      <a:pt x="1409440" y="696020"/>
                      <a:pt x="1369790" y="717414"/>
                      <a:pt x="1290489" y="733388"/>
                    </a:cubicBezTo>
                    <a:cubicBezTo>
                      <a:pt x="1281361" y="761914"/>
                      <a:pt x="1259967" y="791010"/>
                      <a:pt x="1226307" y="820676"/>
                    </a:cubicBezTo>
                    <a:lnTo>
                      <a:pt x="1226307" y="868599"/>
                    </a:lnTo>
                    <a:cubicBezTo>
                      <a:pt x="1226307" y="884573"/>
                      <a:pt x="1260822" y="892560"/>
                      <a:pt x="1329854" y="892560"/>
                    </a:cubicBezTo>
                    <a:lnTo>
                      <a:pt x="1353815" y="892560"/>
                    </a:lnTo>
                    <a:lnTo>
                      <a:pt x="1409440" y="884002"/>
                    </a:lnTo>
                    <a:lnTo>
                      <a:pt x="1409440" y="907964"/>
                    </a:lnTo>
                    <a:lnTo>
                      <a:pt x="1370075" y="916521"/>
                    </a:lnTo>
                    <a:cubicBezTo>
                      <a:pt x="1278793" y="910816"/>
                      <a:pt x="1225736" y="907964"/>
                      <a:pt x="1210903" y="907964"/>
                    </a:cubicBezTo>
                    <a:lnTo>
                      <a:pt x="1202345" y="924223"/>
                    </a:lnTo>
                    <a:lnTo>
                      <a:pt x="1202345" y="948185"/>
                    </a:lnTo>
                    <a:cubicBezTo>
                      <a:pt x="1250268" y="948185"/>
                      <a:pt x="1274229" y="974713"/>
                      <a:pt x="1274229" y="1027770"/>
                    </a:cubicBezTo>
                    <a:lnTo>
                      <a:pt x="1274229" y="1035472"/>
                    </a:lnTo>
                    <a:lnTo>
                      <a:pt x="1258825" y="1035472"/>
                    </a:lnTo>
                    <a:lnTo>
                      <a:pt x="1218605" y="987550"/>
                    </a:lnTo>
                    <a:lnTo>
                      <a:pt x="1202345" y="987550"/>
                    </a:lnTo>
                    <a:cubicBezTo>
                      <a:pt x="1202345" y="997819"/>
                      <a:pt x="1207765" y="1016360"/>
                      <a:pt x="1218605" y="1043174"/>
                    </a:cubicBezTo>
                    <a:cubicBezTo>
                      <a:pt x="1213470" y="1053443"/>
                      <a:pt x="1210903" y="1061430"/>
                      <a:pt x="1210903" y="1067135"/>
                    </a:cubicBezTo>
                    <a:cubicBezTo>
                      <a:pt x="1237147" y="1116770"/>
                      <a:pt x="1250268" y="1146151"/>
                      <a:pt x="1250268" y="1155279"/>
                    </a:cubicBezTo>
                    <a:cubicBezTo>
                      <a:pt x="1213185" y="1107356"/>
                      <a:pt x="1189509" y="1083395"/>
                      <a:pt x="1179240" y="1083395"/>
                    </a:cubicBezTo>
                    <a:cubicBezTo>
                      <a:pt x="1101080" y="1111920"/>
                      <a:pt x="1058577" y="1130462"/>
                      <a:pt x="1051731" y="1139019"/>
                    </a:cubicBezTo>
                    <a:cubicBezTo>
                      <a:pt x="1062000" y="1170968"/>
                      <a:pt x="1096516" y="1186942"/>
                      <a:pt x="1155278" y="1186942"/>
                    </a:cubicBezTo>
                    <a:lnTo>
                      <a:pt x="1155278" y="1203202"/>
                    </a:lnTo>
                    <a:lnTo>
                      <a:pt x="1146721" y="1203202"/>
                    </a:lnTo>
                    <a:cubicBezTo>
                      <a:pt x="1104504" y="1192362"/>
                      <a:pt x="1069988" y="1186942"/>
                      <a:pt x="1043174" y="1186942"/>
                    </a:cubicBezTo>
                    <a:cubicBezTo>
                      <a:pt x="1043174" y="1208051"/>
                      <a:pt x="1038039" y="1242567"/>
                      <a:pt x="1027770" y="1290489"/>
                    </a:cubicBezTo>
                    <a:lnTo>
                      <a:pt x="1011510" y="1290489"/>
                    </a:lnTo>
                    <a:lnTo>
                      <a:pt x="1019212" y="1210903"/>
                    </a:lnTo>
                    <a:cubicBezTo>
                      <a:pt x="1019212" y="1204057"/>
                      <a:pt x="1000671" y="1188083"/>
                      <a:pt x="963588" y="1162981"/>
                    </a:cubicBezTo>
                    <a:cubicBezTo>
                      <a:pt x="955601" y="1162981"/>
                      <a:pt x="945046" y="1173535"/>
                      <a:pt x="931925" y="1194644"/>
                    </a:cubicBezTo>
                    <a:lnTo>
                      <a:pt x="931925" y="1218605"/>
                    </a:lnTo>
                    <a:cubicBezTo>
                      <a:pt x="931925" y="1259111"/>
                      <a:pt x="990402" y="1349537"/>
                      <a:pt x="1107356" y="1489882"/>
                    </a:cubicBezTo>
                    <a:cubicBezTo>
                      <a:pt x="1123330" y="1537234"/>
                      <a:pt x="1149859" y="1560910"/>
                      <a:pt x="1186941" y="1560910"/>
                    </a:cubicBezTo>
                    <a:cubicBezTo>
                      <a:pt x="1198922" y="1624807"/>
                      <a:pt x="1206909" y="1656755"/>
                      <a:pt x="1210903" y="1656755"/>
                    </a:cubicBezTo>
                    <a:cubicBezTo>
                      <a:pt x="1205198" y="1665883"/>
                      <a:pt x="1202345" y="1676438"/>
                      <a:pt x="1202345" y="1688418"/>
                    </a:cubicBezTo>
                    <a:lnTo>
                      <a:pt x="1186941" y="1688418"/>
                    </a:lnTo>
                    <a:cubicBezTo>
                      <a:pt x="1180666" y="1688418"/>
                      <a:pt x="1162124" y="1643348"/>
                      <a:pt x="1131317" y="1553208"/>
                    </a:cubicBezTo>
                    <a:cubicBezTo>
                      <a:pt x="1006376" y="1368934"/>
                      <a:pt x="915950" y="1259967"/>
                      <a:pt x="860041" y="1226307"/>
                    </a:cubicBezTo>
                    <a:lnTo>
                      <a:pt x="780455" y="1226307"/>
                    </a:lnTo>
                    <a:cubicBezTo>
                      <a:pt x="759346" y="1237147"/>
                      <a:pt x="748792" y="1245134"/>
                      <a:pt x="748792" y="1250268"/>
                    </a:cubicBezTo>
                    <a:lnTo>
                      <a:pt x="732532" y="1242567"/>
                    </a:lnTo>
                    <a:lnTo>
                      <a:pt x="717129" y="1242567"/>
                    </a:lnTo>
                    <a:cubicBezTo>
                      <a:pt x="664071" y="1281361"/>
                      <a:pt x="637543" y="1336986"/>
                      <a:pt x="637543" y="1409440"/>
                    </a:cubicBezTo>
                    <a:lnTo>
                      <a:pt x="613581" y="1409440"/>
                    </a:lnTo>
                    <a:cubicBezTo>
                      <a:pt x="629556" y="1358665"/>
                      <a:pt x="637543" y="1319015"/>
                      <a:pt x="637543" y="1290489"/>
                    </a:cubicBezTo>
                    <a:cubicBezTo>
                      <a:pt x="637543" y="1237432"/>
                      <a:pt x="613581" y="1210903"/>
                      <a:pt x="565659" y="1210903"/>
                    </a:cubicBezTo>
                    <a:cubicBezTo>
                      <a:pt x="565659" y="1200064"/>
                      <a:pt x="563091" y="1194644"/>
                      <a:pt x="557957" y="1194644"/>
                    </a:cubicBezTo>
                    <a:cubicBezTo>
                      <a:pt x="568226" y="1177529"/>
                      <a:pt x="573361" y="1161555"/>
                      <a:pt x="573361" y="1146721"/>
                    </a:cubicBezTo>
                    <a:lnTo>
                      <a:pt x="541697" y="1139019"/>
                    </a:lnTo>
                    <a:cubicBezTo>
                      <a:pt x="509749" y="1255974"/>
                      <a:pt x="483220" y="1314451"/>
                      <a:pt x="462112" y="1314451"/>
                    </a:cubicBezTo>
                    <a:lnTo>
                      <a:pt x="414189" y="1314451"/>
                    </a:lnTo>
                    <a:cubicBezTo>
                      <a:pt x="366266" y="1276797"/>
                      <a:pt x="342305" y="1244849"/>
                      <a:pt x="342305" y="1218605"/>
                    </a:cubicBezTo>
                    <a:cubicBezTo>
                      <a:pt x="365125" y="1176388"/>
                      <a:pt x="391939" y="1155279"/>
                      <a:pt x="422747" y="1155279"/>
                    </a:cubicBezTo>
                    <a:cubicBezTo>
                      <a:pt x="446137" y="1162695"/>
                      <a:pt x="467246" y="1173250"/>
                      <a:pt x="486073" y="1186942"/>
                    </a:cubicBezTo>
                    <a:lnTo>
                      <a:pt x="502332" y="1186942"/>
                    </a:lnTo>
                    <a:cubicBezTo>
                      <a:pt x="507467" y="1140731"/>
                      <a:pt x="510034" y="1114202"/>
                      <a:pt x="510034" y="1107356"/>
                    </a:cubicBezTo>
                    <a:cubicBezTo>
                      <a:pt x="446137" y="1070273"/>
                      <a:pt x="406202" y="1051732"/>
                      <a:pt x="390228" y="1051732"/>
                    </a:cubicBezTo>
                    <a:cubicBezTo>
                      <a:pt x="374824" y="1051732"/>
                      <a:pt x="343161" y="1086248"/>
                      <a:pt x="295238" y="1155279"/>
                    </a:cubicBezTo>
                    <a:lnTo>
                      <a:pt x="286680" y="1155279"/>
                    </a:lnTo>
                    <a:lnTo>
                      <a:pt x="286680" y="1139019"/>
                    </a:lnTo>
                    <a:cubicBezTo>
                      <a:pt x="297520" y="1125898"/>
                      <a:pt x="302940" y="1117911"/>
                      <a:pt x="302940" y="1115058"/>
                    </a:cubicBezTo>
                    <a:lnTo>
                      <a:pt x="302940" y="1107356"/>
                    </a:lnTo>
                    <a:lnTo>
                      <a:pt x="278979" y="1107356"/>
                    </a:lnTo>
                    <a:cubicBezTo>
                      <a:pt x="278979" y="1117625"/>
                      <a:pt x="252450" y="1144154"/>
                      <a:pt x="199393" y="1186942"/>
                    </a:cubicBezTo>
                    <a:lnTo>
                      <a:pt x="191691" y="1186942"/>
                    </a:lnTo>
                    <a:cubicBezTo>
                      <a:pt x="302940" y="1072270"/>
                      <a:pt x="358564" y="1005806"/>
                      <a:pt x="358564" y="987550"/>
                    </a:cubicBezTo>
                    <a:lnTo>
                      <a:pt x="358564" y="939627"/>
                    </a:lnTo>
                    <a:cubicBezTo>
                      <a:pt x="353430" y="924223"/>
                      <a:pt x="337456" y="916521"/>
                      <a:pt x="310642" y="916521"/>
                    </a:cubicBezTo>
                    <a:cubicBezTo>
                      <a:pt x="273559" y="916521"/>
                      <a:pt x="215367" y="945617"/>
                      <a:pt x="136066" y="1003809"/>
                    </a:cubicBezTo>
                    <a:lnTo>
                      <a:pt x="119807" y="1003809"/>
                    </a:lnTo>
                    <a:cubicBezTo>
                      <a:pt x="204812" y="929643"/>
                      <a:pt x="278979" y="892560"/>
                      <a:pt x="342305" y="892560"/>
                    </a:cubicBezTo>
                    <a:lnTo>
                      <a:pt x="342305" y="884002"/>
                    </a:lnTo>
                    <a:lnTo>
                      <a:pt x="278979" y="812974"/>
                    </a:lnTo>
                    <a:cubicBezTo>
                      <a:pt x="284113" y="802705"/>
                      <a:pt x="286680" y="794718"/>
                      <a:pt x="286680" y="789013"/>
                    </a:cubicBezTo>
                    <a:lnTo>
                      <a:pt x="342305" y="789013"/>
                    </a:lnTo>
                    <a:cubicBezTo>
                      <a:pt x="355997" y="789013"/>
                      <a:pt x="371971" y="765052"/>
                      <a:pt x="390228" y="717129"/>
                    </a:cubicBezTo>
                    <a:cubicBezTo>
                      <a:pt x="305222" y="692027"/>
                      <a:pt x="262719" y="673485"/>
                      <a:pt x="262719" y="661504"/>
                    </a:cubicBezTo>
                    <a:lnTo>
                      <a:pt x="271277" y="661504"/>
                    </a:lnTo>
                    <a:cubicBezTo>
                      <a:pt x="318058" y="682613"/>
                      <a:pt x="368548" y="693168"/>
                      <a:pt x="422747" y="693168"/>
                    </a:cubicBezTo>
                    <a:cubicBezTo>
                      <a:pt x="439862" y="688033"/>
                      <a:pt x="450416" y="677479"/>
                      <a:pt x="454410" y="661504"/>
                    </a:cubicBezTo>
                    <a:cubicBezTo>
                      <a:pt x="453839" y="638684"/>
                      <a:pt x="382241" y="593614"/>
                      <a:pt x="239614" y="526294"/>
                    </a:cubicBezTo>
                    <a:lnTo>
                      <a:pt x="239614" y="510035"/>
                    </a:lnTo>
                    <a:lnTo>
                      <a:pt x="247315" y="510035"/>
                    </a:lnTo>
                    <a:cubicBezTo>
                      <a:pt x="377391" y="584201"/>
                      <a:pt x="446423" y="621284"/>
                      <a:pt x="454410" y="621284"/>
                    </a:cubicBezTo>
                    <a:cubicBezTo>
                      <a:pt x="454410" y="616149"/>
                      <a:pt x="456977" y="613582"/>
                      <a:pt x="462112" y="613582"/>
                    </a:cubicBezTo>
                    <a:cubicBezTo>
                      <a:pt x="447279" y="587909"/>
                      <a:pt x="402208" y="532284"/>
                      <a:pt x="326901" y="446708"/>
                    </a:cubicBezTo>
                    <a:lnTo>
                      <a:pt x="326901" y="438151"/>
                    </a:lnTo>
                    <a:lnTo>
                      <a:pt x="342305" y="438151"/>
                    </a:lnTo>
                    <a:cubicBezTo>
                      <a:pt x="423887" y="549970"/>
                      <a:pt x="482365" y="605880"/>
                      <a:pt x="517736" y="605880"/>
                    </a:cubicBezTo>
                    <a:lnTo>
                      <a:pt x="526294" y="589620"/>
                    </a:lnTo>
                    <a:lnTo>
                      <a:pt x="526294" y="581919"/>
                    </a:lnTo>
                    <a:cubicBezTo>
                      <a:pt x="504615" y="557957"/>
                      <a:pt x="493775" y="544550"/>
                      <a:pt x="493775" y="541698"/>
                    </a:cubicBezTo>
                    <a:lnTo>
                      <a:pt x="493775" y="510035"/>
                    </a:lnTo>
                    <a:lnTo>
                      <a:pt x="510034" y="510035"/>
                    </a:lnTo>
                    <a:cubicBezTo>
                      <a:pt x="517451" y="547118"/>
                      <a:pt x="528005" y="565659"/>
                      <a:pt x="541697" y="565659"/>
                    </a:cubicBezTo>
                    <a:cubicBezTo>
                      <a:pt x="549114" y="565659"/>
                      <a:pt x="557101" y="557672"/>
                      <a:pt x="565659" y="541698"/>
                    </a:cubicBezTo>
                    <a:lnTo>
                      <a:pt x="565659" y="510035"/>
                    </a:lnTo>
                    <a:cubicBezTo>
                      <a:pt x="565659" y="475804"/>
                      <a:pt x="507182" y="353715"/>
                      <a:pt x="390228" y="143768"/>
                    </a:cubicBezTo>
                    <a:close/>
                    <a:moveTo>
                      <a:pt x="878868" y="134355"/>
                    </a:moveTo>
                    <a:lnTo>
                      <a:pt x="886569" y="134355"/>
                    </a:lnTo>
                    <a:cubicBezTo>
                      <a:pt x="897409" y="136067"/>
                      <a:pt x="902829" y="141486"/>
                      <a:pt x="902829" y="150615"/>
                    </a:cubicBezTo>
                    <a:lnTo>
                      <a:pt x="902829" y="158316"/>
                    </a:lnTo>
                    <a:cubicBezTo>
                      <a:pt x="902829" y="169156"/>
                      <a:pt x="897409" y="174576"/>
                      <a:pt x="886569" y="174576"/>
                    </a:cubicBezTo>
                    <a:lnTo>
                      <a:pt x="878868" y="174576"/>
                    </a:lnTo>
                    <a:cubicBezTo>
                      <a:pt x="868028" y="174576"/>
                      <a:pt x="862608" y="169156"/>
                      <a:pt x="862608" y="158316"/>
                    </a:cubicBezTo>
                    <a:lnTo>
                      <a:pt x="862608" y="150615"/>
                    </a:lnTo>
                    <a:cubicBezTo>
                      <a:pt x="864320" y="139775"/>
                      <a:pt x="869739" y="134355"/>
                      <a:pt x="878868" y="134355"/>
                    </a:cubicBezTo>
                    <a:close/>
                    <a:moveTo>
                      <a:pt x="510034" y="95846"/>
                    </a:moveTo>
                    <a:cubicBezTo>
                      <a:pt x="537419" y="95846"/>
                      <a:pt x="569367" y="127794"/>
                      <a:pt x="605880" y="191691"/>
                    </a:cubicBezTo>
                    <a:lnTo>
                      <a:pt x="605880" y="199393"/>
                    </a:lnTo>
                    <a:lnTo>
                      <a:pt x="597322" y="199393"/>
                    </a:lnTo>
                    <a:cubicBezTo>
                      <a:pt x="528290" y="192547"/>
                      <a:pt x="493775" y="166018"/>
                      <a:pt x="493775" y="119807"/>
                    </a:cubicBezTo>
                    <a:lnTo>
                      <a:pt x="493775" y="103548"/>
                    </a:lnTo>
                    <a:cubicBezTo>
                      <a:pt x="504615" y="103548"/>
                      <a:pt x="510034" y="100980"/>
                      <a:pt x="510034" y="95846"/>
                    </a:cubicBezTo>
                    <a:close/>
                    <a:moveTo>
                      <a:pt x="374824" y="0"/>
                    </a:moveTo>
                    <a:lnTo>
                      <a:pt x="398785" y="0"/>
                    </a:lnTo>
                    <a:lnTo>
                      <a:pt x="398785" y="16260"/>
                    </a:lnTo>
                    <a:cubicBezTo>
                      <a:pt x="398785" y="27100"/>
                      <a:pt x="393365" y="32519"/>
                      <a:pt x="382526" y="32519"/>
                    </a:cubicBezTo>
                    <a:lnTo>
                      <a:pt x="374824" y="32519"/>
                    </a:lnTo>
                    <a:cubicBezTo>
                      <a:pt x="363984" y="32519"/>
                      <a:pt x="358564" y="27100"/>
                      <a:pt x="358564" y="16260"/>
                    </a:cubicBezTo>
                    <a:cubicBezTo>
                      <a:pt x="360276" y="5420"/>
                      <a:pt x="365696" y="0"/>
                      <a:pt x="3748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sp3d>
                <a:bevelT w="139700" h="1397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SA" sz="13800" dirty="0">
                  <a:latin typeface="Dog Rough" panose="02000500000000000000" pitchFamily="2" charset="0"/>
                </a:endParaRPr>
              </a:p>
            </p:txBody>
          </p:sp>
        </p:grp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810C6E9-25CF-468E-A534-0A36CF8A6B6D}"/>
                </a:ext>
              </a:extLst>
            </p:cNvPr>
            <p:cNvSpPr txBox="1"/>
            <p:nvPr/>
          </p:nvSpPr>
          <p:spPr>
            <a:xfrm>
              <a:off x="466046" y="534147"/>
              <a:ext cx="3746461" cy="400110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000" b="1" i="0" u="none" strike="noStrike" baseline="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Because versus So </a:t>
              </a: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51E3743-4D9C-435D-AED5-4B365EE056F0}"/>
              </a:ext>
            </a:extLst>
          </p:cNvPr>
          <p:cNvSpPr txBox="1"/>
          <p:nvPr/>
        </p:nvSpPr>
        <p:spPr>
          <a:xfrm>
            <a:off x="237046" y="3207083"/>
            <a:ext cx="88255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0" i="0" u="none" strike="noStrike" baseline="0" dirty="0"/>
              <a:t>. Most accidents happen</a:t>
            </a:r>
            <a:r>
              <a:rPr lang="en-US" sz="2400" b="0" i="0" u="none" strike="noStrike" baseline="0" dirty="0">
                <a:highlight>
                  <a:srgbClr val="FFFF00"/>
                </a:highlight>
              </a:rPr>
              <a:t> because </a:t>
            </a:r>
            <a:r>
              <a:rPr lang="en-US" sz="2400" b="0" i="0" u="none" strike="noStrike" baseline="0" dirty="0"/>
              <a:t>people don’t pay attention.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6B1CD49-484A-45AE-9861-C54999EE365C}"/>
              </a:ext>
            </a:extLst>
          </p:cNvPr>
          <p:cNvSpPr txBox="1"/>
          <p:nvPr/>
        </p:nvSpPr>
        <p:spPr>
          <a:xfrm>
            <a:off x="6119001" y="2055859"/>
            <a:ext cx="4715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FF0000"/>
                </a:solidFill>
              </a:rPr>
              <a:t> introduces a reason—it tells why.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985ABE4-73A6-43B5-ACAB-AFBE502ABA9F}"/>
              </a:ext>
            </a:extLst>
          </p:cNvPr>
          <p:cNvSpPr txBox="1"/>
          <p:nvPr/>
        </p:nvSpPr>
        <p:spPr>
          <a:xfrm>
            <a:off x="0" y="5602423"/>
            <a:ext cx="88255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0" i="0" u="none" strike="noStrike" baseline="0" dirty="0"/>
              <a:t> He didn’t turn off the electricity, </a:t>
            </a:r>
            <a:r>
              <a:rPr lang="en-US" sz="2400" b="0" i="0" u="none" strike="noStrike" baseline="0" dirty="0">
                <a:highlight>
                  <a:srgbClr val="FFFF00"/>
                </a:highlight>
              </a:rPr>
              <a:t>so</a:t>
            </a:r>
            <a:r>
              <a:rPr lang="en-US" sz="2400" b="0" i="0" u="none" strike="noStrike" baseline="0" dirty="0"/>
              <a:t> he got a shock </a:t>
            </a:r>
          </a:p>
        </p:txBody>
      </p:sp>
      <p:sp>
        <p:nvSpPr>
          <p:cNvPr id="5" name="فقاعة الكلام: مستطيلة 4">
            <a:extLst>
              <a:ext uri="{FF2B5EF4-FFF2-40B4-BE49-F238E27FC236}">
                <a16:creationId xmlns:a16="http://schemas.microsoft.com/office/drawing/2014/main" id="{978D4773-6F31-4484-B1DA-92BBD1D45639}"/>
              </a:ext>
            </a:extLst>
          </p:cNvPr>
          <p:cNvSpPr/>
          <p:nvPr/>
        </p:nvSpPr>
        <p:spPr>
          <a:xfrm>
            <a:off x="3320337" y="1742108"/>
            <a:ext cx="2658920" cy="883577"/>
          </a:xfrm>
          <a:prstGeom prst="wedgeRectCallout">
            <a:avLst>
              <a:gd name="adj1" fmla="val -21587"/>
              <a:gd name="adj2" fmla="val 121802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0" i="0" u="none" strike="noStrike" baseline="0" dirty="0"/>
              <a:t>The subordinate conjunction</a:t>
            </a:r>
            <a:endParaRPr lang="ar-SA" sz="24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5973BAB-364F-411B-AB81-0DF1B7933E16}"/>
              </a:ext>
            </a:extLst>
          </p:cNvPr>
          <p:cNvSpPr txBox="1"/>
          <p:nvPr/>
        </p:nvSpPr>
        <p:spPr>
          <a:xfrm>
            <a:off x="6444351" y="4352299"/>
            <a:ext cx="439049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0000"/>
                </a:solidFill>
              </a:rPr>
              <a:t> </a:t>
            </a:r>
            <a:r>
              <a:rPr lang="en-US" sz="2000" b="1" i="0" u="none" strike="noStrike" baseline="0" dirty="0">
                <a:solidFill>
                  <a:srgbClr val="FF0000"/>
                </a:solidFill>
              </a:rPr>
              <a:t>introduces a consequence or a result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4" name="فقاعة الكلام: مستطيلة 13">
            <a:extLst>
              <a:ext uri="{FF2B5EF4-FFF2-40B4-BE49-F238E27FC236}">
                <a16:creationId xmlns:a16="http://schemas.microsoft.com/office/drawing/2014/main" id="{9D44BDF2-DA58-4144-8E2C-C0C33D56DFA9}"/>
              </a:ext>
            </a:extLst>
          </p:cNvPr>
          <p:cNvSpPr/>
          <p:nvPr/>
        </p:nvSpPr>
        <p:spPr>
          <a:xfrm>
            <a:off x="3569004" y="4035295"/>
            <a:ext cx="2658920" cy="883577"/>
          </a:xfrm>
          <a:prstGeom prst="wedgeRectCallout">
            <a:avLst>
              <a:gd name="adj1" fmla="val -21587"/>
              <a:gd name="adj2" fmla="val 121802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0" i="0" u="none" strike="noStrike" baseline="0" dirty="0"/>
              <a:t>The conjunction</a:t>
            </a:r>
            <a:endParaRPr lang="ar-SA" sz="24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689BF4D-3A7B-427F-A085-1BC72DD5D9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4846" r="24914" b="28796"/>
          <a:stretch/>
        </p:blipFill>
        <p:spPr>
          <a:xfrm flipH="1">
            <a:off x="9626166" y="-72722"/>
            <a:ext cx="2513076" cy="32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accel="6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9" accel="6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9" accel="6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13" grpId="0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accel="6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9" accel="6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9" accel="6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  <p:bldP spid="13" grpId="0"/>
          <p:bldP spid="14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33471127"/>
</p:tagLst>
</file>

<file path=ppt/theme/theme1.xml><?xml version="1.0" encoding="utf-8"?>
<a:theme xmlns:a="http://schemas.openxmlformats.org/drawingml/2006/main" name="نسق Office">
  <a:themeElements>
    <a:clrScheme name="أخضر مزرق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654</Words>
  <Application>Microsoft Office PowerPoint</Application>
  <PresentationFormat>شاشة عريضة</PresentationFormat>
  <Paragraphs>123</Paragraphs>
  <Slides>17</Slides>
  <Notes>11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29" baseType="lpstr">
      <vt:lpstr>Abadi</vt:lpstr>
      <vt:lpstr>Arial</vt:lpstr>
      <vt:lpstr>Calibri</vt:lpstr>
      <vt:lpstr>Calibri Light</vt:lpstr>
      <vt:lpstr>CVGAC S+ Proxima Nova</vt:lpstr>
      <vt:lpstr>Dog Rough</vt:lpstr>
      <vt:lpstr>MV Boli</vt:lpstr>
      <vt:lpstr>Proxima Nova</vt:lpstr>
      <vt:lpstr>Proxima Nova ExCn</vt:lpstr>
      <vt:lpstr>Proxima Nova Light</vt:lpstr>
      <vt:lpstr>نسق Office</vt:lpstr>
      <vt:lpstr>تصميم مخصص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17</cp:revision>
  <dcterms:created xsi:type="dcterms:W3CDTF">2021-12-07T15:22:18Z</dcterms:created>
  <dcterms:modified xsi:type="dcterms:W3CDTF">2022-12-09T09:06:07Z</dcterms:modified>
</cp:coreProperties>
</file>