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90" r:id="rId5"/>
    <p:sldId id="292" r:id="rId6"/>
    <p:sldId id="260" r:id="rId7"/>
    <p:sldId id="291" r:id="rId8"/>
    <p:sldId id="293" r:id="rId9"/>
    <p:sldId id="296" r:id="rId10"/>
    <p:sldId id="295" r:id="rId11"/>
    <p:sldId id="297" r:id="rId12"/>
    <p:sldId id="298" r:id="rId13"/>
    <p:sldId id="301" r:id="rId14"/>
    <p:sldId id="299" r:id="rId15"/>
    <p:sldId id="300" r:id="rId16"/>
    <p:sldId id="302" r:id="rId17"/>
    <p:sldId id="304" r:id="rId18"/>
    <p:sldId id="303" r:id="rId19"/>
    <p:sldId id="305" r:id="rId20"/>
    <p:sldId id="294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2EE"/>
    <a:srgbClr val="FDE2D3"/>
    <a:srgbClr val="FDDDD1"/>
    <a:srgbClr val="A6C4D8"/>
    <a:srgbClr val="E16931"/>
    <a:srgbClr val="FEE3D8"/>
    <a:srgbClr val="E4F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0214C1-2866-4E24-81E9-800C1C587FD5}" v="22" dt="2022-12-11T17:47:38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8435" autoAdjust="0"/>
  </p:normalViewPr>
  <p:slideViewPr>
    <p:cSldViewPr snapToGrid="0">
      <p:cViewPr varScale="1">
        <p:scale>
          <a:sx n="59" d="100"/>
          <a:sy n="59" d="100"/>
        </p:scale>
        <p:origin x="74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750214C1-2866-4E24-81E9-800C1C587FD5}"/>
    <pc:docChg chg="modSld">
      <pc:chgData name="حصه بنت العتيبي" userId="c1fe605c-1aaf-4791-a440-af891effc177" providerId="ADAL" clId="{750214C1-2866-4E24-81E9-800C1C587FD5}" dt="2022-12-11T17:47:38.318" v="21"/>
      <pc:docMkLst>
        <pc:docMk/>
      </pc:docMkLst>
      <pc:sldChg chg="modTransition">
        <pc:chgData name="حصه بنت العتيبي" userId="c1fe605c-1aaf-4791-a440-af891effc177" providerId="ADAL" clId="{750214C1-2866-4E24-81E9-800C1C587FD5}" dt="2022-12-11T17:44:44.698" v="0"/>
        <pc:sldMkLst>
          <pc:docMk/>
          <pc:sldMk cId="4228528207" sldId="257"/>
        </pc:sldMkLst>
      </pc:sldChg>
      <pc:sldChg chg="modTransition">
        <pc:chgData name="حصه بنت العتيبي" userId="c1fe605c-1aaf-4791-a440-af891effc177" providerId="ADAL" clId="{750214C1-2866-4E24-81E9-800C1C587FD5}" dt="2022-12-11T17:44:47.627" v="1"/>
        <pc:sldMkLst>
          <pc:docMk/>
          <pc:sldMk cId="1287123038" sldId="259"/>
        </pc:sldMkLst>
      </pc:sldChg>
      <pc:sldChg chg="modAnim">
        <pc:chgData name="حصه بنت العتيبي" userId="c1fe605c-1aaf-4791-a440-af891effc177" providerId="ADAL" clId="{750214C1-2866-4E24-81E9-800C1C587FD5}" dt="2022-12-11T17:45:04.104" v="2"/>
        <pc:sldMkLst>
          <pc:docMk/>
          <pc:sldMk cId="62183053" sldId="260"/>
        </pc:sldMkLst>
      </pc:sldChg>
      <pc:sldChg chg="modTransition">
        <pc:chgData name="حصه بنت العتيبي" userId="c1fe605c-1aaf-4791-a440-af891effc177" providerId="ADAL" clId="{750214C1-2866-4E24-81E9-800C1C587FD5}" dt="2022-12-11T17:45:14.726" v="3"/>
        <pc:sldMkLst>
          <pc:docMk/>
          <pc:sldMk cId="576364665" sldId="291"/>
        </pc:sldMkLst>
      </pc:sldChg>
      <pc:sldChg chg="modTransition">
        <pc:chgData name="حصه بنت العتيبي" userId="c1fe605c-1aaf-4791-a440-af891effc177" providerId="ADAL" clId="{750214C1-2866-4E24-81E9-800C1C587FD5}" dt="2022-12-11T17:45:19.757" v="4"/>
        <pc:sldMkLst>
          <pc:docMk/>
          <pc:sldMk cId="2439998510" sldId="293"/>
        </pc:sldMkLst>
      </pc:sldChg>
      <pc:sldChg chg="modTransition">
        <pc:chgData name="حصه بنت العتيبي" userId="c1fe605c-1aaf-4791-a440-af891effc177" providerId="ADAL" clId="{750214C1-2866-4E24-81E9-800C1C587FD5}" dt="2022-12-11T17:47:38.318" v="21"/>
        <pc:sldMkLst>
          <pc:docMk/>
          <pc:sldMk cId="4282248165" sldId="294"/>
        </pc:sldMkLst>
      </pc:sldChg>
      <pc:sldChg chg="modTransition">
        <pc:chgData name="حصه بنت العتيبي" userId="c1fe605c-1aaf-4791-a440-af891effc177" providerId="ADAL" clId="{750214C1-2866-4E24-81E9-800C1C587FD5}" dt="2022-12-11T17:45:52.770" v="9"/>
        <pc:sldMkLst>
          <pc:docMk/>
          <pc:sldMk cId="1872177797" sldId="295"/>
        </pc:sldMkLst>
      </pc:sldChg>
      <pc:sldChg chg="modSp modTransition">
        <pc:chgData name="حصه بنت العتيبي" userId="c1fe605c-1aaf-4791-a440-af891effc177" providerId="ADAL" clId="{750214C1-2866-4E24-81E9-800C1C587FD5}" dt="2022-12-11T17:45:44.231" v="8" actId="1076"/>
        <pc:sldMkLst>
          <pc:docMk/>
          <pc:sldMk cId="1562895176" sldId="296"/>
        </pc:sldMkLst>
        <pc:picChg chg="mod">
          <ac:chgData name="حصه بنت العتيبي" userId="c1fe605c-1aaf-4791-a440-af891effc177" providerId="ADAL" clId="{750214C1-2866-4E24-81E9-800C1C587FD5}" dt="2022-12-11T17:45:44.231" v="8" actId="1076"/>
          <ac:picMkLst>
            <pc:docMk/>
            <pc:sldMk cId="1562895176" sldId="296"/>
            <ac:picMk id="1030" creationId="{683CEAB3-660F-4E3F-9A15-344897ADEE8F}"/>
          </ac:picMkLst>
        </pc:picChg>
      </pc:sldChg>
      <pc:sldChg chg="modTransition">
        <pc:chgData name="حصه بنت العتيبي" userId="c1fe605c-1aaf-4791-a440-af891effc177" providerId="ADAL" clId="{750214C1-2866-4E24-81E9-800C1C587FD5}" dt="2022-12-11T17:45:58.017" v="10"/>
        <pc:sldMkLst>
          <pc:docMk/>
          <pc:sldMk cId="3184476148" sldId="297"/>
        </pc:sldMkLst>
      </pc:sldChg>
      <pc:sldChg chg="modTransition">
        <pc:chgData name="حصه بنت العتيبي" userId="c1fe605c-1aaf-4791-a440-af891effc177" providerId="ADAL" clId="{750214C1-2866-4E24-81E9-800C1C587FD5}" dt="2022-12-11T17:46:04.050" v="11"/>
        <pc:sldMkLst>
          <pc:docMk/>
          <pc:sldMk cId="739050744" sldId="298"/>
        </pc:sldMkLst>
      </pc:sldChg>
      <pc:sldChg chg="modTransition">
        <pc:chgData name="حصه بنت العتيبي" userId="c1fe605c-1aaf-4791-a440-af891effc177" providerId="ADAL" clId="{750214C1-2866-4E24-81E9-800C1C587FD5}" dt="2022-12-11T17:46:22.241" v="14"/>
        <pc:sldMkLst>
          <pc:docMk/>
          <pc:sldMk cId="2199254703" sldId="299"/>
        </pc:sldMkLst>
      </pc:sldChg>
      <pc:sldChg chg="modTransition">
        <pc:chgData name="حصه بنت العتيبي" userId="c1fe605c-1aaf-4791-a440-af891effc177" providerId="ADAL" clId="{750214C1-2866-4E24-81E9-800C1C587FD5}" dt="2022-12-11T17:46:27.336" v="15"/>
        <pc:sldMkLst>
          <pc:docMk/>
          <pc:sldMk cId="1936106935" sldId="300"/>
        </pc:sldMkLst>
      </pc:sldChg>
      <pc:sldChg chg="modSp modTransition">
        <pc:chgData name="حصه بنت العتيبي" userId="c1fe605c-1aaf-4791-a440-af891effc177" providerId="ADAL" clId="{750214C1-2866-4E24-81E9-800C1C587FD5}" dt="2022-12-11T17:46:17.973" v="13"/>
        <pc:sldMkLst>
          <pc:docMk/>
          <pc:sldMk cId="1170049353" sldId="301"/>
        </pc:sldMkLst>
        <pc:picChg chg="mod">
          <ac:chgData name="حصه بنت العتيبي" userId="c1fe605c-1aaf-4791-a440-af891effc177" providerId="ADAL" clId="{750214C1-2866-4E24-81E9-800C1C587FD5}" dt="2022-12-11T17:46:12.045" v="12"/>
          <ac:picMkLst>
            <pc:docMk/>
            <pc:sldMk cId="1170049353" sldId="301"/>
            <ac:picMk id="1030" creationId="{683CEAB3-660F-4E3F-9A15-344897ADEE8F}"/>
          </ac:picMkLst>
        </pc:picChg>
      </pc:sldChg>
      <pc:sldChg chg="modTransition">
        <pc:chgData name="حصه بنت العتيبي" userId="c1fe605c-1aaf-4791-a440-af891effc177" providerId="ADAL" clId="{750214C1-2866-4E24-81E9-800C1C587FD5}" dt="2022-12-11T17:46:31.635" v="16"/>
        <pc:sldMkLst>
          <pc:docMk/>
          <pc:sldMk cId="3199317557" sldId="302"/>
        </pc:sldMkLst>
      </pc:sldChg>
      <pc:sldChg chg="modSp modTransition">
        <pc:chgData name="حصه بنت العتيبي" userId="c1fe605c-1aaf-4791-a440-af891effc177" providerId="ADAL" clId="{750214C1-2866-4E24-81E9-800C1C587FD5}" dt="2022-12-11T17:47:31.258" v="19"/>
        <pc:sldMkLst>
          <pc:docMk/>
          <pc:sldMk cId="1895979170" sldId="303"/>
        </pc:sldMkLst>
        <pc:picChg chg="mod">
          <ac:chgData name="حصه بنت العتيبي" userId="c1fe605c-1aaf-4791-a440-af891effc177" providerId="ADAL" clId="{750214C1-2866-4E24-81E9-800C1C587FD5}" dt="2022-12-11T17:46:51.791" v="18"/>
          <ac:picMkLst>
            <pc:docMk/>
            <pc:sldMk cId="1895979170" sldId="303"/>
            <ac:picMk id="1030" creationId="{683CEAB3-660F-4E3F-9A15-344897ADEE8F}"/>
          </ac:picMkLst>
        </pc:picChg>
      </pc:sldChg>
      <pc:sldChg chg="modTransition">
        <pc:chgData name="حصه بنت العتيبي" userId="c1fe605c-1aaf-4791-a440-af891effc177" providerId="ADAL" clId="{750214C1-2866-4E24-81E9-800C1C587FD5}" dt="2022-12-11T17:46:37.917" v="17"/>
        <pc:sldMkLst>
          <pc:docMk/>
          <pc:sldMk cId="121486101" sldId="304"/>
        </pc:sldMkLst>
      </pc:sldChg>
      <pc:sldChg chg="modTransition">
        <pc:chgData name="حصه بنت العتيبي" userId="c1fe605c-1aaf-4791-a440-af891effc177" providerId="ADAL" clId="{750214C1-2866-4E24-81E9-800C1C587FD5}" dt="2022-12-11T17:47:35.304" v="20"/>
        <pc:sldMkLst>
          <pc:docMk/>
          <pc:sldMk cId="2540781248" sldId="305"/>
        </pc:sldMkLst>
      </pc:sldChg>
    </pc:docChg>
  </pc:docChgLst>
  <pc:docChgLst>
    <pc:chgData name="حصه بنت العتيبي" userId="c1fe605c-1aaf-4791-a440-af891effc177" providerId="ADAL" clId="{9F50BC18-E418-4F00-95C3-E2CCA9A5B4FD}"/>
    <pc:docChg chg="undo custSel addSld delSld modSld sldOrd modMainMaster">
      <pc:chgData name="حصه بنت العتيبي" userId="c1fe605c-1aaf-4791-a440-af891effc177" providerId="ADAL" clId="{9F50BC18-E418-4F00-95C3-E2CCA9A5B4FD}" dt="2021-12-15T05:50:45.804" v="1969" actId="1076"/>
      <pc:docMkLst>
        <pc:docMk/>
      </pc:docMkLst>
      <pc:sldChg chg="addSp delSp modSp new mod setBg">
        <pc:chgData name="حصه بنت العتيبي" userId="c1fe605c-1aaf-4791-a440-af891effc177" providerId="ADAL" clId="{9F50BC18-E418-4F00-95C3-E2CCA9A5B4FD}" dt="2021-12-14T08:26:50.033" v="68"/>
        <pc:sldMkLst>
          <pc:docMk/>
          <pc:sldMk cId="375725605" sldId="256"/>
        </pc:sldMkLst>
        <pc:spChg chg="del">
          <ac:chgData name="حصه بنت العتيبي" userId="c1fe605c-1aaf-4791-a440-af891effc177" providerId="ADAL" clId="{9F50BC18-E418-4F00-95C3-E2CCA9A5B4FD}" dt="2021-12-14T08:19:45.255" v="1" actId="478"/>
          <ac:spMkLst>
            <pc:docMk/>
            <pc:sldMk cId="375725605" sldId="256"/>
            <ac:spMk id="2" creationId="{9C06E887-B066-4FCA-A87F-A806F185EE63}"/>
          </ac:spMkLst>
        </pc:spChg>
        <pc:spChg chg="del">
          <ac:chgData name="حصه بنت العتيبي" userId="c1fe605c-1aaf-4791-a440-af891effc177" providerId="ADAL" clId="{9F50BC18-E418-4F00-95C3-E2CCA9A5B4FD}" dt="2021-12-14T08:19:45.255" v="1" actId="478"/>
          <ac:spMkLst>
            <pc:docMk/>
            <pc:sldMk cId="375725605" sldId="256"/>
            <ac:spMk id="3" creationId="{C96E645E-E910-4247-952D-06D472A07F3D}"/>
          </ac:spMkLst>
        </pc:spChg>
        <pc:picChg chg="add mod">
          <ac:chgData name="حصه بنت العتيبي" userId="c1fe605c-1aaf-4791-a440-af891effc177" providerId="ADAL" clId="{9F50BC18-E418-4F00-95C3-E2CCA9A5B4FD}" dt="2021-12-14T08:22:39.695" v="26" actId="14100"/>
          <ac:picMkLst>
            <pc:docMk/>
            <pc:sldMk cId="375725605" sldId="256"/>
            <ac:picMk id="5" creationId="{833ABBC7-5EF3-4DC1-BA88-547959352F22}"/>
          </ac:picMkLst>
        </pc:picChg>
        <pc:picChg chg="add del mod">
          <ac:chgData name="حصه بنت العتيبي" userId="c1fe605c-1aaf-4791-a440-af891effc177" providerId="ADAL" clId="{9F50BC18-E418-4F00-95C3-E2CCA9A5B4FD}" dt="2021-12-14T08:26:39.276" v="64" actId="478"/>
          <ac:picMkLst>
            <pc:docMk/>
            <pc:sldMk cId="375725605" sldId="256"/>
            <ac:picMk id="1026" creationId="{A06D5166-6FAD-4871-8BC1-EB27F5C60098}"/>
          </ac:picMkLst>
        </pc:picChg>
      </pc:sldChg>
      <pc:sldChg chg="addSp delSp modSp add mod">
        <pc:chgData name="حصه بنت العتيبي" userId="c1fe605c-1aaf-4791-a440-af891effc177" providerId="ADAL" clId="{9F50BC18-E418-4F00-95C3-E2CCA9A5B4FD}" dt="2021-12-14T08:27:10.424" v="70" actId="1076"/>
        <pc:sldMkLst>
          <pc:docMk/>
          <pc:sldMk cId="4228528207" sldId="257"/>
        </pc:sldMkLst>
        <pc:spChg chg="mod">
          <ac:chgData name="حصه بنت العتيبي" userId="c1fe605c-1aaf-4791-a440-af891effc177" providerId="ADAL" clId="{9F50BC18-E418-4F00-95C3-E2CCA9A5B4FD}" dt="2021-12-14T08:22:55.159" v="28"/>
          <ac:spMkLst>
            <pc:docMk/>
            <pc:sldMk cId="4228528207" sldId="257"/>
            <ac:spMk id="6" creationId="{3BF2DF8D-52DB-46C4-B837-80888F2F4199}"/>
          </ac:spMkLst>
        </pc:spChg>
        <pc:grpChg chg="add del mod">
          <ac:chgData name="حصه بنت العتيبي" userId="c1fe605c-1aaf-4791-a440-af891effc177" providerId="ADAL" clId="{9F50BC18-E418-4F00-95C3-E2CCA9A5B4FD}" dt="2021-12-14T08:27:10.424" v="70" actId="1076"/>
          <ac:grpSpMkLst>
            <pc:docMk/>
            <pc:sldMk cId="4228528207" sldId="257"/>
            <ac:grpSpMk id="4" creationId="{22D76BB8-26AE-4B23-B3B0-008E55925F92}"/>
          </ac:grpSpMkLst>
        </pc:grpChg>
        <pc:picChg chg="add del mod">
          <ac:chgData name="حصه بنت العتيبي" userId="c1fe605c-1aaf-4791-a440-af891effc177" providerId="ADAL" clId="{9F50BC18-E418-4F00-95C3-E2CCA9A5B4FD}" dt="2021-12-14T08:26:34.480" v="63" actId="478"/>
          <ac:picMkLst>
            <pc:docMk/>
            <pc:sldMk cId="4228528207" sldId="257"/>
            <ac:picMk id="3" creationId="{589D2DFB-C7C1-4C09-9B52-737E1B1CEF11}"/>
          </ac:picMkLst>
        </pc:picChg>
        <pc:picChg chg="mod">
          <ac:chgData name="حصه بنت العتيبي" userId="c1fe605c-1aaf-4791-a440-af891effc177" providerId="ADAL" clId="{9F50BC18-E418-4F00-95C3-E2CCA9A5B4FD}" dt="2021-12-14T08:22:55.159" v="28"/>
          <ac:picMkLst>
            <pc:docMk/>
            <pc:sldMk cId="4228528207" sldId="257"/>
            <ac:picMk id="5" creationId="{ADB45A61-45A3-4782-AC81-0B06FCB010CA}"/>
          </ac:picMkLst>
        </pc:picChg>
        <pc:picChg chg="del">
          <ac:chgData name="حصه بنت العتيبي" userId="c1fe605c-1aaf-4791-a440-af891effc177" providerId="ADAL" clId="{9F50BC18-E418-4F00-95C3-E2CCA9A5B4FD}" dt="2021-12-14T08:22:18.364" v="20" actId="21"/>
          <ac:picMkLst>
            <pc:docMk/>
            <pc:sldMk cId="4228528207" sldId="257"/>
            <ac:picMk id="1026" creationId="{2C17F227-DCB0-4E77-B13F-8E6B852275B8}"/>
          </ac:picMkLst>
        </pc:picChg>
      </pc:sldChg>
      <pc:sldChg chg="addSp delSp modSp add mod">
        <pc:chgData name="حصه بنت العتيبي" userId="c1fe605c-1aaf-4791-a440-af891effc177" providerId="ADAL" clId="{9F50BC18-E418-4F00-95C3-E2CCA9A5B4FD}" dt="2021-12-14T08:26:58.048" v="69" actId="478"/>
        <pc:sldMkLst>
          <pc:docMk/>
          <pc:sldMk cId="1287123038" sldId="259"/>
        </pc:sldMkLst>
        <pc:spChg chg="mod">
          <ac:chgData name="حصه بنت العتيبي" userId="c1fe605c-1aaf-4791-a440-af891effc177" providerId="ADAL" clId="{9F50BC18-E418-4F00-95C3-E2CCA9A5B4FD}" dt="2021-12-14T08:23:41.701" v="35" actId="1076"/>
          <ac:spMkLst>
            <pc:docMk/>
            <pc:sldMk cId="1287123038" sldId="259"/>
            <ac:spMk id="2" creationId="{36EE1670-E24E-4A26-B023-F75F2E2724B6}"/>
          </ac:spMkLst>
        </pc:spChg>
        <pc:spChg chg="mod">
          <ac:chgData name="حصه بنت العتيبي" userId="c1fe605c-1aaf-4791-a440-af891effc177" providerId="ADAL" clId="{9F50BC18-E418-4F00-95C3-E2CCA9A5B4FD}" dt="2021-12-14T08:23:45.374" v="36" actId="1076"/>
          <ac:spMkLst>
            <pc:docMk/>
            <pc:sldMk cId="1287123038" sldId="259"/>
            <ac:spMk id="3" creationId="{ACB30744-6CAD-4371-9C40-3A99C8B55237}"/>
          </ac:spMkLst>
        </pc:spChg>
        <pc:spChg chg="mod">
          <ac:chgData name="حصه بنت العتيبي" userId="c1fe605c-1aaf-4791-a440-af891effc177" providerId="ADAL" clId="{9F50BC18-E418-4F00-95C3-E2CCA9A5B4FD}" dt="2021-12-14T08:23:11.382" v="30"/>
          <ac:spMkLst>
            <pc:docMk/>
            <pc:sldMk cId="1287123038" sldId="259"/>
            <ac:spMk id="8" creationId="{0952313F-E68A-4D8B-B48D-F58D6718D4D7}"/>
          </ac:spMkLst>
        </pc:spChg>
        <pc:spChg chg="mod">
          <ac:chgData name="حصه بنت العتيبي" userId="c1fe605c-1aaf-4791-a440-af891effc177" providerId="ADAL" clId="{9F50BC18-E418-4F00-95C3-E2CCA9A5B4FD}" dt="2021-12-14T08:23:38.242" v="34" actId="1076"/>
          <ac:spMkLst>
            <pc:docMk/>
            <pc:sldMk cId="1287123038" sldId="259"/>
            <ac:spMk id="16" creationId="{0DEF0954-3C4C-4A33-BFE4-F1F1D19C59AE}"/>
          </ac:spMkLst>
        </pc:spChg>
        <pc:spChg chg="mod">
          <ac:chgData name="حصه بنت العتيبي" userId="c1fe605c-1aaf-4791-a440-af891effc177" providerId="ADAL" clId="{9F50BC18-E418-4F00-95C3-E2CCA9A5B4FD}" dt="2021-12-14T08:23:38.242" v="34" actId="1076"/>
          <ac:spMkLst>
            <pc:docMk/>
            <pc:sldMk cId="1287123038" sldId="259"/>
            <ac:spMk id="17" creationId="{D011F7F5-D10E-4CBF-9F76-FD8EE07F4F9E}"/>
          </ac:spMkLst>
        </pc:spChg>
        <pc:grpChg chg="add del mod">
          <ac:chgData name="حصه بنت العتيبي" userId="c1fe605c-1aaf-4791-a440-af891effc177" providerId="ADAL" clId="{9F50BC18-E418-4F00-95C3-E2CCA9A5B4FD}" dt="2021-12-14T08:23:13.448" v="31"/>
          <ac:grpSpMkLst>
            <pc:docMk/>
            <pc:sldMk cId="1287123038" sldId="259"/>
            <ac:grpSpMk id="6" creationId="{53452A2E-E04E-463A-B397-CB544E236115}"/>
          </ac:grpSpMkLst>
        </pc:grpChg>
        <pc:picChg chg="mod">
          <ac:chgData name="حصه بنت العتيبي" userId="c1fe605c-1aaf-4791-a440-af891effc177" providerId="ADAL" clId="{9F50BC18-E418-4F00-95C3-E2CCA9A5B4FD}" dt="2021-12-14T08:23:11.382" v="30"/>
          <ac:picMkLst>
            <pc:docMk/>
            <pc:sldMk cId="1287123038" sldId="259"/>
            <ac:picMk id="7" creationId="{8A7F15BC-CA14-463A-9FF1-B6F03E62378A}"/>
          </ac:picMkLst>
        </pc:picChg>
        <pc:picChg chg="add del mod">
          <ac:chgData name="حصه بنت العتيبي" userId="c1fe605c-1aaf-4791-a440-af891effc177" providerId="ADAL" clId="{9F50BC18-E418-4F00-95C3-E2CCA9A5B4FD}" dt="2021-12-14T08:26:58.048" v="69" actId="478"/>
          <ac:picMkLst>
            <pc:docMk/>
            <pc:sldMk cId="1287123038" sldId="259"/>
            <ac:picMk id="9" creationId="{C4B40376-90EB-47E6-B2F5-37972A472612}"/>
          </ac:picMkLst>
        </pc:picChg>
      </pc:sldChg>
      <pc:sldChg chg="addSp delSp modSp add mod delAnim modAnim">
        <pc:chgData name="حصه بنت العتيبي" userId="c1fe605c-1aaf-4791-a440-af891effc177" providerId="ADAL" clId="{9F50BC18-E418-4F00-95C3-E2CCA9A5B4FD}" dt="2021-12-14T19:38:12.072" v="1962" actId="1076"/>
        <pc:sldMkLst>
          <pc:docMk/>
          <pc:sldMk cId="62183053" sldId="260"/>
        </pc:sldMkLst>
        <pc:spChg chg="mod topLvl">
          <ac:chgData name="حصه بنت العتيبي" userId="c1fe605c-1aaf-4791-a440-af891effc177" providerId="ADAL" clId="{9F50BC18-E418-4F00-95C3-E2CCA9A5B4FD}" dt="2021-12-14T17:46:28.051" v="760" actId="207"/>
          <ac:spMkLst>
            <pc:docMk/>
            <pc:sldMk cId="62183053" sldId="260"/>
            <ac:spMk id="7" creationId="{3D68BE48-9290-4A17-8FB9-3A440F8ADADA}"/>
          </ac:spMkLst>
        </pc:spChg>
        <pc:spChg chg="mod topLvl">
          <ac:chgData name="حصه بنت العتيبي" userId="c1fe605c-1aaf-4791-a440-af891effc177" providerId="ADAL" clId="{9F50BC18-E418-4F00-95C3-E2CCA9A5B4FD}" dt="2021-12-14T19:38:00.697" v="1960" actId="208"/>
          <ac:spMkLst>
            <pc:docMk/>
            <pc:sldMk cId="62183053" sldId="260"/>
            <ac:spMk id="11" creationId="{BE309C99-8889-47CD-85C8-8BF5BB8E0524}"/>
          </ac:spMkLst>
        </pc:spChg>
        <pc:spChg chg="mod topLvl">
          <ac:chgData name="حصه بنت العتيبي" userId="c1fe605c-1aaf-4791-a440-af891effc177" providerId="ADAL" clId="{9F50BC18-E418-4F00-95C3-E2CCA9A5B4FD}" dt="2021-12-14T19:38:00.697" v="1960" actId="208"/>
          <ac:spMkLst>
            <pc:docMk/>
            <pc:sldMk cId="62183053" sldId="260"/>
            <ac:spMk id="14" creationId="{9E1F94BB-2040-44FF-8A08-3D3B63048653}"/>
          </ac:spMkLst>
        </pc:spChg>
        <pc:spChg chg="mod topLvl">
          <ac:chgData name="حصه بنت العتيبي" userId="c1fe605c-1aaf-4791-a440-af891effc177" providerId="ADAL" clId="{9F50BC18-E418-4F00-95C3-E2CCA9A5B4FD}" dt="2021-12-14T19:38:00.697" v="1960" actId="208"/>
          <ac:spMkLst>
            <pc:docMk/>
            <pc:sldMk cId="62183053" sldId="260"/>
            <ac:spMk id="17" creationId="{B0B1966B-DF59-4EF8-84D6-98BB0EA60A36}"/>
          </ac:spMkLst>
        </pc:spChg>
        <pc:spChg chg="mod topLvl">
          <ac:chgData name="حصه بنت العتيبي" userId="c1fe605c-1aaf-4791-a440-af891effc177" providerId="ADAL" clId="{9F50BC18-E418-4F00-95C3-E2CCA9A5B4FD}" dt="2021-12-14T19:38:12.072" v="1962" actId="1076"/>
          <ac:spMkLst>
            <pc:docMk/>
            <pc:sldMk cId="62183053" sldId="260"/>
            <ac:spMk id="20" creationId="{5A158DC6-5A83-4F49-8B30-1F5DA1EAEE10}"/>
          </ac:spMkLst>
        </pc:spChg>
        <pc:spChg chg="add mod">
          <ac:chgData name="حصه بنت العتيبي" userId="c1fe605c-1aaf-4791-a440-af891effc177" providerId="ADAL" clId="{9F50BC18-E418-4F00-95C3-E2CCA9A5B4FD}" dt="2021-12-14T18:35:56.127" v="1031" actId="20577"/>
          <ac:spMkLst>
            <pc:docMk/>
            <pc:sldMk cId="62183053" sldId="260"/>
            <ac:spMk id="22" creationId="{11CDD221-94C1-4705-86D7-7B1510925E55}"/>
          </ac:spMkLst>
        </pc:spChg>
        <pc:spChg chg="add mod">
          <ac:chgData name="حصه بنت العتيبي" userId="c1fe605c-1aaf-4791-a440-af891effc177" providerId="ADAL" clId="{9F50BC18-E418-4F00-95C3-E2CCA9A5B4FD}" dt="2021-12-14T19:38:06.888" v="1961" actId="1076"/>
          <ac:spMkLst>
            <pc:docMk/>
            <pc:sldMk cId="62183053" sldId="260"/>
            <ac:spMk id="23" creationId="{8328E814-3A5B-44FD-A7F0-52CDB42384ED}"/>
          </ac:spMkLst>
        </pc:spChg>
        <pc:spChg chg="add mod">
          <ac:chgData name="حصه بنت العتيبي" userId="c1fe605c-1aaf-4791-a440-af891effc177" providerId="ADAL" clId="{9F50BC18-E418-4F00-95C3-E2CCA9A5B4FD}" dt="2021-12-14T19:38:00.697" v="1960" actId="208"/>
          <ac:spMkLst>
            <pc:docMk/>
            <pc:sldMk cId="62183053" sldId="260"/>
            <ac:spMk id="24" creationId="{25CE0A19-E50D-49E7-80DA-88C93848612E}"/>
          </ac:spMkLst>
        </pc:spChg>
        <pc:spChg chg="del">
          <ac:chgData name="حصه بنت العتيبي" userId="c1fe605c-1aaf-4791-a440-af891effc177" providerId="ADAL" clId="{9F50BC18-E418-4F00-95C3-E2CCA9A5B4FD}" dt="2021-12-14T17:55:17.522" v="786" actId="478"/>
          <ac:spMkLst>
            <pc:docMk/>
            <pc:sldMk cId="62183053" sldId="260"/>
            <ac:spMk id="30" creationId="{0000AC5C-6258-422B-BCDB-D2960B730DDE}"/>
          </ac:spMkLst>
        </pc:spChg>
        <pc:spChg chg="del mod">
          <ac:chgData name="حصه بنت العتيبي" userId="c1fe605c-1aaf-4791-a440-af891effc177" providerId="ADAL" clId="{9F50BC18-E418-4F00-95C3-E2CCA9A5B4FD}" dt="2021-12-14T17:55:17.522" v="786" actId="478"/>
          <ac:spMkLst>
            <pc:docMk/>
            <pc:sldMk cId="62183053" sldId="260"/>
            <ac:spMk id="31" creationId="{B0FB45F9-ED76-4CF9-9B59-5060F6D5020A}"/>
          </ac:spMkLst>
        </pc:spChg>
        <pc:spChg chg="del mod">
          <ac:chgData name="حصه بنت العتيبي" userId="c1fe605c-1aaf-4791-a440-af891effc177" providerId="ADAL" clId="{9F50BC18-E418-4F00-95C3-E2CCA9A5B4FD}" dt="2021-12-14T17:55:17.522" v="786" actId="478"/>
          <ac:spMkLst>
            <pc:docMk/>
            <pc:sldMk cId="62183053" sldId="260"/>
            <ac:spMk id="32" creationId="{CDF8FAB0-84F5-456F-978E-E4D6381B8C4D}"/>
          </ac:spMkLst>
        </pc:spChg>
        <pc:spChg chg="del mod">
          <ac:chgData name="حصه بنت العتيبي" userId="c1fe605c-1aaf-4791-a440-af891effc177" providerId="ADAL" clId="{9F50BC18-E418-4F00-95C3-E2CCA9A5B4FD}" dt="2021-12-14T17:55:17.522" v="786" actId="478"/>
          <ac:spMkLst>
            <pc:docMk/>
            <pc:sldMk cId="62183053" sldId="260"/>
            <ac:spMk id="33" creationId="{91B3C350-D8C8-4B7E-A631-D49374DF08F5}"/>
          </ac:spMkLst>
        </pc:spChg>
        <pc:grpChg chg="add del">
          <ac:chgData name="حصه بنت العتيبي" userId="c1fe605c-1aaf-4791-a440-af891effc177" providerId="ADAL" clId="{9F50BC18-E418-4F00-95C3-E2CCA9A5B4FD}" dt="2021-12-14T17:45:51.791" v="754" actId="165"/>
          <ac:grpSpMkLst>
            <pc:docMk/>
            <pc:sldMk cId="62183053" sldId="260"/>
            <ac:grpSpMk id="8" creationId="{DC2D4069-11D0-4DB3-ACC6-3843D215B187}"/>
          </ac:grpSpMkLst>
        </pc:grpChg>
        <pc:grpChg chg="del mod">
          <ac:chgData name="حصه بنت العتيبي" userId="c1fe605c-1aaf-4791-a440-af891effc177" providerId="ADAL" clId="{9F50BC18-E418-4F00-95C3-E2CCA9A5B4FD}" dt="2021-12-14T17:46:45.215" v="762" actId="165"/>
          <ac:grpSpMkLst>
            <pc:docMk/>
            <pc:sldMk cId="62183053" sldId="260"/>
            <ac:grpSpMk id="9" creationId="{0D123A3A-23EE-4515-AEE2-18B926231970}"/>
          </ac:grpSpMkLst>
        </pc:grpChg>
        <pc:grpChg chg="del mod">
          <ac:chgData name="حصه بنت العتيبي" userId="c1fe605c-1aaf-4791-a440-af891effc177" providerId="ADAL" clId="{9F50BC18-E418-4F00-95C3-E2CCA9A5B4FD}" dt="2021-12-14T17:46:45.215" v="762" actId="165"/>
          <ac:grpSpMkLst>
            <pc:docMk/>
            <pc:sldMk cId="62183053" sldId="260"/>
            <ac:grpSpMk id="12" creationId="{F4660A8B-A670-410E-801C-2ABAE0987513}"/>
          </ac:grpSpMkLst>
        </pc:grpChg>
        <pc:grpChg chg="del mod">
          <ac:chgData name="حصه بنت العتيبي" userId="c1fe605c-1aaf-4791-a440-af891effc177" providerId="ADAL" clId="{9F50BC18-E418-4F00-95C3-E2CCA9A5B4FD}" dt="2021-12-14T17:46:45.215" v="762" actId="165"/>
          <ac:grpSpMkLst>
            <pc:docMk/>
            <pc:sldMk cId="62183053" sldId="260"/>
            <ac:grpSpMk id="15" creationId="{F6039E3A-9F12-4651-BBF5-5AB5EEEB507E}"/>
          </ac:grpSpMkLst>
        </pc:grpChg>
        <pc:grpChg chg="del mod">
          <ac:chgData name="حصه بنت العتيبي" userId="c1fe605c-1aaf-4791-a440-af891effc177" providerId="ADAL" clId="{9F50BC18-E418-4F00-95C3-E2CCA9A5B4FD}" dt="2021-12-14T17:46:45.215" v="762" actId="165"/>
          <ac:grpSpMkLst>
            <pc:docMk/>
            <pc:sldMk cId="62183053" sldId="260"/>
            <ac:grpSpMk id="18" creationId="{38B6663E-85AB-4C67-8853-B00B9533599A}"/>
          </ac:grpSpMkLst>
        </pc:grpChg>
        <pc:picChg chg="del mod">
          <ac:chgData name="حصه بنت العتيبي" userId="c1fe605c-1aaf-4791-a440-af891effc177" providerId="ADAL" clId="{9F50BC18-E418-4F00-95C3-E2CCA9A5B4FD}" dt="2021-12-14T17:47:53.003" v="783" actId="478"/>
          <ac:picMkLst>
            <pc:docMk/>
            <pc:sldMk cId="62183053" sldId="260"/>
            <ac:picMk id="3" creationId="{8126ABA2-5381-4C6F-9DD1-DE9385BC4DF4}"/>
          </ac:picMkLst>
        </pc:picChg>
        <pc:picChg chg="del mod topLvl">
          <ac:chgData name="حصه بنت العتيبي" userId="c1fe605c-1aaf-4791-a440-af891effc177" providerId="ADAL" clId="{9F50BC18-E418-4F00-95C3-E2CCA9A5B4FD}" dt="2021-12-14T17:46:11.724" v="758" actId="478"/>
          <ac:picMkLst>
            <pc:docMk/>
            <pc:sldMk cId="62183053" sldId="260"/>
            <ac:picMk id="6" creationId="{12909EA9-44BF-4F6E-80B7-05C0FD06314E}"/>
          </ac:picMkLst>
        </pc:picChg>
        <pc:picChg chg="del mod topLvl">
          <ac:chgData name="حصه بنت العتيبي" userId="c1fe605c-1aaf-4791-a440-af891effc177" providerId="ADAL" clId="{9F50BC18-E418-4F00-95C3-E2CCA9A5B4FD}" dt="2021-12-14T17:47:10.251" v="770" actId="478"/>
          <ac:picMkLst>
            <pc:docMk/>
            <pc:sldMk cId="62183053" sldId="260"/>
            <ac:picMk id="10" creationId="{5A67EB31-19E2-4009-8CC8-E636701BBA3F}"/>
          </ac:picMkLst>
        </pc:picChg>
        <pc:picChg chg="del mod topLvl">
          <ac:chgData name="حصه بنت العتيبي" userId="c1fe605c-1aaf-4791-a440-af891effc177" providerId="ADAL" clId="{9F50BC18-E418-4F00-95C3-E2CCA9A5B4FD}" dt="2021-12-14T17:47:02.101" v="768" actId="478"/>
          <ac:picMkLst>
            <pc:docMk/>
            <pc:sldMk cId="62183053" sldId="260"/>
            <ac:picMk id="13" creationId="{D3240292-2A2E-44CD-8DD7-1BA7AB3A470B}"/>
          </ac:picMkLst>
        </pc:picChg>
        <pc:picChg chg="del mod topLvl">
          <ac:chgData name="حصه بنت العتيبي" userId="c1fe605c-1aaf-4791-a440-af891effc177" providerId="ADAL" clId="{9F50BC18-E418-4F00-95C3-E2CCA9A5B4FD}" dt="2021-12-14T17:46:57" v="766" actId="478"/>
          <ac:picMkLst>
            <pc:docMk/>
            <pc:sldMk cId="62183053" sldId="260"/>
            <ac:picMk id="16" creationId="{9C0124BC-C1F8-4795-A5AA-FFF4FC6E0C92}"/>
          </ac:picMkLst>
        </pc:picChg>
        <pc:picChg chg="del mod topLvl">
          <ac:chgData name="حصه بنت العتيبي" userId="c1fe605c-1aaf-4791-a440-af891effc177" providerId="ADAL" clId="{9F50BC18-E418-4F00-95C3-E2CCA9A5B4FD}" dt="2021-12-14T17:46:53.886" v="764" actId="478"/>
          <ac:picMkLst>
            <pc:docMk/>
            <pc:sldMk cId="62183053" sldId="260"/>
            <ac:picMk id="19" creationId="{53B22BA5-70BF-4CF4-BB10-F12E7100F500}"/>
          </ac:picMkLst>
        </pc:picChg>
      </pc:sldChg>
      <pc:sldChg chg="addSp delSp modSp add mod setBg">
        <pc:chgData name="حصه بنت العتيبي" userId="c1fe605c-1aaf-4791-a440-af891effc177" providerId="ADAL" clId="{9F50BC18-E418-4F00-95C3-E2CCA9A5B4FD}" dt="2021-12-14T08:30:45.842" v="110" actId="207"/>
        <pc:sldMkLst>
          <pc:docMk/>
          <pc:sldMk cId="3137108518" sldId="290"/>
        </pc:sldMkLst>
        <pc:spChg chg="mod">
          <ac:chgData name="حصه بنت العتيبي" userId="c1fe605c-1aaf-4791-a440-af891effc177" providerId="ADAL" clId="{9F50BC18-E418-4F00-95C3-E2CCA9A5B4FD}" dt="2021-12-14T08:30:45.842" v="110" actId="207"/>
          <ac:spMkLst>
            <pc:docMk/>
            <pc:sldMk cId="3137108518" sldId="290"/>
            <ac:spMk id="2" creationId="{36EE1670-E24E-4A26-B023-F75F2E2724B6}"/>
          </ac:spMkLst>
        </pc:spChg>
        <pc:picChg chg="del">
          <ac:chgData name="حصه بنت العتيبي" userId="c1fe605c-1aaf-4791-a440-af891effc177" providerId="ADAL" clId="{9F50BC18-E418-4F00-95C3-E2CCA9A5B4FD}" dt="2021-12-14T08:30:26.452" v="106" actId="478"/>
          <ac:picMkLst>
            <pc:docMk/>
            <pc:sldMk cId="3137108518" sldId="290"/>
            <ac:picMk id="4" creationId="{42B49177-A35E-4892-9598-842083A50FDB}"/>
          </ac:picMkLst>
        </pc:picChg>
        <pc:picChg chg="add mod">
          <ac:chgData name="حصه بنت العتيبي" userId="c1fe605c-1aaf-4791-a440-af891effc177" providerId="ADAL" clId="{9F50BC18-E418-4F00-95C3-E2CCA9A5B4FD}" dt="2021-12-14T08:30:34.861" v="109" actId="1076"/>
          <ac:picMkLst>
            <pc:docMk/>
            <pc:sldMk cId="3137108518" sldId="290"/>
            <ac:picMk id="5" creationId="{6CFAD295-7431-47E4-B8BA-B894E282A15A}"/>
          </ac:picMkLst>
        </pc:picChg>
        <pc:picChg chg="add del mod">
          <ac:chgData name="حصه بنت العتيبي" userId="c1fe605c-1aaf-4791-a440-af891effc177" providerId="ADAL" clId="{9F50BC18-E418-4F00-95C3-E2CCA9A5B4FD}" dt="2021-12-14T08:26:18.604" v="58" actId="478"/>
          <ac:picMkLst>
            <pc:docMk/>
            <pc:sldMk cId="3137108518" sldId="290"/>
            <ac:picMk id="6" creationId="{E05AEABA-E42C-4599-BB5A-5590CB1993D2}"/>
          </ac:picMkLst>
        </pc:picChg>
        <pc:picChg chg="add del mod">
          <ac:chgData name="حصه بنت العتيبي" userId="c1fe605c-1aaf-4791-a440-af891effc177" providerId="ADAL" clId="{9F50BC18-E418-4F00-95C3-E2CCA9A5B4FD}" dt="2021-12-14T08:26:02.566" v="53" actId="21"/>
          <ac:picMkLst>
            <pc:docMk/>
            <pc:sldMk cId="3137108518" sldId="290"/>
            <ac:picMk id="8" creationId="{D9D77A0C-6010-4E84-8BAF-98E46AA56FD6}"/>
          </ac:picMkLst>
        </pc:picChg>
        <pc:picChg chg="add del">
          <ac:chgData name="حصه بنت العتيبي" userId="c1fe605c-1aaf-4791-a440-af891effc177" providerId="ADAL" clId="{9F50BC18-E418-4F00-95C3-E2CCA9A5B4FD}" dt="2021-12-14T08:25:26.694" v="42" actId="21"/>
          <ac:picMkLst>
            <pc:docMk/>
            <pc:sldMk cId="3137108518" sldId="290"/>
            <ac:picMk id="3074" creationId="{FD88781E-55EB-4D8E-A0E2-64F0F5B3E070}"/>
          </ac:picMkLst>
        </pc:picChg>
      </pc:sldChg>
      <pc:sldChg chg="addSp delSp modSp new mod modAnim modNotesTx">
        <pc:chgData name="حصه بنت العتيبي" userId="c1fe605c-1aaf-4791-a440-af891effc177" providerId="ADAL" clId="{9F50BC18-E418-4F00-95C3-E2CCA9A5B4FD}" dt="2021-12-14T09:53:42.647" v="596"/>
        <pc:sldMkLst>
          <pc:docMk/>
          <pc:sldMk cId="576364665" sldId="291"/>
        </pc:sldMkLst>
        <pc:spChg chg="add mod">
          <ac:chgData name="حصه بنت العتيبي" userId="c1fe605c-1aaf-4791-a440-af891effc177" providerId="ADAL" clId="{9F50BC18-E418-4F00-95C3-E2CCA9A5B4FD}" dt="2021-12-14T09:31:24.204" v="436" actId="207"/>
          <ac:spMkLst>
            <pc:docMk/>
            <pc:sldMk cId="576364665" sldId="291"/>
            <ac:spMk id="2" creationId="{862B96C5-AA6E-4BD8-A6AB-CD6092A1AF16}"/>
          </ac:spMkLst>
        </pc:spChg>
        <pc:spChg chg="add mod">
          <ac:chgData name="حصه بنت العتيبي" userId="c1fe605c-1aaf-4791-a440-af891effc177" providerId="ADAL" clId="{9F50BC18-E418-4F00-95C3-E2CCA9A5B4FD}" dt="2021-12-14T09:27:40.545" v="420" actId="207"/>
          <ac:spMkLst>
            <pc:docMk/>
            <pc:sldMk cId="576364665" sldId="291"/>
            <ac:spMk id="3" creationId="{612F5B4C-7040-4D94-AB13-0AFF3BC10D61}"/>
          </ac:spMkLst>
        </pc:spChg>
        <pc:spChg chg="add mod">
          <ac:chgData name="حصه بنت العتيبي" userId="c1fe605c-1aaf-4791-a440-af891effc177" providerId="ADAL" clId="{9F50BC18-E418-4F00-95C3-E2CCA9A5B4FD}" dt="2021-12-14T09:05:46.131" v="253" actId="1076"/>
          <ac:spMkLst>
            <pc:docMk/>
            <pc:sldMk cId="576364665" sldId="291"/>
            <ac:spMk id="4" creationId="{C1F618D0-8F7E-42FB-A891-51B66F477587}"/>
          </ac:spMkLst>
        </pc:spChg>
        <pc:spChg chg="add mod">
          <ac:chgData name="حصه بنت العتيبي" userId="c1fe605c-1aaf-4791-a440-af891effc177" providerId="ADAL" clId="{9F50BC18-E418-4F00-95C3-E2CCA9A5B4FD}" dt="2021-12-14T09:14:26.266" v="347" actId="1076"/>
          <ac:spMkLst>
            <pc:docMk/>
            <pc:sldMk cId="576364665" sldId="291"/>
            <ac:spMk id="6" creationId="{6F08FEB4-64F6-4EBF-A4F3-08EDB8CD0FCB}"/>
          </ac:spMkLst>
        </pc:spChg>
        <pc:spChg chg="add mod">
          <ac:chgData name="حصه بنت العتيبي" userId="c1fe605c-1aaf-4791-a440-af891effc177" providerId="ADAL" clId="{9F50BC18-E418-4F00-95C3-E2CCA9A5B4FD}" dt="2021-12-14T09:09:56.731" v="303" actId="1076"/>
          <ac:spMkLst>
            <pc:docMk/>
            <pc:sldMk cId="576364665" sldId="291"/>
            <ac:spMk id="7" creationId="{BEE83483-0CF0-445A-A18B-1245D60F37DA}"/>
          </ac:spMkLst>
        </pc:spChg>
        <pc:picChg chg="add del mod">
          <ac:chgData name="حصه بنت العتيبي" userId="c1fe605c-1aaf-4791-a440-af891effc177" providerId="ADAL" clId="{9F50BC18-E418-4F00-95C3-E2CCA9A5B4FD}" dt="2021-12-14T08:26:23.190" v="59" actId="478"/>
          <ac:picMkLst>
            <pc:docMk/>
            <pc:sldMk cId="576364665" sldId="291"/>
            <ac:picMk id="2" creationId="{1DCEBDD3-49F5-42AB-AD40-F620F9649978}"/>
          </ac:picMkLst>
        </pc:picChg>
        <pc:picChg chg="add del">
          <ac:chgData name="حصه بنت العتيبي" userId="c1fe605c-1aaf-4791-a440-af891effc177" providerId="ADAL" clId="{9F50BC18-E418-4F00-95C3-E2CCA9A5B4FD}" dt="2021-12-14T09:20:53.750" v="360" actId="478"/>
          <ac:picMkLst>
            <pc:docMk/>
            <pc:sldMk cId="576364665" sldId="291"/>
            <ac:picMk id="1026" creationId="{167E9FC1-10F3-450A-B8C4-8B01F14A99CE}"/>
          </ac:picMkLst>
        </pc:picChg>
        <pc:picChg chg="add mod">
          <ac:chgData name="حصه بنت العتيبي" userId="c1fe605c-1aaf-4791-a440-af891effc177" providerId="ADAL" clId="{9F50BC18-E418-4F00-95C3-E2CCA9A5B4FD}" dt="2021-12-14T09:23:58.573" v="409" actId="1076"/>
          <ac:picMkLst>
            <pc:docMk/>
            <pc:sldMk cId="576364665" sldId="291"/>
            <ac:picMk id="1028" creationId="{3C5B0C5A-2EE6-4C89-8AC2-0BFB2CB06E43}"/>
          </ac:picMkLst>
        </pc:picChg>
        <pc:picChg chg="add mod">
          <ac:chgData name="حصه بنت العتيبي" userId="c1fe605c-1aaf-4791-a440-af891effc177" providerId="ADAL" clId="{9F50BC18-E418-4F00-95C3-E2CCA9A5B4FD}" dt="2021-12-14T09:23:14.415" v="402" actId="1076"/>
          <ac:picMkLst>
            <pc:docMk/>
            <pc:sldMk cId="576364665" sldId="291"/>
            <ac:picMk id="2050" creationId="{49812D75-6AFB-44CD-8F08-2CD79FEC68A5}"/>
          </ac:picMkLst>
        </pc:picChg>
        <pc:picChg chg="add del mod">
          <ac:chgData name="حصه بنت العتيبي" userId="c1fe605c-1aaf-4791-a440-af891effc177" providerId="ADAL" clId="{9F50BC18-E418-4F00-95C3-E2CCA9A5B4FD}" dt="2021-12-14T09:08:22.644" v="263" actId="478"/>
          <ac:picMkLst>
            <pc:docMk/>
            <pc:sldMk cId="576364665" sldId="291"/>
            <ac:picMk id="2052" creationId="{9CDC60C4-5157-4F1F-8078-4CAE1EE94AD7}"/>
          </ac:picMkLst>
        </pc:picChg>
        <pc:picChg chg="add mod">
          <ac:chgData name="حصه بنت العتيبي" userId="c1fe605c-1aaf-4791-a440-af891effc177" providerId="ADAL" clId="{9F50BC18-E418-4F00-95C3-E2CCA9A5B4FD}" dt="2021-12-14T09:23:22.485" v="407" actId="1076"/>
          <ac:picMkLst>
            <pc:docMk/>
            <pc:sldMk cId="576364665" sldId="291"/>
            <ac:picMk id="2054" creationId="{4609A10C-D9B4-4694-9680-E161FA8D6690}"/>
          </ac:picMkLst>
        </pc:picChg>
      </pc:sldChg>
      <pc:sldChg chg="add del">
        <pc:chgData name="حصه بنت العتيبي" userId="c1fe605c-1aaf-4791-a440-af891effc177" providerId="ADAL" clId="{9F50BC18-E418-4F00-95C3-E2CCA9A5B4FD}" dt="2021-12-14T08:23:02.824" v="29" actId="47"/>
        <pc:sldMkLst>
          <pc:docMk/>
          <pc:sldMk cId="1571521622" sldId="291"/>
        </pc:sldMkLst>
      </pc:sldChg>
      <pc:sldChg chg="delSp modSp add mod">
        <pc:chgData name="حصه بنت العتيبي" userId="c1fe605c-1aaf-4791-a440-af891effc177" providerId="ADAL" clId="{9F50BC18-E418-4F00-95C3-E2CCA9A5B4FD}" dt="2021-12-14T08:34:56.737" v="140" actId="1076"/>
        <pc:sldMkLst>
          <pc:docMk/>
          <pc:sldMk cId="2979256519" sldId="292"/>
        </pc:sldMkLst>
        <pc:spChg chg="mod">
          <ac:chgData name="حصه بنت العتيبي" userId="c1fe605c-1aaf-4791-a440-af891effc177" providerId="ADAL" clId="{9F50BC18-E418-4F00-95C3-E2CCA9A5B4FD}" dt="2021-12-14T08:34:56.737" v="140" actId="1076"/>
          <ac:spMkLst>
            <pc:docMk/>
            <pc:sldMk cId="2979256519" sldId="292"/>
            <ac:spMk id="2" creationId="{36EE1670-E24E-4A26-B023-F75F2E2724B6}"/>
          </ac:spMkLst>
        </pc:spChg>
        <pc:spChg chg="mod">
          <ac:chgData name="حصه بنت العتيبي" userId="c1fe605c-1aaf-4791-a440-af891effc177" providerId="ADAL" clId="{9F50BC18-E418-4F00-95C3-E2CCA9A5B4FD}" dt="2021-12-14T08:34:56.737" v="140" actId="1076"/>
          <ac:spMkLst>
            <pc:docMk/>
            <pc:sldMk cId="2979256519" sldId="292"/>
            <ac:spMk id="16" creationId="{0DEF0954-3C4C-4A33-BFE4-F1F1D19C59AE}"/>
          </ac:spMkLst>
        </pc:spChg>
        <pc:spChg chg="mod">
          <ac:chgData name="حصه بنت العتيبي" userId="c1fe605c-1aaf-4791-a440-af891effc177" providerId="ADAL" clId="{9F50BC18-E418-4F00-95C3-E2CCA9A5B4FD}" dt="2021-12-14T08:34:56.737" v="140" actId="1076"/>
          <ac:spMkLst>
            <pc:docMk/>
            <pc:sldMk cId="2979256519" sldId="292"/>
            <ac:spMk id="17" creationId="{D011F7F5-D10E-4CBF-9F76-FD8EE07F4F9E}"/>
          </ac:spMkLst>
        </pc:spChg>
        <pc:picChg chg="del">
          <ac:chgData name="حصه بنت العتيبي" userId="c1fe605c-1aaf-4791-a440-af891effc177" providerId="ADAL" clId="{9F50BC18-E418-4F00-95C3-E2CCA9A5B4FD}" dt="2021-12-14T08:32:59.237" v="121" actId="478"/>
          <ac:picMkLst>
            <pc:docMk/>
            <pc:sldMk cId="2979256519" sldId="292"/>
            <ac:picMk id="5" creationId="{6CFAD295-7431-47E4-B8BA-B894E282A15A}"/>
          </ac:picMkLst>
        </pc:picChg>
      </pc:sldChg>
      <pc:sldChg chg="addSp modSp new mod modAnim">
        <pc:chgData name="حصه بنت العتيبي" userId="c1fe605c-1aaf-4791-a440-af891effc177" providerId="ADAL" clId="{9F50BC18-E418-4F00-95C3-E2CCA9A5B4FD}" dt="2021-12-14T17:23:15.597" v="662"/>
        <pc:sldMkLst>
          <pc:docMk/>
          <pc:sldMk cId="2439998510" sldId="293"/>
        </pc:sldMkLst>
        <pc:spChg chg="add mod">
          <ac:chgData name="حصه بنت العتيبي" userId="c1fe605c-1aaf-4791-a440-af891effc177" providerId="ADAL" clId="{9F50BC18-E418-4F00-95C3-E2CCA9A5B4FD}" dt="2021-12-14T17:13:04.423" v="599" actId="1076"/>
          <ac:spMkLst>
            <pc:docMk/>
            <pc:sldMk cId="2439998510" sldId="293"/>
            <ac:spMk id="2" creationId="{6F1E8BA8-BA6E-40E1-96A8-8A9E70182884}"/>
          </ac:spMkLst>
        </pc:spChg>
        <pc:spChg chg="add mod">
          <ac:chgData name="حصه بنت العتيبي" userId="c1fe605c-1aaf-4791-a440-af891effc177" providerId="ADAL" clId="{9F50BC18-E418-4F00-95C3-E2CCA9A5B4FD}" dt="2021-12-14T17:20:21.906" v="660" actId="113"/>
          <ac:spMkLst>
            <pc:docMk/>
            <pc:sldMk cId="2439998510" sldId="293"/>
            <ac:spMk id="3" creationId="{E18231C4-5A30-441D-9BAF-01CFF11DBC4C}"/>
          </ac:spMkLst>
        </pc:spChg>
        <pc:spChg chg="add mod">
          <ac:chgData name="حصه بنت العتيبي" userId="c1fe605c-1aaf-4791-a440-af891effc177" providerId="ADAL" clId="{9F50BC18-E418-4F00-95C3-E2CCA9A5B4FD}" dt="2021-12-14T17:12:58.060" v="598" actId="1076"/>
          <ac:spMkLst>
            <pc:docMk/>
            <pc:sldMk cId="2439998510" sldId="293"/>
            <ac:spMk id="5" creationId="{6AD2360E-4EC9-4326-851D-291E3A05C497}"/>
          </ac:spMkLst>
        </pc:spChg>
        <pc:spChg chg="add mod">
          <ac:chgData name="حصه بنت العتيبي" userId="c1fe605c-1aaf-4791-a440-af891effc177" providerId="ADAL" clId="{9F50BC18-E418-4F00-95C3-E2CCA9A5B4FD}" dt="2021-12-14T17:15:15.677" v="618" actId="113"/>
          <ac:spMkLst>
            <pc:docMk/>
            <pc:sldMk cId="2439998510" sldId="293"/>
            <ac:spMk id="6" creationId="{3F8D5EEC-4504-4C93-AE07-BC0F56F3282D}"/>
          </ac:spMkLst>
        </pc:spChg>
        <pc:picChg chg="add mod">
          <ac:chgData name="حصه بنت العتيبي" userId="c1fe605c-1aaf-4791-a440-af891effc177" providerId="ADAL" clId="{9F50BC18-E418-4F00-95C3-E2CCA9A5B4FD}" dt="2021-12-14T17:13:04.423" v="599" actId="1076"/>
          <ac:picMkLst>
            <pc:docMk/>
            <pc:sldMk cId="2439998510" sldId="293"/>
            <ac:picMk id="3074" creationId="{52308EC6-2FC6-47FE-99E1-8332D98CCFBE}"/>
          </ac:picMkLst>
        </pc:picChg>
        <pc:picChg chg="add mod">
          <ac:chgData name="حصه بنت العتيبي" userId="c1fe605c-1aaf-4791-a440-af891effc177" providerId="ADAL" clId="{9F50BC18-E418-4F00-95C3-E2CCA9A5B4FD}" dt="2021-12-14T17:12:58.060" v="598" actId="1076"/>
          <ac:picMkLst>
            <pc:docMk/>
            <pc:sldMk cId="2439998510" sldId="293"/>
            <ac:picMk id="3076" creationId="{368D2D51-8C11-4BCF-A1A3-049DFABD9D28}"/>
          </ac:picMkLst>
        </pc:picChg>
      </pc:sldChg>
      <pc:sldChg chg="addSp delSp modSp new">
        <pc:chgData name="حصه بنت العتيبي" userId="c1fe605c-1aaf-4791-a440-af891effc177" providerId="ADAL" clId="{9F50BC18-E418-4F00-95C3-E2CCA9A5B4FD}" dt="2021-12-14T09:37:09.059" v="469" actId="14100"/>
        <pc:sldMkLst>
          <pc:docMk/>
          <pc:sldMk cId="4282248165" sldId="294"/>
        </pc:sldMkLst>
        <pc:picChg chg="add del mod">
          <ac:chgData name="حصه بنت العتيبي" userId="c1fe605c-1aaf-4791-a440-af891effc177" providerId="ADAL" clId="{9F50BC18-E418-4F00-95C3-E2CCA9A5B4FD}" dt="2021-12-14T09:36:08.246" v="452" actId="478"/>
          <ac:picMkLst>
            <pc:docMk/>
            <pc:sldMk cId="4282248165" sldId="294"/>
            <ac:picMk id="2050" creationId="{C450CF06-3258-4E02-B1A0-E85852CB30AA}"/>
          </ac:picMkLst>
        </pc:picChg>
        <pc:picChg chg="add mod">
          <ac:chgData name="حصه بنت العتيبي" userId="c1fe605c-1aaf-4791-a440-af891effc177" providerId="ADAL" clId="{9F50BC18-E418-4F00-95C3-E2CCA9A5B4FD}" dt="2021-12-14T09:37:09.059" v="469" actId="14100"/>
          <ac:picMkLst>
            <pc:docMk/>
            <pc:sldMk cId="4282248165" sldId="294"/>
            <ac:picMk id="2052" creationId="{3F101BE2-C4F8-4250-AA6C-488B5E9E0783}"/>
          </ac:picMkLst>
        </pc:picChg>
      </pc:sldChg>
      <pc:sldChg chg="addSp modSp new mod modAnim">
        <pc:chgData name="حصه بنت العتيبي" userId="c1fe605c-1aaf-4791-a440-af891effc177" providerId="ADAL" clId="{9F50BC18-E418-4F00-95C3-E2CCA9A5B4FD}" dt="2021-12-14T18:37:44.317" v="1038" actId="14100"/>
        <pc:sldMkLst>
          <pc:docMk/>
          <pc:sldMk cId="1872177797" sldId="295"/>
        </pc:sldMkLst>
        <pc:spChg chg="add mod">
          <ac:chgData name="حصه بنت العتيبي" userId="c1fe605c-1aaf-4791-a440-af891effc177" providerId="ADAL" clId="{9F50BC18-E418-4F00-95C3-E2CCA9A5B4FD}" dt="2021-12-14T17:36:26.880" v="707" actId="14100"/>
          <ac:spMkLst>
            <pc:docMk/>
            <pc:sldMk cId="1872177797" sldId="295"/>
            <ac:spMk id="5" creationId="{614C73DB-7709-489C-A20E-D4054DF4CEEE}"/>
          </ac:spMkLst>
        </pc:spChg>
        <pc:spChg chg="add mod">
          <ac:chgData name="حصه بنت العتيبي" userId="c1fe605c-1aaf-4791-a440-af891effc177" providerId="ADAL" clId="{9F50BC18-E418-4F00-95C3-E2CCA9A5B4FD}" dt="2021-12-14T17:33:33.473" v="685" actId="1076"/>
          <ac:spMkLst>
            <pc:docMk/>
            <pc:sldMk cId="1872177797" sldId="295"/>
            <ac:spMk id="6" creationId="{DE1A8638-C381-451F-89AB-721CF74C88E7}"/>
          </ac:spMkLst>
        </pc:spChg>
        <pc:spChg chg="add mod">
          <ac:chgData name="حصه بنت العتيبي" userId="c1fe605c-1aaf-4791-a440-af891effc177" providerId="ADAL" clId="{9F50BC18-E418-4F00-95C3-E2CCA9A5B4FD}" dt="2021-12-14T17:37:00.206" v="712" actId="1076"/>
          <ac:spMkLst>
            <pc:docMk/>
            <pc:sldMk cId="1872177797" sldId="295"/>
            <ac:spMk id="7" creationId="{B835633A-5D66-4548-A20A-DC49D87BD53D}"/>
          </ac:spMkLst>
        </pc:spChg>
        <pc:picChg chg="add mod ord">
          <ac:chgData name="حصه بنت العتيبي" userId="c1fe605c-1aaf-4791-a440-af891effc177" providerId="ADAL" clId="{9F50BC18-E418-4F00-95C3-E2CCA9A5B4FD}" dt="2021-12-14T17:35:05.530" v="698" actId="1076"/>
          <ac:picMkLst>
            <pc:docMk/>
            <pc:sldMk cId="1872177797" sldId="295"/>
            <ac:picMk id="3" creationId="{15D0DF4C-EC2F-4B4D-B9F6-8BAFFFC02312}"/>
          </ac:picMkLst>
        </pc:picChg>
        <pc:picChg chg="add mod">
          <ac:chgData name="حصه بنت العتيبي" userId="c1fe605c-1aaf-4791-a440-af891effc177" providerId="ADAL" clId="{9F50BC18-E418-4F00-95C3-E2CCA9A5B4FD}" dt="2021-12-14T18:37:44.317" v="1038" actId="14100"/>
          <ac:picMkLst>
            <pc:docMk/>
            <pc:sldMk cId="1872177797" sldId="295"/>
            <ac:picMk id="3074" creationId="{A1698530-7B9F-45B6-830B-B677795A10C5}"/>
          </ac:picMkLst>
        </pc:picChg>
      </pc:sldChg>
      <pc:sldChg chg="addSp delSp modSp new mod">
        <pc:chgData name="حصه بنت العتيبي" userId="c1fe605c-1aaf-4791-a440-af891effc177" providerId="ADAL" clId="{9F50BC18-E418-4F00-95C3-E2CCA9A5B4FD}" dt="2021-12-14T17:43:49.716" v="748" actId="14100"/>
        <pc:sldMkLst>
          <pc:docMk/>
          <pc:sldMk cId="1562895176" sldId="296"/>
        </pc:sldMkLst>
        <pc:grpChg chg="add del mod">
          <ac:chgData name="حصه بنت العتيبي" userId="c1fe605c-1aaf-4791-a440-af891effc177" providerId="ADAL" clId="{9F50BC18-E418-4F00-95C3-E2CCA9A5B4FD}" dt="2021-12-14T17:42:29.271" v="736" actId="478"/>
          <ac:grpSpMkLst>
            <pc:docMk/>
            <pc:sldMk cId="1562895176" sldId="296"/>
            <ac:grpSpMk id="4" creationId="{C631144E-7BC3-4EA3-9B32-1657E26470AD}"/>
          </ac:grpSpMkLst>
        </pc:grpChg>
        <pc:picChg chg="add del mod ord topLvl">
          <ac:chgData name="حصه بنت العتيبي" userId="c1fe605c-1aaf-4791-a440-af891effc177" providerId="ADAL" clId="{9F50BC18-E418-4F00-95C3-E2CCA9A5B4FD}" dt="2021-12-14T17:42:29.271" v="736" actId="478"/>
          <ac:picMkLst>
            <pc:docMk/>
            <pc:sldMk cId="1562895176" sldId="296"/>
            <ac:picMk id="3" creationId="{BE720028-1E07-408E-B41B-3AE4DC690093}"/>
          </ac:picMkLst>
        </pc:picChg>
        <pc:picChg chg="add del mod">
          <ac:chgData name="حصه بنت العتيبي" userId="c1fe605c-1aaf-4791-a440-af891effc177" providerId="ADAL" clId="{9F50BC18-E418-4F00-95C3-E2CCA9A5B4FD}" dt="2021-12-14T17:41:07.885" v="721" actId="478"/>
          <ac:picMkLst>
            <pc:docMk/>
            <pc:sldMk cId="1562895176" sldId="296"/>
            <ac:picMk id="1026" creationId="{E4BB023E-29A7-4294-8301-E13E4E425F90}"/>
          </ac:picMkLst>
        </pc:picChg>
        <pc:picChg chg="add del mod topLvl">
          <ac:chgData name="حصه بنت العتيبي" userId="c1fe605c-1aaf-4791-a440-af891effc177" providerId="ADAL" clId="{9F50BC18-E418-4F00-95C3-E2CCA9A5B4FD}" dt="2021-12-14T17:43:21.002" v="740" actId="478"/>
          <ac:picMkLst>
            <pc:docMk/>
            <pc:sldMk cId="1562895176" sldId="296"/>
            <ac:picMk id="1028" creationId="{111319FF-1DE4-400C-8A4C-7C37B7FF97CD}"/>
          </ac:picMkLst>
        </pc:picChg>
        <pc:picChg chg="add mod">
          <ac:chgData name="حصه بنت العتيبي" userId="c1fe605c-1aaf-4791-a440-af891effc177" providerId="ADAL" clId="{9F50BC18-E418-4F00-95C3-E2CCA9A5B4FD}" dt="2021-12-14T17:43:49.716" v="748" actId="14100"/>
          <ac:picMkLst>
            <pc:docMk/>
            <pc:sldMk cId="1562895176" sldId="296"/>
            <ac:picMk id="1030" creationId="{683CEAB3-660F-4E3F-9A15-344897ADEE8F}"/>
          </ac:picMkLst>
        </pc:picChg>
      </pc:sldChg>
      <pc:sldChg chg="addSp modSp new mod modAnim">
        <pc:chgData name="حصه بنت العتيبي" userId="c1fe605c-1aaf-4791-a440-af891effc177" providerId="ADAL" clId="{9F50BC18-E418-4F00-95C3-E2CCA9A5B4FD}" dt="2021-12-15T05:50:45.804" v="1969" actId="1076"/>
        <pc:sldMkLst>
          <pc:docMk/>
          <pc:sldMk cId="3184476148" sldId="297"/>
        </pc:sldMkLst>
        <pc:spChg chg="add mod">
          <ac:chgData name="حصه بنت العتيبي" userId="c1fe605c-1aaf-4791-a440-af891effc177" providerId="ADAL" clId="{9F50BC18-E418-4F00-95C3-E2CCA9A5B4FD}" dt="2021-12-14T18:04:51.474" v="828" actId="2711"/>
          <ac:spMkLst>
            <pc:docMk/>
            <pc:sldMk cId="3184476148" sldId="297"/>
            <ac:spMk id="2" creationId="{47C3B389-FB56-4EEB-B6D0-311FAF55CD13}"/>
          </ac:spMkLst>
        </pc:spChg>
        <pc:spChg chg="add mod">
          <ac:chgData name="حصه بنت العتيبي" userId="c1fe605c-1aaf-4791-a440-af891effc177" providerId="ADAL" clId="{9F50BC18-E418-4F00-95C3-E2CCA9A5B4FD}" dt="2021-12-15T05:50:35.061" v="1967" actId="20577"/>
          <ac:spMkLst>
            <pc:docMk/>
            <pc:sldMk cId="3184476148" sldId="297"/>
            <ac:spMk id="3" creationId="{C5641131-4B06-491D-9195-1BEB4548369E}"/>
          </ac:spMkLst>
        </pc:spChg>
        <pc:spChg chg="add mod">
          <ac:chgData name="حصه بنت العتيبي" userId="c1fe605c-1aaf-4791-a440-af891effc177" providerId="ADAL" clId="{9F50BC18-E418-4F00-95C3-E2CCA9A5B4FD}" dt="2021-12-14T18:13:43.187" v="881" actId="1076"/>
          <ac:spMkLst>
            <pc:docMk/>
            <pc:sldMk cId="3184476148" sldId="297"/>
            <ac:spMk id="4" creationId="{45B6A44A-01DA-4600-A18D-4DB784914CA2}"/>
          </ac:spMkLst>
        </pc:spChg>
        <pc:spChg chg="add mod">
          <ac:chgData name="حصه بنت العتيبي" userId="c1fe605c-1aaf-4791-a440-af891effc177" providerId="ADAL" clId="{9F50BC18-E418-4F00-95C3-E2CCA9A5B4FD}" dt="2021-12-15T05:50:45.804" v="1969" actId="1076"/>
          <ac:spMkLst>
            <pc:docMk/>
            <pc:sldMk cId="3184476148" sldId="297"/>
            <ac:spMk id="5" creationId="{1FFB4264-1BBF-4165-8C9E-BFE712EF4136}"/>
          </ac:spMkLst>
        </pc:spChg>
        <pc:picChg chg="add mod">
          <ac:chgData name="حصه بنت العتيبي" userId="c1fe605c-1aaf-4791-a440-af891effc177" providerId="ADAL" clId="{9F50BC18-E418-4F00-95C3-E2CCA9A5B4FD}" dt="2021-12-14T18:10:12.985" v="851" actId="1076"/>
          <ac:picMkLst>
            <pc:docMk/>
            <pc:sldMk cId="3184476148" sldId="297"/>
            <ac:picMk id="2050" creationId="{B70795F2-6C81-40CC-B422-6BFCBF61B545}"/>
          </ac:picMkLst>
        </pc:picChg>
        <pc:picChg chg="add mod">
          <ac:chgData name="حصه بنت العتيبي" userId="c1fe605c-1aaf-4791-a440-af891effc177" providerId="ADAL" clId="{9F50BC18-E418-4F00-95C3-E2CCA9A5B4FD}" dt="2021-12-14T18:13:40.073" v="880" actId="1076"/>
          <ac:picMkLst>
            <pc:docMk/>
            <pc:sldMk cId="3184476148" sldId="297"/>
            <ac:picMk id="2052" creationId="{C1CE89C8-DC5E-495C-885D-745E4138004F}"/>
          </ac:picMkLst>
        </pc:picChg>
      </pc:sldChg>
      <pc:sldChg chg="addSp modSp new mod">
        <pc:chgData name="حصه بنت العتيبي" userId="c1fe605c-1aaf-4791-a440-af891effc177" providerId="ADAL" clId="{9F50BC18-E418-4F00-95C3-E2CCA9A5B4FD}" dt="2021-12-14T18:31:44.508" v="967" actId="1440"/>
        <pc:sldMkLst>
          <pc:docMk/>
          <pc:sldMk cId="739050744" sldId="298"/>
        </pc:sldMkLst>
        <pc:spChg chg="add mod">
          <ac:chgData name="حصه بنت العتيبي" userId="c1fe605c-1aaf-4791-a440-af891effc177" providerId="ADAL" clId="{9F50BC18-E418-4F00-95C3-E2CCA9A5B4FD}" dt="2021-12-14T18:30:10.059" v="957" actId="1076"/>
          <ac:spMkLst>
            <pc:docMk/>
            <pc:sldMk cId="739050744" sldId="298"/>
            <ac:spMk id="2" creationId="{005DEB8C-3F71-4D4F-A1B0-B6E50D264A99}"/>
          </ac:spMkLst>
        </pc:spChg>
        <pc:picChg chg="add mod modCrop">
          <ac:chgData name="حصه بنت العتيبي" userId="c1fe605c-1aaf-4791-a440-af891effc177" providerId="ADAL" clId="{9F50BC18-E418-4F00-95C3-E2CCA9A5B4FD}" dt="2021-12-14T18:31:44.508" v="967" actId="1440"/>
          <ac:picMkLst>
            <pc:docMk/>
            <pc:sldMk cId="739050744" sldId="298"/>
            <ac:picMk id="4" creationId="{308B2341-C4E9-4589-9B62-4C27AB65CC82}"/>
          </ac:picMkLst>
        </pc:picChg>
      </pc:sldChg>
      <pc:sldChg chg="new del">
        <pc:chgData name="حصه بنت العتيبي" userId="c1fe605c-1aaf-4791-a440-af891effc177" providerId="ADAL" clId="{9F50BC18-E418-4F00-95C3-E2CCA9A5B4FD}" dt="2021-12-14T17:59:19.013" v="825" actId="47"/>
        <pc:sldMkLst>
          <pc:docMk/>
          <pc:sldMk cId="1065818645" sldId="298"/>
        </pc:sldMkLst>
      </pc:sldChg>
      <pc:sldChg chg="addSp modSp new mod ord modAnim">
        <pc:chgData name="حصه بنت العتيبي" userId="c1fe605c-1aaf-4791-a440-af891effc177" providerId="ADAL" clId="{9F50BC18-E418-4F00-95C3-E2CCA9A5B4FD}" dt="2021-12-14T18:37:56.029" v="1041"/>
        <pc:sldMkLst>
          <pc:docMk/>
          <pc:sldMk cId="2199254703" sldId="299"/>
        </pc:sldMkLst>
        <pc:spChg chg="add mod">
          <ac:chgData name="حصه بنت العتيبي" userId="c1fe605c-1aaf-4791-a440-af891effc177" providerId="ADAL" clId="{9F50BC18-E418-4F00-95C3-E2CCA9A5B4FD}" dt="2021-12-14T18:34:08.979" v="981" actId="1076"/>
          <ac:spMkLst>
            <pc:docMk/>
            <pc:sldMk cId="2199254703" sldId="299"/>
            <ac:spMk id="4" creationId="{59456CC2-FD21-4ACC-8696-431632D70DB1}"/>
          </ac:spMkLst>
        </pc:spChg>
        <pc:spChg chg="add mod">
          <ac:chgData name="حصه بنت العتيبي" userId="c1fe605c-1aaf-4791-a440-af891effc177" providerId="ADAL" clId="{9F50BC18-E418-4F00-95C3-E2CCA9A5B4FD}" dt="2021-12-14T18:34:11.747" v="982" actId="1076"/>
          <ac:spMkLst>
            <pc:docMk/>
            <pc:sldMk cId="2199254703" sldId="299"/>
            <ac:spMk id="5" creationId="{570BDD73-428F-4861-A17D-B65760AC107C}"/>
          </ac:spMkLst>
        </pc:spChg>
        <pc:spChg chg="add mod">
          <ac:chgData name="حصه بنت العتيبي" userId="c1fe605c-1aaf-4791-a440-af891effc177" providerId="ADAL" clId="{9F50BC18-E418-4F00-95C3-E2CCA9A5B4FD}" dt="2021-12-14T18:34:43.277" v="989" actId="1076"/>
          <ac:spMkLst>
            <pc:docMk/>
            <pc:sldMk cId="2199254703" sldId="299"/>
            <ac:spMk id="6" creationId="{880F611A-38A2-4EAE-8105-254B8685304D}"/>
          </ac:spMkLst>
        </pc:spChg>
        <pc:spChg chg="add mod">
          <ac:chgData name="حصه بنت العتيبي" userId="c1fe605c-1aaf-4791-a440-af891effc177" providerId="ADAL" clId="{9F50BC18-E418-4F00-95C3-E2CCA9A5B4FD}" dt="2021-12-14T18:34:24.518" v="985" actId="1076"/>
          <ac:spMkLst>
            <pc:docMk/>
            <pc:sldMk cId="2199254703" sldId="299"/>
            <ac:spMk id="7" creationId="{8225A58F-6776-4A6B-9D7A-9A797F4CA193}"/>
          </ac:spMkLst>
        </pc:spChg>
        <pc:spChg chg="add mod">
          <ac:chgData name="حصه بنت العتيبي" userId="c1fe605c-1aaf-4791-a440-af891effc177" providerId="ADAL" clId="{9F50BC18-E418-4F00-95C3-E2CCA9A5B4FD}" dt="2021-12-14T18:34:56.680" v="993" actId="1076"/>
          <ac:spMkLst>
            <pc:docMk/>
            <pc:sldMk cId="2199254703" sldId="299"/>
            <ac:spMk id="8" creationId="{43AEB399-58F5-4732-8802-CD71E5203F72}"/>
          </ac:spMkLst>
        </pc:spChg>
        <pc:spChg chg="add mod">
          <ac:chgData name="حصه بنت العتيبي" userId="c1fe605c-1aaf-4791-a440-af891effc177" providerId="ADAL" clId="{9F50BC18-E418-4F00-95C3-E2CCA9A5B4FD}" dt="2021-12-14T18:34:21.657" v="984" actId="1076"/>
          <ac:spMkLst>
            <pc:docMk/>
            <pc:sldMk cId="2199254703" sldId="299"/>
            <ac:spMk id="9" creationId="{651AAF21-6AA6-417D-A1EC-5488484D4C4A}"/>
          </ac:spMkLst>
        </pc:spChg>
        <pc:picChg chg="add mod modCrop">
          <ac:chgData name="حصه بنت العتيبي" userId="c1fe605c-1aaf-4791-a440-af891effc177" providerId="ADAL" clId="{9F50BC18-E418-4F00-95C3-E2CCA9A5B4FD}" dt="2021-12-14T18:34:52.796" v="992" actId="1076"/>
          <ac:picMkLst>
            <pc:docMk/>
            <pc:sldMk cId="2199254703" sldId="299"/>
            <ac:picMk id="3" creationId="{7F45E55A-BA48-4730-8BE0-69C62A8B8C0B}"/>
          </ac:picMkLst>
        </pc:picChg>
        <pc:picChg chg="add mod">
          <ac:chgData name="حصه بنت العتيبي" userId="c1fe605c-1aaf-4791-a440-af891effc177" providerId="ADAL" clId="{9F50BC18-E418-4F00-95C3-E2CCA9A5B4FD}" dt="2021-12-14T18:37:56.029" v="1041"/>
          <ac:picMkLst>
            <pc:docMk/>
            <pc:sldMk cId="2199254703" sldId="299"/>
            <ac:picMk id="10" creationId="{08C6A19C-66F0-4504-B00C-90CE749371F4}"/>
          </ac:picMkLst>
        </pc:picChg>
      </pc:sldChg>
      <pc:sldChg chg="addSp delSp modSp new mod delAnim modAnim">
        <pc:chgData name="حصه بنت العتيبي" userId="c1fe605c-1aaf-4791-a440-af891effc177" providerId="ADAL" clId="{9F50BC18-E418-4F00-95C3-E2CCA9A5B4FD}" dt="2021-12-14T18:54:04.086" v="1135" actId="478"/>
        <pc:sldMkLst>
          <pc:docMk/>
          <pc:sldMk cId="1936106935" sldId="300"/>
        </pc:sldMkLst>
        <pc:spChg chg="add mod">
          <ac:chgData name="حصه بنت العتيبي" userId="c1fe605c-1aaf-4791-a440-af891effc177" providerId="ADAL" clId="{9F50BC18-E418-4F00-95C3-E2CCA9A5B4FD}" dt="2021-12-14T18:43:28.145" v="1082" actId="113"/>
          <ac:spMkLst>
            <pc:docMk/>
            <pc:sldMk cId="1936106935" sldId="300"/>
            <ac:spMk id="14" creationId="{12318FE8-71D1-4C2F-9995-8F316E0134C0}"/>
          </ac:spMkLst>
        </pc:spChg>
        <pc:spChg chg="add mod">
          <ac:chgData name="حصه بنت العتيبي" userId="c1fe605c-1aaf-4791-a440-af891effc177" providerId="ADAL" clId="{9F50BC18-E418-4F00-95C3-E2CCA9A5B4FD}" dt="2021-12-14T18:46:28.774" v="1101" actId="1076"/>
          <ac:spMkLst>
            <pc:docMk/>
            <pc:sldMk cId="1936106935" sldId="300"/>
            <ac:spMk id="15" creationId="{AF8E9686-FA0C-4920-B036-C1CEBAD7FFF2}"/>
          </ac:spMkLst>
        </pc:spChg>
        <pc:spChg chg="add mod">
          <ac:chgData name="حصه بنت العتيبي" userId="c1fe605c-1aaf-4791-a440-af891effc177" providerId="ADAL" clId="{9F50BC18-E418-4F00-95C3-E2CCA9A5B4FD}" dt="2021-12-14T18:46:30.782" v="1102" actId="1076"/>
          <ac:spMkLst>
            <pc:docMk/>
            <pc:sldMk cId="1936106935" sldId="300"/>
            <ac:spMk id="16" creationId="{3FA47110-FD2C-414A-BDB8-D111E2C617A3}"/>
          </ac:spMkLst>
        </pc:spChg>
        <pc:spChg chg="add mod">
          <ac:chgData name="حصه بنت العتيبي" userId="c1fe605c-1aaf-4791-a440-af891effc177" providerId="ADAL" clId="{9F50BC18-E418-4F00-95C3-E2CCA9A5B4FD}" dt="2021-12-14T18:46:37.790" v="1105" actId="1076"/>
          <ac:spMkLst>
            <pc:docMk/>
            <pc:sldMk cId="1936106935" sldId="300"/>
            <ac:spMk id="17" creationId="{DF60D6C0-C7EC-44E0-A4A0-117F5E0BBE18}"/>
          </ac:spMkLst>
        </pc:spChg>
        <pc:spChg chg="add mod">
          <ac:chgData name="حصه بنت العتيبي" userId="c1fe605c-1aaf-4791-a440-af891effc177" providerId="ADAL" clId="{9F50BC18-E418-4F00-95C3-E2CCA9A5B4FD}" dt="2021-12-14T18:47:23.973" v="1112"/>
          <ac:spMkLst>
            <pc:docMk/>
            <pc:sldMk cId="1936106935" sldId="300"/>
            <ac:spMk id="18" creationId="{A41503B0-8F0A-43F7-B17A-FBB643D5125F}"/>
          </ac:spMkLst>
        </pc:spChg>
        <pc:spChg chg="add mod">
          <ac:chgData name="حصه بنت العتيبي" userId="c1fe605c-1aaf-4791-a440-af891effc177" providerId="ADAL" clId="{9F50BC18-E418-4F00-95C3-E2CCA9A5B4FD}" dt="2021-12-14T18:47:43.865" v="1113"/>
          <ac:spMkLst>
            <pc:docMk/>
            <pc:sldMk cId="1936106935" sldId="300"/>
            <ac:spMk id="19" creationId="{DA64258E-D9B4-413F-96E6-78825BF0C1DD}"/>
          </ac:spMkLst>
        </pc:spChg>
        <pc:spChg chg="add mod">
          <ac:chgData name="حصه بنت العتيبي" userId="c1fe605c-1aaf-4791-a440-af891effc177" providerId="ADAL" clId="{9F50BC18-E418-4F00-95C3-E2CCA9A5B4FD}" dt="2021-12-14T18:48:10.256" v="1116"/>
          <ac:spMkLst>
            <pc:docMk/>
            <pc:sldMk cId="1936106935" sldId="300"/>
            <ac:spMk id="20" creationId="{1D73DE06-7FCA-4BE2-A123-1690C54582B9}"/>
          </ac:spMkLst>
        </pc:spChg>
        <pc:spChg chg="add del mod">
          <ac:chgData name="حصه بنت العتيبي" userId="c1fe605c-1aaf-4791-a440-af891effc177" providerId="ADAL" clId="{9F50BC18-E418-4F00-95C3-E2CCA9A5B4FD}" dt="2021-12-14T18:54:04.086" v="1135" actId="478"/>
          <ac:spMkLst>
            <pc:docMk/>
            <pc:sldMk cId="1936106935" sldId="300"/>
            <ac:spMk id="21" creationId="{F0E50002-A260-4196-A169-9B246024E139}"/>
          </ac:spMkLst>
        </pc:spChg>
        <pc:picChg chg="add mod">
          <ac:chgData name="حصه بنت العتيبي" userId="c1fe605c-1aaf-4791-a440-af891effc177" providerId="ADAL" clId="{9F50BC18-E418-4F00-95C3-E2CCA9A5B4FD}" dt="2021-12-14T18:46:22.020" v="1098" actId="1076"/>
          <ac:picMkLst>
            <pc:docMk/>
            <pc:sldMk cId="1936106935" sldId="300"/>
            <ac:picMk id="3" creationId="{028C626F-B5E4-4245-A7D1-320248C2445C}"/>
          </ac:picMkLst>
        </pc:picChg>
        <pc:picChg chg="add mod">
          <ac:chgData name="حصه بنت العتيبي" userId="c1fe605c-1aaf-4791-a440-af891effc177" providerId="ADAL" clId="{9F50BC18-E418-4F00-95C3-E2CCA9A5B4FD}" dt="2021-12-14T18:46:24.341" v="1099" actId="1076"/>
          <ac:picMkLst>
            <pc:docMk/>
            <pc:sldMk cId="1936106935" sldId="300"/>
            <ac:picMk id="5" creationId="{8A50DEEC-D7A8-443C-98FC-749F648EF44E}"/>
          </ac:picMkLst>
        </pc:picChg>
        <pc:picChg chg="add mod">
          <ac:chgData name="حصه بنت العتيبي" userId="c1fe605c-1aaf-4791-a440-af891effc177" providerId="ADAL" clId="{9F50BC18-E418-4F00-95C3-E2CCA9A5B4FD}" dt="2021-12-14T18:46:35.272" v="1104" actId="1076"/>
          <ac:picMkLst>
            <pc:docMk/>
            <pc:sldMk cId="1936106935" sldId="300"/>
            <ac:picMk id="7" creationId="{AD80A3BE-88BF-46EE-A4C9-C0E126201CEB}"/>
          </ac:picMkLst>
        </pc:picChg>
        <pc:picChg chg="add mod">
          <ac:chgData name="حصه بنت العتيبي" userId="c1fe605c-1aaf-4791-a440-af891effc177" providerId="ADAL" clId="{9F50BC18-E418-4F00-95C3-E2CCA9A5B4FD}" dt="2021-12-14T18:46:41.729" v="1106" actId="1076"/>
          <ac:picMkLst>
            <pc:docMk/>
            <pc:sldMk cId="1936106935" sldId="300"/>
            <ac:picMk id="9" creationId="{D0AEDE39-E17D-46B9-9E50-FB9E118EF649}"/>
          </ac:picMkLst>
        </pc:picChg>
        <pc:picChg chg="add mod">
          <ac:chgData name="حصه بنت العتيبي" userId="c1fe605c-1aaf-4791-a440-af891effc177" providerId="ADAL" clId="{9F50BC18-E418-4F00-95C3-E2CCA9A5B4FD}" dt="2021-12-14T18:46:47.810" v="1108" actId="1076"/>
          <ac:picMkLst>
            <pc:docMk/>
            <pc:sldMk cId="1936106935" sldId="300"/>
            <ac:picMk id="11" creationId="{8D20FC46-132D-4860-99E5-E847EA74F349}"/>
          </ac:picMkLst>
        </pc:picChg>
        <pc:picChg chg="add mod">
          <ac:chgData name="حصه بنت العتيبي" userId="c1fe605c-1aaf-4791-a440-af891effc177" providerId="ADAL" clId="{9F50BC18-E418-4F00-95C3-E2CCA9A5B4FD}" dt="2021-12-14T18:46:49.493" v="1109" actId="1076"/>
          <ac:picMkLst>
            <pc:docMk/>
            <pc:sldMk cId="1936106935" sldId="300"/>
            <ac:picMk id="13" creationId="{FC7D465D-87C8-457C-983E-83D56BEE9C9C}"/>
          </ac:picMkLst>
        </pc:picChg>
      </pc:sldChg>
      <pc:sldChg chg="add ord">
        <pc:chgData name="حصه بنت العتيبي" userId="c1fe605c-1aaf-4791-a440-af891effc177" providerId="ADAL" clId="{9F50BC18-E418-4F00-95C3-E2CCA9A5B4FD}" dt="2021-12-14T18:31:59.306" v="970"/>
        <pc:sldMkLst>
          <pc:docMk/>
          <pc:sldMk cId="1170049353" sldId="301"/>
        </pc:sldMkLst>
      </pc:sldChg>
      <pc:sldChg chg="addSp modSp new mod">
        <pc:chgData name="حصه بنت العتيبي" userId="c1fe605c-1aaf-4791-a440-af891effc177" providerId="ADAL" clId="{9F50BC18-E418-4F00-95C3-E2CCA9A5B4FD}" dt="2021-12-14T18:56:04.448" v="1153" actId="1076"/>
        <pc:sldMkLst>
          <pc:docMk/>
          <pc:sldMk cId="3199317557" sldId="302"/>
        </pc:sldMkLst>
        <pc:spChg chg="add mod">
          <ac:chgData name="حصه بنت العتيبي" userId="c1fe605c-1aaf-4791-a440-af891effc177" providerId="ADAL" clId="{9F50BC18-E418-4F00-95C3-E2CCA9A5B4FD}" dt="2021-12-14T18:56:04.448" v="1153" actId="1076"/>
          <ac:spMkLst>
            <pc:docMk/>
            <pc:sldMk cId="3199317557" sldId="302"/>
            <ac:spMk id="2" creationId="{D29EC91A-03EC-4C4B-8CB6-5DB0A4CF5F08}"/>
          </ac:spMkLst>
        </pc:spChg>
        <pc:picChg chg="add mod">
          <ac:chgData name="حصه بنت العتيبي" userId="c1fe605c-1aaf-4791-a440-af891effc177" providerId="ADAL" clId="{9F50BC18-E418-4F00-95C3-E2CCA9A5B4FD}" dt="2021-12-14T18:56:00.333" v="1152"/>
          <ac:picMkLst>
            <pc:docMk/>
            <pc:sldMk cId="3199317557" sldId="302"/>
            <ac:picMk id="3" creationId="{BA09CFFE-B977-42CD-9328-63892677E270}"/>
          </ac:picMkLst>
        </pc:picChg>
      </pc:sldChg>
      <pc:sldChg chg="add ord">
        <pc:chgData name="حصه بنت العتيبي" userId="c1fe605c-1aaf-4791-a440-af891effc177" providerId="ADAL" clId="{9F50BC18-E418-4F00-95C3-E2CCA9A5B4FD}" dt="2021-12-14T19:00:39.498" v="1159"/>
        <pc:sldMkLst>
          <pc:docMk/>
          <pc:sldMk cId="1895979170" sldId="303"/>
        </pc:sldMkLst>
      </pc:sldChg>
      <pc:sldChg chg="addSp modSp new mod">
        <pc:chgData name="حصه بنت العتيبي" userId="c1fe605c-1aaf-4791-a440-af891effc177" providerId="ADAL" clId="{9F50BC18-E418-4F00-95C3-E2CCA9A5B4FD}" dt="2021-12-14T19:17:13.511" v="1475" actId="207"/>
        <pc:sldMkLst>
          <pc:docMk/>
          <pc:sldMk cId="121486101" sldId="304"/>
        </pc:sldMkLst>
        <pc:spChg chg="add mod">
          <ac:chgData name="حصه بنت العتيبي" userId="c1fe605c-1aaf-4791-a440-af891effc177" providerId="ADAL" clId="{9F50BC18-E418-4F00-95C3-E2CCA9A5B4FD}" dt="2021-12-14T19:01:50.910" v="1172" actId="1076"/>
          <ac:spMkLst>
            <pc:docMk/>
            <pc:sldMk cId="121486101" sldId="304"/>
            <ac:spMk id="2" creationId="{79DE08A3-8F7D-4725-B556-14464EA514EA}"/>
          </ac:spMkLst>
        </pc:spChg>
        <pc:spChg chg="add mod">
          <ac:chgData name="حصه بنت العتيبي" userId="c1fe605c-1aaf-4791-a440-af891effc177" providerId="ADAL" clId="{9F50BC18-E418-4F00-95C3-E2CCA9A5B4FD}" dt="2021-12-14T19:17:13.511" v="1475" actId="207"/>
          <ac:spMkLst>
            <pc:docMk/>
            <pc:sldMk cId="121486101" sldId="304"/>
            <ac:spMk id="3" creationId="{9201FFEE-6A42-41A0-82F1-87A938A5945F}"/>
          </ac:spMkLst>
        </pc:spChg>
        <pc:picChg chg="add mod">
          <ac:chgData name="حصه بنت العتيبي" userId="c1fe605c-1aaf-4791-a440-af891effc177" providerId="ADAL" clId="{9F50BC18-E418-4F00-95C3-E2CCA9A5B4FD}" dt="2021-12-14T19:08:03.317" v="1183" actId="1076"/>
          <ac:picMkLst>
            <pc:docMk/>
            <pc:sldMk cId="121486101" sldId="304"/>
            <ac:picMk id="4" creationId="{9F2B8CD7-0AA8-4F07-B097-A2E1F91CBAAE}"/>
          </ac:picMkLst>
        </pc:picChg>
        <pc:picChg chg="add mod">
          <ac:chgData name="حصه بنت العتيبي" userId="c1fe605c-1aaf-4791-a440-af891effc177" providerId="ADAL" clId="{9F50BC18-E418-4F00-95C3-E2CCA9A5B4FD}" dt="2021-12-14T19:08:07.463" v="1184" actId="196"/>
          <ac:picMkLst>
            <pc:docMk/>
            <pc:sldMk cId="121486101" sldId="304"/>
            <ac:picMk id="4098" creationId="{235D8C41-FF18-4F35-96E3-403E51E596CE}"/>
          </ac:picMkLst>
        </pc:picChg>
        <pc:picChg chg="add mod">
          <ac:chgData name="حصه بنت العتيبي" userId="c1fe605c-1aaf-4791-a440-af891effc177" providerId="ADAL" clId="{9F50BC18-E418-4F00-95C3-E2CCA9A5B4FD}" dt="2021-12-14T19:14:36.251" v="1191" actId="1440"/>
          <ac:picMkLst>
            <pc:docMk/>
            <pc:sldMk cId="121486101" sldId="304"/>
            <ac:picMk id="4100" creationId="{CB6F262C-DB12-4D61-9652-3731DEF9F09D}"/>
          </ac:picMkLst>
        </pc:picChg>
      </pc:sldChg>
      <pc:sldChg chg="addSp delSp modSp new mod delAnim modAnim">
        <pc:chgData name="حصه بنت العتيبي" userId="c1fe605c-1aaf-4791-a440-af891effc177" providerId="ADAL" clId="{9F50BC18-E418-4F00-95C3-E2CCA9A5B4FD}" dt="2021-12-14T19:42:04.303" v="1963"/>
        <pc:sldMkLst>
          <pc:docMk/>
          <pc:sldMk cId="2540781248" sldId="305"/>
        </pc:sldMkLst>
        <pc:spChg chg="add mod">
          <ac:chgData name="حصه بنت العتيبي" userId="c1fe605c-1aaf-4791-a440-af891effc177" providerId="ADAL" clId="{9F50BC18-E418-4F00-95C3-E2CCA9A5B4FD}" dt="2021-12-14T19:34:34.946" v="1945" actId="20577"/>
          <ac:spMkLst>
            <pc:docMk/>
            <pc:sldMk cId="2540781248" sldId="305"/>
            <ac:spMk id="3" creationId="{461EBC11-B4CD-45A2-A6B7-95D397C28B77}"/>
          </ac:spMkLst>
        </pc:spChg>
        <pc:spChg chg="add mod">
          <ac:chgData name="حصه بنت العتيبي" userId="c1fe605c-1aaf-4791-a440-af891effc177" providerId="ADAL" clId="{9F50BC18-E418-4F00-95C3-E2CCA9A5B4FD}" dt="2021-12-14T19:32:37.894" v="1893" actId="1076"/>
          <ac:spMkLst>
            <pc:docMk/>
            <pc:sldMk cId="2540781248" sldId="305"/>
            <ac:spMk id="6" creationId="{9BA40F91-B13E-4168-A779-FECF55EA359C}"/>
          </ac:spMkLst>
        </pc:spChg>
        <pc:spChg chg="add mod">
          <ac:chgData name="حصه بنت العتيبي" userId="c1fe605c-1aaf-4791-a440-af891effc177" providerId="ADAL" clId="{9F50BC18-E418-4F00-95C3-E2CCA9A5B4FD}" dt="2021-12-14T19:32:41.949" v="1894" actId="1076"/>
          <ac:spMkLst>
            <pc:docMk/>
            <pc:sldMk cId="2540781248" sldId="305"/>
            <ac:spMk id="7" creationId="{304641E7-14E3-4960-8497-EDC5E82851F5}"/>
          </ac:spMkLst>
        </pc:spChg>
        <pc:spChg chg="add mod">
          <ac:chgData name="حصه بنت العتيبي" userId="c1fe605c-1aaf-4791-a440-af891effc177" providerId="ADAL" clId="{9F50BC18-E418-4F00-95C3-E2CCA9A5B4FD}" dt="2021-12-14T19:32:47.246" v="1895" actId="1076"/>
          <ac:spMkLst>
            <pc:docMk/>
            <pc:sldMk cId="2540781248" sldId="305"/>
            <ac:spMk id="8" creationId="{5D1A3988-B9B5-4910-B44F-379076FF419A}"/>
          </ac:spMkLst>
        </pc:spChg>
        <pc:spChg chg="add mod">
          <ac:chgData name="حصه بنت العتيبي" userId="c1fe605c-1aaf-4791-a440-af891effc177" providerId="ADAL" clId="{9F50BC18-E418-4F00-95C3-E2CCA9A5B4FD}" dt="2021-12-14T19:35:20.479" v="1955" actId="1076"/>
          <ac:spMkLst>
            <pc:docMk/>
            <pc:sldMk cId="2540781248" sldId="305"/>
            <ac:spMk id="9" creationId="{FE31E5C9-A23F-4CAA-8D97-B721BE9B5521}"/>
          </ac:spMkLst>
        </pc:spChg>
        <pc:spChg chg="add mod">
          <ac:chgData name="حصه بنت العتيبي" userId="c1fe605c-1aaf-4791-a440-af891effc177" providerId="ADAL" clId="{9F50BC18-E418-4F00-95C3-E2CCA9A5B4FD}" dt="2021-12-14T19:35:24.716" v="1956" actId="1076"/>
          <ac:spMkLst>
            <pc:docMk/>
            <pc:sldMk cId="2540781248" sldId="305"/>
            <ac:spMk id="10" creationId="{6B42616F-C180-42BC-921D-805912525E6D}"/>
          </ac:spMkLst>
        </pc:spChg>
        <pc:spChg chg="add mod">
          <ac:chgData name="حصه بنت العتيبي" userId="c1fe605c-1aaf-4791-a440-af891effc177" providerId="ADAL" clId="{9F50BC18-E418-4F00-95C3-E2CCA9A5B4FD}" dt="2021-12-14T19:32:59.898" v="1898" actId="1076"/>
          <ac:spMkLst>
            <pc:docMk/>
            <pc:sldMk cId="2540781248" sldId="305"/>
            <ac:spMk id="11" creationId="{E7D14F78-2225-4D45-92B0-2008C3E5A511}"/>
          </ac:spMkLst>
        </pc:spChg>
        <pc:spChg chg="add mod">
          <ac:chgData name="حصه بنت العتيبي" userId="c1fe605c-1aaf-4791-a440-af891effc177" providerId="ADAL" clId="{9F50BC18-E418-4F00-95C3-E2CCA9A5B4FD}" dt="2021-12-14T19:33:06.741" v="1899" actId="1076"/>
          <ac:spMkLst>
            <pc:docMk/>
            <pc:sldMk cId="2540781248" sldId="305"/>
            <ac:spMk id="12" creationId="{91800BDB-663B-4BEA-9FB1-062D13E622FF}"/>
          </ac:spMkLst>
        </pc:spChg>
        <pc:spChg chg="add mod">
          <ac:chgData name="حصه بنت العتيبي" userId="c1fe605c-1aaf-4791-a440-af891effc177" providerId="ADAL" clId="{9F50BC18-E418-4F00-95C3-E2CCA9A5B4FD}" dt="2021-12-14T19:35:27.844" v="1957" actId="1076"/>
          <ac:spMkLst>
            <pc:docMk/>
            <pc:sldMk cId="2540781248" sldId="305"/>
            <ac:spMk id="13" creationId="{08EB5927-ED82-46FB-8E30-89EF34519FA2}"/>
          </ac:spMkLst>
        </pc:spChg>
        <pc:spChg chg="add mod">
          <ac:chgData name="حصه بنت العتيبي" userId="c1fe605c-1aaf-4791-a440-af891effc177" providerId="ADAL" clId="{9F50BC18-E418-4F00-95C3-E2CCA9A5B4FD}" dt="2021-12-14T19:35:31.799" v="1958" actId="1076"/>
          <ac:spMkLst>
            <pc:docMk/>
            <pc:sldMk cId="2540781248" sldId="305"/>
            <ac:spMk id="14" creationId="{5C77BA9D-2BDB-445C-9278-451415F9A063}"/>
          </ac:spMkLst>
        </pc:spChg>
        <pc:spChg chg="add mod">
          <ac:chgData name="حصه بنت العتيبي" userId="c1fe605c-1aaf-4791-a440-af891effc177" providerId="ADAL" clId="{9F50BC18-E418-4F00-95C3-E2CCA9A5B4FD}" dt="2021-12-14T19:35:08.999" v="1954" actId="1076"/>
          <ac:spMkLst>
            <pc:docMk/>
            <pc:sldMk cId="2540781248" sldId="305"/>
            <ac:spMk id="15" creationId="{1FED1C2E-D949-48DC-98DE-B2CDC6E0BBC8}"/>
          </ac:spMkLst>
        </pc:spChg>
        <pc:spChg chg="add del mod">
          <ac:chgData name="حصه بنت العتيبي" userId="c1fe605c-1aaf-4791-a440-af891effc177" providerId="ADAL" clId="{9F50BC18-E418-4F00-95C3-E2CCA9A5B4FD}" dt="2021-12-14T19:34:53.925" v="1950" actId="478"/>
          <ac:spMkLst>
            <pc:docMk/>
            <pc:sldMk cId="2540781248" sldId="305"/>
            <ac:spMk id="17" creationId="{6B8008E9-B0EB-4F58-A175-99E3714E5343}"/>
          </ac:spMkLst>
        </pc:spChg>
        <pc:spChg chg="add del mod">
          <ac:chgData name="حصه بنت العتيبي" userId="c1fe605c-1aaf-4791-a440-af891effc177" providerId="ADAL" clId="{9F50BC18-E418-4F00-95C3-E2CCA9A5B4FD}" dt="2021-12-14T19:34:46.581" v="1948" actId="478"/>
          <ac:spMkLst>
            <pc:docMk/>
            <pc:sldMk cId="2540781248" sldId="305"/>
            <ac:spMk id="18" creationId="{31A3F0E2-C531-41EE-82B8-216D7F6450BF}"/>
          </ac:spMkLst>
        </pc:spChg>
        <pc:spChg chg="add del mod">
          <ac:chgData name="حصه بنت العتيبي" userId="c1fe605c-1aaf-4791-a440-af891effc177" providerId="ADAL" clId="{9F50BC18-E418-4F00-95C3-E2CCA9A5B4FD}" dt="2021-12-14T19:34:49.097" v="1949" actId="478"/>
          <ac:spMkLst>
            <pc:docMk/>
            <pc:sldMk cId="2540781248" sldId="305"/>
            <ac:spMk id="19" creationId="{B5D227A1-E40C-452F-95A4-28D8ECD72624}"/>
          </ac:spMkLst>
        </pc:spChg>
        <pc:spChg chg="add del mod">
          <ac:chgData name="حصه بنت العتيبي" userId="c1fe605c-1aaf-4791-a440-af891effc177" providerId="ADAL" clId="{9F50BC18-E418-4F00-95C3-E2CCA9A5B4FD}" dt="2021-12-14T19:34:40.470" v="1946" actId="478"/>
          <ac:spMkLst>
            <pc:docMk/>
            <pc:sldMk cId="2540781248" sldId="305"/>
            <ac:spMk id="20" creationId="{F59F9451-FB16-46D6-9CFE-3BB6446DF6AB}"/>
          </ac:spMkLst>
        </pc:spChg>
        <pc:spChg chg="add mod">
          <ac:chgData name="حصه بنت العتيبي" userId="c1fe605c-1aaf-4791-a440-af891effc177" providerId="ADAL" clId="{9F50BC18-E418-4F00-95C3-E2CCA9A5B4FD}" dt="2021-12-14T19:34:11.681" v="1902" actId="1076"/>
          <ac:spMkLst>
            <pc:docMk/>
            <pc:sldMk cId="2540781248" sldId="305"/>
            <ac:spMk id="21" creationId="{EF84FC38-5B5F-4131-9112-D7E76D44F5C4}"/>
          </ac:spMkLst>
        </pc:spChg>
        <pc:spChg chg="add mod">
          <ac:chgData name="حصه بنت العتيبي" userId="c1fe605c-1aaf-4791-a440-af891effc177" providerId="ADAL" clId="{9F50BC18-E418-4F00-95C3-E2CCA9A5B4FD}" dt="2021-12-14T19:34:11.681" v="1902" actId="1076"/>
          <ac:spMkLst>
            <pc:docMk/>
            <pc:sldMk cId="2540781248" sldId="305"/>
            <ac:spMk id="22" creationId="{DB125BA4-3F65-4574-8C38-0067397AD480}"/>
          </ac:spMkLst>
        </pc:spChg>
        <pc:spChg chg="add del mod">
          <ac:chgData name="حصه بنت العتيبي" userId="c1fe605c-1aaf-4791-a440-af891effc177" providerId="ADAL" clId="{9F50BC18-E418-4F00-95C3-E2CCA9A5B4FD}" dt="2021-12-14T19:34:56.816" v="1951" actId="478"/>
          <ac:spMkLst>
            <pc:docMk/>
            <pc:sldMk cId="2540781248" sldId="305"/>
            <ac:spMk id="23" creationId="{E46D5C65-BDD0-465C-A4FF-961EEAE3B255}"/>
          </ac:spMkLst>
        </pc:spChg>
        <pc:spChg chg="add del mod">
          <ac:chgData name="حصه بنت العتيبي" userId="c1fe605c-1aaf-4791-a440-af891effc177" providerId="ADAL" clId="{9F50BC18-E418-4F00-95C3-E2CCA9A5B4FD}" dt="2021-12-14T19:35:01.440" v="1953" actId="478"/>
          <ac:spMkLst>
            <pc:docMk/>
            <pc:sldMk cId="2540781248" sldId="305"/>
            <ac:spMk id="24" creationId="{BE096AC6-6143-4E84-9DE0-C6FFBEA50641}"/>
          </ac:spMkLst>
        </pc:spChg>
        <pc:spChg chg="add del mod">
          <ac:chgData name="حصه بنت العتيبي" userId="c1fe605c-1aaf-4791-a440-af891effc177" providerId="ADAL" clId="{9F50BC18-E418-4F00-95C3-E2CCA9A5B4FD}" dt="2021-12-14T19:34:59.083" v="1952" actId="478"/>
          <ac:spMkLst>
            <pc:docMk/>
            <pc:sldMk cId="2540781248" sldId="305"/>
            <ac:spMk id="25" creationId="{9D437FAF-D965-42E1-B0FC-58D659E7C143}"/>
          </ac:spMkLst>
        </pc:spChg>
        <pc:spChg chg="add del mod">
          <ac:chgData name="حصه بنت العتيبي" userId="c1fe605c-1aaf-4791-a440-af891effc177" providerId="ADAL" clId="{9F50BC18-E418-4F00-95C3-E2CCA9A5B4FD}" dt="2021-12-14T19:34:43.635" v="1947" actId="478"/>
          <ac:spMkLst>
            <pc:docMk/>
            <pc:sldMk cId="2540781248" sldId="305"/>
            <ac:spMk id="26" creationId="{A83ED828-09AA-4486-86CF-A7658E4D486E}"/>
          </ac:spMkLst>
        </pc:spChg>
        <pc:picChg chg="add mod">
          <ac:chgData name="حصه بنت العتيبي" userId="c1fe605c-1aaf-4791-a440-af891effc177" providerId="ADAL" clId="{9F50BC18-E418-4F00-95C3-E2CCA9A5B4FD}" dt="2021-12-14T19:25:58.071" v="1477"/>
          <ac:picMkLst>
            <pc:docMk/>
            <pc:sldMk cId="2540781248" sldId="305"/>
            <ac:picMk id="2" creationId="{E6AC0E99-5FC6-4900-ABD5-C7B81BADF0ED}"/>
          </ac:picMkLst>
        </pc:picChg>
        <pc:picChg chg="add mod modCrop">
          <ac:chgData name="حصه بنت العتيبي" userId="c1fe605c-1aaf-4791-a440-af891effc177" providerId="ADAL" clId="{9F50BC18-E418-4F00-95C3-E2CCA9A5B4FD}" dt="2021-12-14T19:31:41.396" v="1890" actId="1076"/>
          <ac:picMkLst>
            <pc:docMk/>
            <pc:sldMk cId="2540781248" sldId="305"/>
            <ac:picMk id="4" creationId="{84133A2E-19F3-4D6C-9835-1D89F4619340}"/>
          </ac:picMkLst>
        </pc:picChg>
        <pc:picChg chg="add del mod">
          <ac:chgData name="حصه بنت العتيبي" userId="c1fe605c-1aaf-4791-a440-af891effc177" providerId="ADAL" clId="{9F50BC18-E418-4F00-95C3-E2CCA9A5B4FD}" dt="2021-12-14T19:32:27.078" v="1892" actId="478"/>
          <ac:picMkLst>
            <pc:docMk/>
            <pc:sldMk cId="2540781248" sldId="305"/>
            <ac:picMk id="5" creationId="{5DFA6C35-47D8-4A07-B3C6-EDC2D6BCF4E9}"/>
          </ac:picMkLst>
        </pc:picChg>
        <pc:picChg chg="add del mod">
          <ac:chgData name="حصه بنت العتيبي" userId="c1fe605c-1aaf-4791-a440-af891effc177" providerId="ADAL" clId="{9F50BC18-E418-4F00-95C3-E2CCA9A5B4FD}" dt="2021-12-14T19:34:22.538" v="1904" actId="478"/>
          <ac:picMkLst>
            <pc:docMk/>
            <pc:sldMk cId="2540781248" sldId="305"/>
            <ac:picMk id="16" creationId="{F1DAF25B-6F47-4F8B-82CF-6835EA1614FD}"/>
          </ac:picMkLst>
        </pc:picChg>
      </pc:sldChg>
      <pc:sldMasterChg chg="addSp modSp mod setBg addSldLayout modSldLayout">
        <pc:chgData name="حصه بنت العتيبي" userId="c1fe605c-1aaf-4791-a440-af891effc177" providerId="ADAL" clId="{9F50BC18-E418-4F00-95C3-E2CCA9A5B4FD}" dt="2021-12-14T17:17:52.334" v="649" actId="20577"/>
        <pc:sldMasterMkLst>
          <pc:docMk/>
          <pc:sldMasterMk cId="1300863910" sldId="2147483648"/>
        </pc:sldMasterMkLst>
        <pc:spChg chg="add mod">
          <ac:chgData name="حصه بنت العتيبي" userId="c1fe605c-1aaf-4791-a440-af891effc177" providerId="ADAL" clId="{9F50BC18-E418-4F00-95C3-E2CCA9A5B4FD}" dt="2021-12-14T17:17:52.334" v="649" actId="20577"/>
          <ac:spMkLst>
            <pc:docMk/>
            <pc:sldMasterMk cId="1300863910" sldId="2147483648"/>
            <ac:spMk id="2" creationId="{B7816A6D-F1D2-4AA4-A2E5-3C21F582A39F}"/>
          </ac:spMkLst>
        </pc:spChg>
        <pc:sldLayoutChg chg="add setBg">
          <pc:chgData name="حصه بنت العتيبي" userId="c1fe605c-1aaf-4791-a440-af891effc177" providerId="ADAL" clId="{9F50BC18-E418-4F00-95C3-E2CCA9A5B4FD}" dt="2021-12-14T08:26:50.033" v="68"/>
          <pc:sldLayoutMkLst>
            <pc:docMk/>
            <pc:sldMasterMk cId="1300863910" sldId="2147483648"/>
            <pc:sldLayoutMk cId="2596120774" sldId="2147483649"/>
          </pc:sldLayoutMkLst>
        </pc:sldLayoutChg>
        <pc:sldLayoutChg chg="setBg">
          <pc:chgData name="حصه بنت العتيبي" userId="c1fe605c-1aaf-4791-a440-af891effc177" providerId="ADAL" clId="{9F50BC18-E418-4F00-95C3-E2CCA9A5B4FD}" dt="2021-12-14T08:26:50.033" v="68"/>
          <pc:sldLayoutMkLst>
            <pc:docMk/>
            <pc:sldMasterMk cId="1300863910" sldId="2147483648"/>
            <pc:sldLayoutMk cId="1934222603" sldId="214748365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4ADE645-85C4-4906-93DB-826687D4DD6F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CC9F51-626A-45AB-B856-331198BC6F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842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44123-5530-4F43-92AD-0C8E5F0CBB45}" type="slidenum">
              <a:rPr lang="ar-SA" smtClean="0"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22997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44123-5530-4F43-92AD-0C8E5F0CBB45}" type="slidenum">
              <a:rPr lang="ar-SA" smtClean="0"/>
              <a:t>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37591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solidFill>
                  <a:srgbClr val="B469AB"/>
                </a:solidFill>
                <a:latin typeface="ProximaNovaExCn-Regular"/>
              </a:rPr>
              <a:t>Language Builder</a:t>
            </a:r>
          </a:p>
          <a:p>
            <a:pPr algn="l"/>
            <a:r>
              <a:rPr lang="en-US" sz="1800" b="0" i="1" u="none" strike="noStrike" baseline="0" dirty="0">
                <a:solidFill>
                  <a:srgbClr val="000000"/>
                </a:solidFill>
                <a:latin typeface="ProximaNova-LightIt"/>
              </a:rPr>
              <a:t>Must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expresses obligation, or something that is necessary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and very important to do. There is no choice. For example:</a:t>
            </a:r>
          </a:p>
          <a:p>
            <a:pPr algn="l"/>
            <a:r>
              <a:rPr lang="en-US" sz="1800" b="0" i="1" u="none" strike="noStrike" baseline="0" dirty="0">
                <a:solidFill>
                  <a:srgbClr val="000000"/>
                </a:solidFill>
                <a:latin typeface="ProximaNova-LightIt"/>
              </a:rPr>
              <a:t>I must get the brakes on the car fixed.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In American English,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ProximaNova-LightIt"/>
              </a:rPr>
              <a:t>have to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is used more often than must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to express obligation or necessity.</a:t>
            </a:r>
          </a:p>
          <a:p>
            <a:pPr algn="l"/>
            <a:r>
              <a:rPr lang="en-US" sz="1800" b="0" i="1" u="none" strike="noStrike" baseline="0" dirty="0">
                <a:solidFill>
                  <a:srgbClr val="000000"/>
                </a:solidFill>
                <a:latin typeface="ProximaNova-LightIt"/>
              </a:rPr>
              <a:t>Must not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(or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ProximaNova-LightIt"/>
              </a:rPr>
              <a:t>mustn’t)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means that something is prohibited.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This means that there is no choice. For example: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ProximaNova-LightIt"/>
              </a:rPr>
              <a:t>You must</a:t>
            </a:r>
          </a:p>
          <a:p>
            <a:pPr algn="l"/>
            <a:r>
              <a:rPr lang="en-US" sz="1800" b="0" i="1" u="none" strike="noStrike" baseline="0" dirty="0">
                <a:solidFill>
                  <a:srgbClr val="000000"/>
                </a:solidFill>
                <a:latin typeface="ProximaNova-LightIt"/>
              </a:rPr>
              <a:t>not jump a red light. It’s illegal.</a:t>
            </a:r>
          </a:p>
          <a:p>
            <a:pPr algn="l"/>
            <a:r>
              <a:rPr lang="en-US" sz="1800" b="0" i="1" u="none" strike="noStrike" baseline="0" dirty="0">
                <a:solidFill>
                  <a:srgbClr val="000000"/>
                </a:solidFill>
                <a:latin typeface="ProximaNova-LightIt"/>
              </a:rPr>
              <a:t>Should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is used to give advice or make a suggestion that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might be important, but it gives the listener the choice to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take the advice or not. For example: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ProximaNova-LightIt"/>
              </a:rPr>
              <a:t>You should study hard</a:t>
            </a:r>
          </a:p>
          <a:p>
            <a:pPr algn="l"/>
            <a:r>
              <a:rPr lang="en-US" sz="1800" b="0" i="1" u="none" strike="noStrike" baseline="0" dirty="0">
                <a:solidFill>
                  <a:srgbClr val="000000"/>
                </a:solidFill>
                <a:latin typeface="ProximaNova-LightIt"/>
              </a:rPr>
              <a:t>when you are young.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C9F51-626A-45AB-B856-331198BC6F9F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8062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C9F51-626A-45AB-B856-331198BC6F9F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1420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C9F51-626A-45AB-B856-331198BC6F9F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2583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C9F51-626A-45AB-B856-331198BC6F9F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9569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DF032F-C45B-44FC-9856-1A860F628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FB9FE7B-C222-427D-BDD2-146929C25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59612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346C473-5919-4095-AC35-F3FAA2F4C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D5D8-0FC3-4F16-AD9F-CB0A9FE53E53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59D310C-46CF-48A7-BC21-EC5E6A5D3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F181E1C-E14B-4B33-B4EF-9A0EF1F3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53F4-96BB-4AB5-928A-8EAF2775723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4222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B7816A6D-F1D2-4AA4-A2E5-3C21F582A39F}"/>
              </a:ext>
            </a:extLst>
          </p:cNvPr>
          <p:cNvSpPr txBox="1"/>
          <p:nvPr userDrawn="1"/>
        </p:nvSpPr>
        <p:spPr>
          <a:xfrm>
            <a:off x="0" y="6957848"/>
            <a:ext cx="25119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Done by Hissah Alotaibi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0086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اذكار الصباح - موسوعة">
            <a:extLst>
              <a:ext uri="{FF2B5EF4-FFF2-40B4-BE49-F238E27FC236}">
                <a16:creationId xmlns:a16="http://schemas.microsoft.com/office/drawing/2014/main" id="{833ABBC7-5EF3-4DC1-BA88-547959352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80" t="23559" r="1686" b="36813"/>
          <a:stretch/>
        </p:blipFill>
        <p:spPr bwMode="auto">
          <a:xfrm>
            <a:off x="581890" y="723756"/>
            <a:ext cx="11194473" cy="5335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25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614C73DB-7709-489C-A20E-D4054DF4CEEE}"/>
              </a:ext>
            </a:extLst>
          </p:cNvPr>
          <p:cNvSpPr txBox="1"/>
          <p:nvPr/>
        </p:nvSpPr>
        <p:spPr>
          <a:xfrm>
            <a:off x="420412" y="542579"/>
            <a:ext cx="11582402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 algn="l">
              <a:buAutoNum type="alphaUcPeriod"/>
            </a:pPr>
            <a:r>
              <a:rPr lang="en-US" sz="2400" b="1" i="0" u="sng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ProximaNova-Light"/>
              </a:rPr>
              <a:t>Complete the conversations using your own words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.</a:t>
            </a:r>
            <a:endParaRPr lang="ar-SA" sz="2400" b="0" i="0" u="none" strike="noStrike" baseline="0" dirty="0">
              <a:solidFill>
                <a:srgbClr val="000000"/>
              </a:solidFill>
              <a:latin typeface="ProximaNova-Light"/>
            </a:endParaRPr>
          </a:p>
          <a:p>
            <a:pPr algn="l"/>
            <a:endParaRPr lang="en-US" sz="2400" b="0" i="0" u="none" strike="noStrike" baseline="0" dirty="0">
              <a:solidFill>
                <a:srgbClr val="000000"/>
              </a:solidFill>
              <a:latin typeface="ProximaNova-Light"/>
            </a:endParaRPr>
          </a:p>
          <a:p>
            <a:pPr algn="l"/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1. A: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I’m afraid I’m running out of gas.</a:t>
            </a:r>
          </a:p>
          <a:p>
            <a:pPr algn="l"/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B: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You should .</a:t>
            </a:r>
          </a:p>
          <a:p>
            <a:pPr algn="l"/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2. A: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The sign says 80 kilometers per hour, and I’m doing 90.</a:t>
            </a:r>
          </a:p>
          <a:p>
            <a:pPr algn="l"/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B: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Then you must .</a:t>
            </a:r>
          </a:p>
          <a:p>
            <a:pPr algn="l"/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3. A: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I’m lost. I don’t know which way to go.</a:t>
            </a:r>
          </a:p>
          <a:p>
            <a:pPr algn="l"/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B: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I think we should .</a:t>
            </a:r>
          </a:p>
          <a:p>
            <a:pPr algn="l"/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4. A: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I need to make a phone call. Can you please hold the steering wheel?</a:t>
            </a:r>
          </a:p>
          <a:p>
            <a:pPr algn="l"/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B: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You must not .</a:t>
            </a:r>
          </a:p>
          <a:p>
            <a:pPr algn="l"/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5. A: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The car won’t start. There’s plenty of gas. I wonder what </a:t>
            </a:r>
            <a:r>
              <a:rPr lang="en-US" sz="2400" dirty="0">
                <a:solidFill>
                  <a:srgbClr val="000000"/>
                </a:solidFill>
                <a:latin typeface="ProximaNova-Light"/>
              </a:rPr>
              <a:t>the problem is.</a:t>
            </a:r>
            <a:endParaRPr lang="en-US" sz="2400" b="0" i="0" u="none" strike="noStrike" baseline="0" dirty="0">
              <a:solidFill>
                <a:srgbClr val="000000"/>
              </a:solidFill>
              <a:latin typeface="ProximaNova-Light"/>
            </a:endParaRPr>
          </a:p>
          <a:p>
            <a:pPr algn="l"/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B: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You should</a:t>
            </a:r>
            <a:endParaRPr lang="ar-SA" sz="2400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E1A8638-C381-451F-89AB-721CF74C88E7}"/>
              </a:ext>
            </a:extLst>
          </p:cNvPr>
          <p:cNvSpPr txBox="1"/>
          <p:nvPr/>
        </p:nvSpPr>
        <p:spPr>
          <a:xfrm>
            <a:off x="1687387" y="1403691"/>
            <a:ext cx="3643746" cy="21936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at a gas station 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 down 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someone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835633A-5D66-4548-A20A-DC49D87BD53D}"/>
              </a:ext>
            </a:extLst>
          </p:cNvPr>
          <p:cNvSpPr txBox="1"/>
          <p:nvPr/>
        </p:nvSpPr>
        <p:spPr>
          <a:xfrm>
            <a:off x="2551928" y="3597368"/>
            <a:ext cx="4793672" cy="14550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 on the phone when driving </a:t>
            </a:r>
          </a:p>
          <a:p>
            <a:pPr algn="l">
              <a:lnSpc>
                <a:spcPct val="200000"/>
              </a:lnSpc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it to a car mechanic</a:t>
            </a:r>
            <a:endParaRPr lang="ar-SA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5D0DF4C-EC2F-4B4D-B9F6-8BAFFFC02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145" y="4687614"/>
            <a:ext cx="4340772" cy="2170386"/>
          </a:xfrm>
          <a:prstGeom prst="rect">
            <a:avLst/>
          </a:prstGeom>
        </p:spPr>
      </p:pic>
      <p:pic>
        <p:nvPicPr>
          <p:cNvPr id="3074" name="Picture 2" descr="3 Minutes Clock Quick Number Icon. 3min Time Circle Icon Stock Vector -  Illustration of dial, stopwatch: 191228729">
            <a:extLst>
              <a:ext uri="{FF2B5EF4-FFF2-40B4-BE49-F238E27FC236}">
                <a16:creationId xmlns:a16="http://schemas.microsoft.com/office/drawing/2014/main" id="{A1698530-7B9F-45B6-830B-B677795A1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0" t="19311" r="22874" b="22912"/>
          <a:stretch/>
        </p:blipFill>
        <p:spPr bwMode="auto">
          <a:xfrm>
            <a:off x="10405241" y="189186"/>
            <a:ext cx="1702676" cy="179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177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47C3B389-FB56-4EEB-B6D0-311FAF55CD13}"/>
              </a:ext>
            </a:extLst>
          </p:cNvPr>
          <p:cNvSpPr txBox="1"/>
          <p:nvPr/>
        </p:nvSpPr>
        <p:spPr>
          <a:xfrm>
            <a:off x="2476869" y="275208"/>
            <a:ext cx="3959441" cy="600164"/>
          </a:xfrm>
          <a:prstGeom prst="rect">
            <a:avLst/>
          </a:prstGeom>
          <a:solidFill>
            <a:srgbClr val="FEE3D8"/>
          </a:solidFill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0" u="none" strike="noStrike" baseline="0" dirty="0">
                <a:solidFill>
                  <a:srgbClr val="E1693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Adverbs of Manner</a:t>
            </a:r>
            <a:endParaRPr lang="en-US" sz="2400" dirty="0">
              <a:solidFill>
                <a:srgbClr val="E1693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5641131-4B06-491D-9195-1BEB4548369E}"/>
              </a:ext>
            </a:extLst>
          </p:cNvPr>
          <p:cNvSpPr txBox="1"/>
          <p:nvPr/>
        </p:nvSpPr>
        <p:spPr>
          <a:xfrm>
            <a:off x="877613" y="1891467"/>
            <a:ext cx="61170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How did she drive?  She drove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slowly</a:t>
            </a:r>
            <a:endParaRPr lang="ar-SA" sz="24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pic>
        <p:nvPicPr>
          <p:cNvPr id="2050" name="Picture 2" descr="Tips when driving during heavy rain | Phnom Penh Post">
            <a:extLst>
              <a:ext uri="{FF2B5EF4-FFF2-40B4-BE49-F238E27FC236}">
                <a16:creationId xmlns:a16="http://schemas.microsoft.com/office/drawing/2014/main" id="{B70795F2-6C81-40CC-B422-6BFCBF61B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r="11031"/>
          <a:stretch/>
        </p:blipFill>
        <p:spPr bwMode="auto">
          <a:xfrm>
            <a:off x="8523891" y="125972"/>
            <a:ext cx="3279228" cy="29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45B6A44A-01DA-4600-A18D-4DB784914CA2}"/>
              </a:ext>
            </a:extLst>
          </p:cNvPr>
          <p:cNvSpPr txBox="1"/>
          <p:nvPr/>
        </p:nvSpPr>
        <p:spPr>
          <a:xfrm>
            <a:off x="924911" y="4735700"/>
            <a:ext cx="60224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How did she walk? She walked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quickly</a:t>
            </a:r>
            <a:endParaRPr lang="ar-SA" sz="24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pic>
        <p:nvPicPr>
          <p:cNvPr id="2052" name="Picture 4" descr="Girl doing running exercise cartoon character isolated 2199127 Vector Art  at Vecteezy">
            <a:extLst>
              <a:ext uri="{FF2B5EF4-FFF2-40B4-BE49-F238E27FC236}">
                <a16:creationId xmlns:a16="http://schemas.microsoft.com/office/drawing/2014/main" id="{C1CE89C8-DC5E-495C-885D-745E41380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891" y="3429000"/>
            <a:ext cx="2943379" cy="307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فقاعة الكلام: مستطيلة مستديرة الزوايا 4">
            <a:extLst>
              <a:ext uri="{FF2B5EF4-FFF2-40B4-BE49-F238E27FC236}">
                <a16:creationId xmlns:a16="http://schemas.microsoft.com/office/drawing/2014/main" id="{1FFB4264-1BBF-4165-8C9E-BFE712EF4136}"/>
              </a:ext>
            </a:extLst>
          </p:cNvPr>
          <p:cNvSpPr/>
          <p:nvPr/>
        </p:nvSpPr>
        <p:spPr>
          <a:xfrm>
            <a:off x="3100553" y="1713789"/>
            <a:ext cx="5423338" cy="2644141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0" i="0" u="none" strike="noStrike" baseline="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Adverbs of manner are normally formed by adding 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</a:t>
            </a:r>
            <a:r>
              <a:rPr lang="en-US" sz="2400" b="1" i="1" u="none" strike="noStrike" baseline="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ly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0" i="0" u="none" strike="noStrike" baseline="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an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adjective</a:t>
            </a:r>
            <a:r>
              <a:rPr lang="en-US" sz="2400" b="0" i="0" u="none" strike="noStrike" baseline="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 They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express how something is done</a:t>
            </a:r>
            <a:r>
              <a:rPr lang="en-US" sz="2400" b="0" i="0" u="none" strike="noStrike" baseline="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  <a:endParaRPr lang="ar-SA" sz="2400" dirty="0">
              <a:solidFill>
                <a:sysClr val="windowText" lastClr="00000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4761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05DEB8C-3F71-4D4F-A1B0-B6E50D264A99}"/>
              </a:ext>
            </a:extLst>
          </p:cNvPr>
          <p:cNvSpPr txBox="1"/>
          <p:nvPr/>
        </p:nvSpPr>
        <p:spPr>
          <a:xfrm>
            <a:off x="420414" y="1650124"/>
            <a:ext cx="10983310" cy="39106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i="0" u="sng" strike="noStrike" baseline="0" dirty="0">
                <a:cs typeface="MV Boli" panose="02000500030200090000" pitchFamily="2" charset="0"/>
              </a:rPr>
              <a:t>Adjectives</a:t>
            </a:r>
            <a:r>
              <a:rPr lang="en-US" sz="2400" i="0" u="none" strike="noStrike" baseline="0" dirty="0">
                <a:cs typeface="MV Boli" panose="02000500030200090000" pitchFamily="2" charset="0"/>
              </a:rPr>
              <a:t> that end in </a:t>
            </a:r>
            <a:r>
              <a:rPr lang="en-US" sz="2400" i="1" u="none" strike="noStrike" baseline="0" dirty="0">
                <a:cs typeface="MV Boli" panose="02000500030200090000" pitchFamily="2" charset="0"/>
              </a:rPr>
              <a:t>l </a:t>
            </a:r>
            <a:r>
              <a:rPr lang="en-US" sz="2400" i="0" u="none" strike="noStrike" baseline="0" dirty="0">
                <a:cs typeface="MV Boli" panose="02000500030200090000" pitchFamily="2" charset="0"/>
              </a:rPr>
              <a:t>double the </a:t>
            </a:r>
            <a:r>
              <a:rPr lang="en-US" sz="2400" i="1" u="none" strike="noStrike" baseline="0" dirty="0">
                <a:cs typeface="MV Boli" panose="02000500030200090000" pitchFamily="2" charset="0"/>
              </a:rPr>
              <a:t>l</a:t>
            </a:r>
            <a:r>
              <a:rPr lang="en-US" sz="2400" i="0" u="none" strike="noStrike" baseline="0" dirty="0">
                <a:cs typeface="MV Boli" panose="02000500030200090000" pitchFamily="2" charset="0"/>
              </a:rPr>
              <a:t>: </a:t>
            </a:r>
            <a:r>
              <a:rPr lang="en-US" sz="2400" b="1" i="0" u="none" strike="noStrike" baseline="0" dirty="0">
                <a:solidFill>
                  <a:srgbClr val="FF0000"/>
                </a:solidFill>
                <a:cs typeface="MV Boli" panose="02000500030200090000" pitchFamily="2" charset="0"/>
              </a:rPr>
              <a:t>careful</a:t>
            </a:r>
            <a:r>
              <a:rPr lang="en-US" sz="2400" i="0" u="none" strike="noStrike" baseline="0" dirty="0">
                <a:cs typeface="MV Boli" panose="02000500030200090000" pitchFamily="2" charset="0"/>
              </a:rPr>
              <a:t>   careful</a:t>
            </a:r>
            <a:r>
              <a:rPr lang="en-US" sz="2400" i="0" u="none" strike="noStrike" baseline="0" dirty="0">
                <a:solidFill>
                  <a:schemeClr val="accent1">
                    <a:lumMod val="75000"/>
                  </a:schemeClr>
                </a:solidFill>
                <a:cs typeface="MV Boli" panose="02000500030200090000" pitchFamily="2" charset="0"/>
              </a:rPr>
              <a:t>ly</a:t>
            </a:r>
            <a:endParaRPr lang="ar-SA" sz="2400" i="0" u="none" strike="noStrike" baseline="0" dirty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sz="2400" i="0" u="none" strike="noStrike" baseline="0" dirty="0">
              <a:cs typeface="MV Boli" panose="0200050003020009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en-US" sz="2400" b="1" i="0" u="none" strike="noStrike" baseline="0" dirty="0">
                <a:solidFill>
                  <a:srgbClr val="C00000"/>
                </a:solidFill>
                <a:cs typeface="MV Boli" panose="02000500030200090000" pitchFamily="2" charset="0"/>
              </a:rPr>
              <a:t>Note</a:t>
            </a:r>
            <a:r>
              <a:rPr lang="en-US" sz="2400" i="0" u="none" strike="noStrike" baseline="0" dirty="0">
                <a:cs typeface="MV Boli" panose="02000500030200090000" pitchFamily="2" charset="0"/>
              </a:rPr>
              <a:t>: Sometimes an adjective and an adverb have the same form:</a:t>
            </a:r>
          </a:p>
          <a:p>
            <a:pPr algn="l">
              <a:lnSpc>
                <a:spcPct val="150000"/>
              </a:lnSpc>
            </a:pPr>
            <a:endParaRPr lang="en-US" sz="2400" i="0" u="none" strike="noStrike" baseline="0" dirty="0">
              <a:cs typeface="MV Boli" panose="0200050003020009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en-US" sz="2400" i="0" u="none" strike="noStrike" baseline="0" dirty="0">
                <a:cs typeface="MV Boli" panose="02000500030200090000" pitchFamily="2" charset="0"/>
              </a:rPr>
              <a:t>He’s a </a:t>
            </a:r>
            <a:r>
              <a:rPr lang="en-US" sz="2400" b="1" i="0" u="none" strike="noStrike" baseline="0" dirty="0">
                <a:solidFill>
                  <a:srgbClr val="C00000"/>
                </a:solidFill>
                <a:cs typeface="MV Boli" panose="02000500030200090000" pitchFamily="2" charset="0"/>
              </a:rPr>
              <a:t>fast</a:t>
            </a:r>
            <a:r>
              <a:rPr lang="en-US" sz="2400" i="0" u="none" strike="noStrike" baseline="0" dirty="0">
                <a:cs typeface="MV Boli" panose="02000500030200090000" pitchFamily="2" charset="0"/>
              </a:rPr>
              <a:t> driver. He drives </a:t>
            </a:r>
            <a:r>
              <a:rPr lang="en-US" sz="2400" b="1" i="0" u="none" strike="noStrike" baseline="0" dirty="0">
                <a:solidFill>
                  <a:schemeClr val="accent1"/>
                </a:solidFill>
                <a:cs typeface="MV Boli" panose="02000500030200090000" pitchFamily="2" charset="0"/>
              </a:rPr>
              <a:t>fast</a:t>
            </a:r>
            <a:r>
              <a:rPr lang="en-US" sz="2400" i="0" u="none" strike="noStrike" baseline="0" dirty="0">
                <a:cs typeface="MV Boli" panose="02000500030200090000" pitchFamily="2" charset="0"/>
              </a:rPr>
              <a:t>.      He’s a </a:t>
            </a:r>
            <a:r>
              <a:rPr lang="en-US" sz="2400" b="1" i="0" u="none" strike="noStrike" baseline="0" dirty="0">
                <a:solidFill>
                  <a:srgbClr val="C00000"/>
                </a:solidFill>
                <a:cs typeface="MV Boli" panose="02000500030200090000" pitchFamily="2" charset="0"/>
              </a:rPr>
              <a:t>hard</a:t>
            </a:r>
            <a:r>
              <a:rPr lang="en-US" sz="2400" i="0" u="none" strike="noStrike" baseline="0" dirty="0">
                <a:cs typeface="MV Boli" panose="02000500030200090000" pitchFamily="2" charset="0"/>
              </a:rPr>
              <a:t> worker. He works </a:t>
            </a:r>
            <a:r>
              <a:rPr lang="en-US" sz="2400" b="1" i="0" u="none" strike="noStrike" baseline="0" dirty="0">
                <a:solidFill>
                  <a:schemeClr val="accent1"/>
                </a:solidFill>
                <a:cs typeface="MV Boli" panose="02000500030200090000" pitchFamily="2" charset="0"/>
              </a:rPr>
              <a:t>hard.</a:t>
            </a:r>
          </a:p>
          <a:p>
            <a:pPr algn="l">
              <a:lnSpc>
                <a:spcPct val="150000"/>
              </a:lnSpc>
            </a:pPr>
            <a:endParaRPr lang="en-US" sz="2400" i="0" u="none" strike="noStrike" baseline="0" dirty="0">
              <a:cs typeface="MV Boli" panose="0200050003020009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en-US" sz="2400" i="0" u="none" strike="noStrike" baseline="0" dirty="0">
                <a:cs typeface="MV Boli" panose="02000500030200090000" pitchFamily="2" charset="0"/>
              </a:rPr>
              <a:t>The adverb form of </a:t>
            </a:r>
            <a:r>
              <a:rPr lang="en-US" sz="2400" b="1" i="1" u="none" strike="noStrike" baseline="0" dirty="0">
                <a:solidFill>
                  <a:schemeClr val="accent1"/>
                </a:solidFill>
                <a:cs typeface="MV Boli" panose="02000500030200090000" pitchFamily="2" charset="0"/>
              </a:rPr>
              <a:t>good</a:t>
            </a:r>
            <a:r>
              <a:rPr lang="en-US" sz="2400" i="1" u="none" strike="noStrike" baseline="0" dirty="0">
                <a:cs typeface="MV Boli" panose="02000500030200090000" pitchFamily="2" charset="0"/>
              </a:rPr>
              <a:t> </a:t>
            </a:r>
            <a:r>
              <a:rPr lang="en-US" sz="2400" i="0" u="none" strike="noStrike" baseline="0" dirty="0">
                <a:cs typeface="MV Boli" panose="02000500030200090000" pitchFamily="2" charset="0"/>
              </a:rPr>
              <a:t>is </a:t>
            </a:r>
            <a:r>
              <a:rPr lang="en-US" sz="2400" i="1" u="none" strike="noStrike" baseline="0" dirty="0">
                <a:solidFill>
                  <a:schemeClr val="accent1"/>
                </a:solidFill>
                <a:cs typeface="MV Boli" panose="02000500030200090000" pitchFamily="2" charset="0"/>
              </a:rPr>
              <a:t>well</a:t>
            </a:r>
            <a:r>
              <a:rPr lang="en-US" sz="2400" i="0" u="none" strike="noStrike" baseline="0" dirty="0">
                <a:cs typeface="MV Boli" panose="02000500030200090000" pitchFamily="2" charset="0"/>
              </a:rPr>
              <a:t>: He’s </a:t>
            </a:r>
            <a:r>
              <a:rPr lang="en-US" sz="2400" b="1" i="0" u="none" strike="noStrike" baseline="0" dirty="0">
                <a:solidFill>
                  <a:schemeClr val="accent1"/>
                </a:solidFill>
                <a:cs typeface="MV Boli" panose="02000500030200090000" pitchFamily="2" charset="0"/>
              </a:rPr>
              <a:t>a good </a:t>
            </a:r>
            <a:r>
              <a:rPr lang="en-US" sz="2400" i="0" u="none" strike="noStrike" baseline="0" dirty="0">
                <a:cs typeface="MV Boli" panose="02000500030200090000" pitchFamily="2" charset="0"/>
              </a:rPr>
              <a:t>player. He plays </a:t>
            </a:r>
            <a:r>
              <a:rPr lang="en-US" sz="2400" b="1" i="0" u="none" strike="noStrike" baseline="0" dirty="0">
                <a:solidFill>
                  <a:schemeClr val="accent1"/>
                </a:solidFill>
                <a:cs typeface="MV Boli" panose="02000500030200090000" pitchFamily="2" charset="0"/>
              </a:rPr>
              <a:t>well</a:t>
            </a:r>
            <a:r>
              <a:rPr lang="en-US" sz="2400" i="0" u="none" strike="noStrike" baseline="0" dirty="0">
                <a:cs typeface="MV Boli" panose="02000500030200090000" pitchFamily="2" charset="0"/>
              </a:rPr>
              <a:t>.</a:t>
            </a:r>
            <a:endParaRPr lang="ar-SA" sz="2400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08B2341-C4E9-4589-9B62-4C27AB65CC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8066" r="23662" b="28167"/>
          <a:stretch/>
        </p:blipFill>
        <p:spPr>
          <a:xfrm rot="717811" flipH="1">
            <a:off x="9019773" y="3190125"/>
            <a:ext cx="3221404" cy="3279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9050744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ransparent Questions Clip Art - Time To Practice , Free Transparent  Clipart - ClipartKey">
            <a:extLst>
              <a:ext uri="{FF2B5EF4-FFF2-40B4-BE49-F238E27FC236}">
                <a16:creationId xmlns:a16="http://schemas.microsoft.com/office/drawing/2014/main" id="{683CEAB3-660F-4E3F-9A15-344897ADE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" t="2912" r="2581" b="9272"/>
          <a:stretch/>
        </p:blipFill>
        <p:spPr bwMode="auto">
          <a:xfrm>
            <a:off x="2249215" y="0"/>
            <a:ext cx="71470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04935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F45E55A-BA48-4730-8BE0-69C62A8B8C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1" t="29748" r="15258" b="29510"/>
          <a:stretch/>
        </p:blipFill>
        <p:spPr>
          <a:xfrm>
            <a:off x="168165" y="964991"/>
            <a:ext cx="11319642" cy="469812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9456CC2-FD21-4ACC-8696-431632D70DB1}"/>
              </a:ext>
            </a:extLst>
          </p:cNvPr>
          <p:cNvSpPr txBox="1"/>
          <p:nvPr/>
        </p:nvSpPr>
        <p:spPr>
          <a:xfrm>
            <a:off x="3359726" y="2318046"/>
            <a:ext cx="16763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recklessly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70BDD73-428F-4861-A17D-B65760AC107C}"/>
              </a:ext>
            </a:extLst>
          </p:cNvPr>
          <p:cNvSpPr txBox="1"/>
          <p:nvPr/>
        </p:nvSpPr>
        <p:spPr>
          <a:xfrm>
            <a:off x="3692232" y="3314054"/>
            <a:ext cx="10113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endParaRPr lang="ar-SA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80F611A-38A2-4EAE-8105-254B8685304D}"/>
              </a:ext>
            </a:extLst>
          </p:cNvPr>
          <p:cNvSpPr txBox="1"/>
          <p:nvPr/>
        </p:nvSpPr>
        <p:spPr>
          <a:xfrm>
            <a:off x="9028860" y="3314054"/>
            <a:ext cx="8451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225A58F-6776-4A6B-9D7A-9A797F4CA193}"/>
              </a:ext>
            </a:extLst>
          </p:cNvPr>
          <p:cNvSpPr txBox="1"/>
          <p:nvPr/>
        </p:nvSpPr>
        <p:spPr>
          <a:xfrm>
            <a:off x="6275580" y="4197932"/>
            <a:ext cx="85897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endParaRPr lang="ar-SA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3AEB399-58F5-4732-8802-CD71E5203F72}"/>
              </a:ext>
            </a:extLst>
          </p:cNvPr>
          <p:cNvSpPr txBox="1"/>
          <p:nvPr/>
        </p:nvSpPr>
        <p:spPr>
          <a:xfrm>
            <a:off x="2775813" y="4659596"/>
            <a:ext cx="20827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dangerously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51AAF21-6AA6-417D-A1EC-5488484D4C4A}"/>
              </a:ext>
            </a:extLst>
          </p:cNvPr>
          <p:cNvSpPr txBox="1"/>
          <p:nvPr/>
        </p:nvSpPr>
        <p:spPr>
          <a:xfrm>
            <a:off x="8374830" y="4659597"/>
            <a:ext cx="16763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carefully </a:t>
            </a:r>
            <a:endParaRPr lang="ar-SA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3 Minutes Clock Quick Number Icon. 3min Time Circle Icon Stock Vector -  Illustration of dial, stopwatch: 191228729">
            <a:extLst>
              <a:ext uri="{FF2B5EF4-FFF2-40B4-BE49-F238E27FC236}">
                <a16:creationId xmlns:a16="http://schemas.microsoft.com/office/drawing/2014/main" id="{08C6A19C-66F0-4504-B00C-90CE74937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0" t="19311" r="22874" b="22912"/>
          <a:stretch/>
        </p:blipFill>
        <p:spPr bwMode="auto">
          <a:xfrm>
            <a:off x="10405241" y="189186"/>
            <a:ext cx="1702676" cy="179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25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28C626F-B5E4-4245-A7D1-320248C24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83" y="1269560"/>
            <a:ext cx="3913298" cy="1689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A50DEEC-D7A8-443C-98FC-749F648EF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589" y="1230269"/>
            <a:ext cx="3468606" cy="1768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D80A3BE-88BF-46EE-A4C9-C0E126201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054" y="948167"/>
            <a:ext cx="3646482" cy="193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0AEDE39-E17D-46B9-9E50-FB9E118EF6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651" y="4197145"/>
            <a:ext cx="3557543" cy="1889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D20FC46-132D-4860-99E5-E847EA74F3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3997" y="4197145"/>
            <a:ext cx="3735421" cy="1667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C7D465D-87C8-457C-983E-83D56BEE9C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9930" y="4274965"/>
            <a:ext cx="3290728" cy="17343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2318FE8-71D1-4C2F-9995-8F316E0134C0}"/>
              </a:ext>
            </a:extLst>
          </p:cNvPr>
          <p:cNvSpPr txBox="1"/>
          <p:nvPr/>
        </p:nvSpPr>
        <p:spPr>
          <a:xfrm>
            <a:off x="2476869" y="275208"/>
            <a:ext cx="3959441" cy="600164"/>
          </a:xfrm>
          <a:prstGeom prst="rect">
            <a:avLst/>
          </a:prstGeom>
          <a:solidFill>
            <a:srgbClr val="FEE3D8"/>
          </a:solidFill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0" u="none" strike="noStrike" baseline="0" dirty="0">
                <a:solidFill>
                  <a:srgbClr val="E1693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Prepositions of Place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F8E9686-FA0C-4920-B036-C1CEBAD7FFF2}"/>
              </a:ext>
            </a:extLst>
          </p:cNvPr>
          <p:cNvSpPr txBox="1"/>
          <p:nvPr/>
        </p:nvSpPr>
        <p:spPr>
          <a:xfrm>
            <a:off x="411342" y="3068124"/>
            <a:ext cx="321985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ProximaNova-Light"/>
              </a:rPr>
              <a:t>The park is </a:t>
            </a:r>
            <a:r>
              <a:rPr lang="en-US" sz="1800" b="1" i="0" u="none" strike="noStrike" baseline="0" dirty="0">
                <a:latin typeface="ProximaNova-Bold"/>
              </a:rPr>
              <a:t>across from</a:t>
            </a: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the school.</a:t>
            </a:r>
            <a:endParaRPr lang="ar-SA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FA47110-FD2C-414A-BDB8-D111E2C617A3}"/>
              </a:ext>
            </a:extLst>
          </p:cNvPr>
          <p:cNvSpPr txBox="1"/>
          <p:nvPr/>
        </p:nvSpPr>
        <p:spPr>
          <a:xfrm>
            <a:off x="4824918" y="3082505"/>
            <a:ext cx="321985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ProximaNova-Light"/>
              </a:rPr>
              <a:t>The bank is </a:t>
            </a:r>
            <a:r>
              <a:rPr lang="en-US" sz="1800" b="1" i="0" u="none" strike="noStrike" baseline="0" dirty="0">
                <a:latin typeface="ProximaNova-Bold"/>
              </a:rPr>
              <a:t>between </a:t>
            </a:r>
            <a:r>
              <a:rPr lang="en-US" sz="1800" b="0" i="0" u="none" strike="noStrike" baseline="0" dirty="0">
                <a:latin typeface="ProximaNova-Light"/>
              </a:rPr>
              <a:t>the post</a:t>
            </a: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office and the restaurant..</a:t>
            </a:r>
            <a:endParaRPr lang="ar-SA" dirty="0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F60D6C0-C7EC-44E0-A4A0-117F5E0BBE18}"/>
              </a:ext>
            </a:extLst>
          </p:cNvPr>
          <p:cNvSpPr txBox="1"/>
          <p:nvPr/>
        </p:nvSpPr>
        <p:spPr>
          <a:xfrm>
            <a:off x="8525367" y="2998682"/>
            <a:ext cx="321985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ProximaNova-Light"/>
              </a:rPr>
              <a:t>The pharmacy is </a:t>
            </a:r>
            <a:r>
              <a:rPr lang="en-US" sz="1800" b="1" i="0" u="none" strike="noStrike" baseline="0" dirty="0">
                <a:latin typeface="ProximaNova-Bold"/>
              </a:rPr>
              <a:t>next to </a:t>
            </a:r>
            <a:r>
              <a:rPr lang="en-US" sz="1800" b="0" i="0" u="none" strike="noStrike" baseline="0" dirty="0">
                <a:latin typeface="ProximaNova-Light"/>
              </a:rPr>
              <a:t>the</a:t>
            </a: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bookstore</a:t>
            </a:r>
            <a:endParaRPr lang="ar-SA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A41503B0-8F0A-43F7-B17A-FBB643D5125F}"/>
              </a:ext>
            </a:extLst>
          </p:cNvPr>
          <p:cNvSpPr txBox="1"/>
          <p:nvPr/>
        </p:nvSpPr>
        <p:spPr>
          <a:xfrm>
            <a:off x="475494" y="6087089"/>
            <a:ext cx="32198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0" i="0" u="none" strike="noStrike" baseline="0">
                <a:latin typeface="ProximaNova-Light"/>
              </a:rPr>
              <a:t>The bus stop is </a:t>
            </a:r>
            <a:r>
              <a:rPr lang="en-US" sz="1800" b="1" i="0" u="none" strike="noStrike" baseline="0">
                <a:latin typeface="ProximaNova-Bold"/>
              </a:rPr>
              <a:t>on </a:t>
            </a:r>
            <a:r>
              <a:rPr lang="en-US" sz="1800" b="0" i="0" u="none" strike="noStrike" baseline="0">
                <a:latin typeface="ProximaNova-Light"/>
              </a:rPr>
              <a:t>the corner</a:t>
            </a:r>
            <a:endParaRPr lang="ar-SA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DA64258E-D9B4-413F-96E6-78825BF0C1DD}"/>
              </a:ext>
            </a:extLst>
          </p:cNvPr>
          <p:cNvSpPr txBox="1"/>
          <p:nvPr/>
        </p:nvSpPr>
        <p:spPr>
          <a:xfrm>
            <a:off x="4456589" y="5936461"/>
            <a:ext cx="32198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ProximaNova-Light"/>
              </a:rPr>
              <a:t>The museum is </a:t>
            </a:r>
            <a:r>
              <a:rPr lang="en-US" sz="1800" b="1" i="0" u="none" strike="noStrike" baseline="0" dirty="0">
                <a:latin typeface="ProximaNova-Bold"/>
              </a:rPr>
              <a:t>near </a:t>
            </a:r>
            <a:r>
              <a:rPr lang="en-US" sz="1800" b="0" i="0" u="none" strike="noStrike" baseline="0" dirty="0">
                <a:latin typeface="ProximaNova-Light"/>
              </a:rPr>
              <a:t>the hotel.</a:t>
            </a:r>
            <a:endParaRPr lang="ar-SA" dirty="0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1D73DE06-7FCA-4BE2-A123-1690C54582B9}"/>
              </a:ext>
            </a:extLst>
          </p:cNvPr>
          <p:cNvSpPr txBox="1"/>
          <p:nvPr/>
        </p:nvSpPr>
        <p:spPr>
          <a:xfrm>
            <a:off x="8560803" y="6025978"/>
            <a:ext cx="32198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ProximaNova-Light"/>
              </a:rPr>
              <a:t>The airport is </a:t>
            </a:r>
            <a:r>
              <a:rPr lang="en-US" sz="1800" b="1" i="0" u="none" strike="noStrike" baseline="0" dirty="0">
                <a:latin typeface="ProximaNova-Bold"/>
              </a:rPr>
              <a:t>far from </a:t>
            </a:r>
            <a:r>
              <a:rPr lang="en-US" sz="1800" b="0" i="0" u="none" strike="noStrike" baseline="0" dirty="0">
                <a:latin typeface="ProximaNova-Light"/>
              </a:rPr>
              <a:t>town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36106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D29EC91A-03EC-4C4B-8CB6-5DB0A4CF5F08}"/>
              </a:ext>
            </a:extLst>
          </p:cNvPr>
          <p:cNvSpPr txBox="1"/>
          <p:nvPr/>
        </p:nvSpPr>
        <p:spPr>
          <a:xfrm>
            <a:off x="706876" y="2090172"/>
            <a:ext cx="9669294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Note:</a:t>
            </a:r>
            <a:r>
              <a:rPr lang="en-US" sz="24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To describe where we live, we can use the following prepositions:</a:t>
            </a:r>
          </a:p>
          <a:p>
            <a:pPr algn="l"/>
            <a:endParaRPr lang="en-US" sz="2400" b="0" i="0" u="none" strike="noStrike" baseline="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I live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</a:t>
            </a:r>
            <a:r>
              <a:rPr lang="en-US" sz="24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Jeddah. (</a:t>
            </a:r>
            <a:r>
              <a:rPr lang="en-US" sz="2400" b="0" i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city</a:t>
            </a:r>
            <a:r>
              <a:rPr lang="en-US" sz="2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)  I live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on </a:t>
            </a:r>
            <a:r>
              <a:rPr lang="en-US" sz="2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the third floor. (</a:t>
            </a:r>
            <a:r>
              <a:rPr lang="en-US" sz="2400" b="0" i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building</a:t>
            </a:r>
            <a:r>
              <a:rPr lang="en-US" sz="2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)</a:t>
            </a:r>
          </a:p>
          <a:p>
            <a:pPr algn="l"/>
            <a:endParaRPr lang="en-US" sz="2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endParaRPr lang="en-US" sz="2400" b="0" i="0" u="none" strike="noStrike" baseline="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I live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on </a:t>
            </a:r>
            <a:r>
              <a:rPr lang="en-US" sz="2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First Avenue. (</a:t>
            </a:r>
            <a:r>
              <a:rPr lang="en-US" sz="2400" b="0" i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street</a:t>
            </a:r>
            <a:r>
              <a:rPr lang="en-US" sz="2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)</a:t>
            </a:r>
            <a:endParaRPr lang="ar-SA" sz="2400" dirty="0">
              <a:latin typeface="MV Boli" panose="02000500030200090000" pitchFamily="2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A09CFFE-B977-42CD-9328-63892677E2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8066" r="23662" b="28167"/>
          <a:stretch/>
        </p:blipFill>
        <p:spPr>
          <a:xfrm rot="717811" flipH="1">
            <a:off x="9019773" y="3190125"/>
            <a:ext cx="3221404" cy="3279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9317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79DE08A3-8F7D-4725-B556-14464EA514EA}"/>
              </a:ext>
            </a:extLst>
          </p:cNvPr>
          <p:cNvSpPr txBox="1"/>
          <p:nvPr/>
        </p:nvSpPr>
        <p:spPr>
          <a:xfrm>
            <a:off x="2194767" y="255753"/>
            <a:ext cx="5577633" cy="769441"/>
          </a:xfrm>
          <a:prstGeom prst="rect">
            <a:avLst/>
          </a:prstGeom>
          <a:solidFill>
            <a:srgbClr val="FEE3D8"/>
          </a:solidFill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0" u="none" strike="noStrike" baseline="0" dirty="0">
                <a:solidFill>
                  <a:srgbClr val="E1693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Imperatives for Directions</a:t>
            </a:r>
            <a:r>
              <a:rPr lang="en-US" sz="3200" i="0" u="none" strike="noStrike" baseline="0" dirty="0">
                <a:solidFill>
                  <a:srgbClr val="E1693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</p:txBody>
      </p:sp>
      <p:pic>
        <p:nvPicPr>
          <p:cNvPr id="4098" name="Picture 2" descr="Turn Left Traffic Sign Royalty Free Cliparts, Vectors, And Stock  Illustration. Image 30309238.">
            <a:extLst>
              <a:ext uri="{FF2B5EF4-FFF2-40B4-BE49-F238E27FC236}">
                <a16:creationId xmlns:a16="http://schemas.microsoft.com/office/drawing/2014/main" id="{235D8C41-FF18-4F35-96E3-403E51E59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21277" r="18889" b="17588"/>
          <a:stretch/>
        </p:blipFill>
        <p:spPr bwMode="auto">
          <a:xfrm>
            <a:off x="1663430" y="2519464"/>
            <a:ext cx="2402732" cy="2266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urn Left Traffic Sign Royalty Free Cliparts, Vectors, And Stock  Illustration. Image 30309238.">
            <a:extLst>
              <a:ext uri="{FF2B5EF4-FFF2-40B4-BE49-F238E27FC236}">
                <a16:creationId xmlns:a16="http://schemas.microsoft.com/office/drawing/2014/main" id="{9F2B8CD7-0AA8-4F07-B097-A2E1F91CBA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21277" r="18889" b="17588"/>
          <a:stretch/>
        </p:blipFill>
        <p:spPr bwMode="auto">
          <a:xfrm flipH="1">
            <a:off x="8634919" y="2519464"/>
            <a:ext cx="2402732" cy="2266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o Straight Traffic Road Sign Yellow Stock Illustration 1215002107">
            <a:extLst>
              <a:ext uri="{FF2B5EF4-FFF2-40B4-BE49-F238E27FC236}">
                <a16:creationId xmlns:a16="http://schemas.microsoft.com/office/drawing/2014/main" id="{CB6F262C-DB12-4D61-9652-3731DEF9F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0" b="90000" l="6154" r="93462">
                        <a14:foregroundMark x1="48846" y1="8214" x2="48846" y2="8214"/>
                        <a14:foregroundMark x1="93462" y1="46786" x2="93462" y2="46429"/>
                        <a14:foregroundMark x1="6154" y1="48214" x2="6154" y2="48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2435968"/>
            <a:ext cx="2476500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9201FFEE-6A42-41A0-82F1-87A938A5945F}"/>
              </a:ext>
            </a:extLst>
          </p:cNvPr>
          <p:cNvSpPr txBox="1"/>
          <p:nvPr/>
        </p:nvSpPr>
        <p:spPr>
          <a:xfrm>
            <a:off x="1226090" y="5204298"/>
            <a:ext cx="1061611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2400" b="1" i="0" u="none" strike="noStrike" baseline="0" dirty="0">
                <a:latin typeface="ProximaNova-Bold"/>
              </a:rPr>
              <a:t>Take a left./ Turn left                          Go straight.              Take a right / Turn right.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21486101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ransparent Questions Clip Art - Time To Practice , Free Transparent  Clipart - ClipartKey">
            <a:extLst>
              <a:ext uri="{FF2B5EF4-FFF2-40B4-BE49-F238E27FC236}">
                <a16:creationId xmlns:a16="http://schemas.microsoft.com/office/drawing/2014/main" id="{683CEAB3-660F-4E3F-9A15-344897ADE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" t="2912" r="2581" b="9272"/>
          <a:stretch/>
        </p:blipFill>
        <p:spPr bwMode="auto">
          <a:xfrm>
            <a:off x="2249215" y="0"/>
            <a:ext cx="71470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979170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 Minutes Clock Quick Number Icon. 3min Time Circle Icon Stock Vector -  Illustration of dial, stopwatch: 191228729">
            <a:extLst>
              <a:ext uri="{FF2B5EF4-FFF2-40B4-BE49-F238E27FC236}">
                <a16:creationId xmlns:a16="http://schemas.microsoft.com/office/drawing/2014/main" id="{E6AC0E99-5FC6-4900-ABD5-C7B81BADF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0" t="19311" r="22874" b="22912"/>
          <a:stretch/>
        </p:blipFill>
        <p:spPr bwMode="auto">
          <a:xfrm>
            <a:off x="10405241" y="189186"/>
            <a:ext cx="1702676" cy="179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461EBC11-B4CD-45A2-A6B7-95D397C28B77}"/>
              </a:ext>
            </a:extLst>
          </p:cNvPr>
          <p:cNvSpPr txBox="1"/>
          <p:nvPr/>
        </p:nvSpPr>
        <p:spPr>
          <a:xfrm>
            <a:off x="204281" y="413013"/>
            <a:ext cx="10904706" cy="47705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DB5523"/>
                </a:solidFill>
                <a:highlight>
                  <a:srgbClr val="FFFF00"/>
                </a:highlight>
                <a:latin typeface="ProximaNova-Bold"/>
              </a:rPr>
              <a:t>C. 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ProximaNova-Light"/>
              </a:rPr>
              <a:t>Complete the conversations with the correct prepositions and imperatives.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  <a:latin typeface="ProximaNova-Bold"/>
              </a:rPr>
              <a:t>A: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Excuse me, where is the post office?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  <a:latin typeface="ProximaNova-Bold"/>
              </a:rPr>
              <a:t>B: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Go (1) ……………………….and (2)…………………….. left at the end of this street into Main Street.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The post office is next (3)………………………… the bookstore across (4)…………………… the park.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  <a:latin typeface="ProximaNova-Bold"/>
              </a:rPr>
              <a:t>A: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Thank you.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  <a:latin typeface="ProximaNova-Bold"/>
              </a:rPr>
              <a:t>A: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So, what’s to see in your city?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  <a:latin typeface="ProximaNova-Bold"/>
              </a:rPr>
              <a:t>B: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Why don’t you visit the National Museum? It’s (5)………………………… Second Street.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You can take the bus. The bus stop is (6)………………………….. the corner.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  <a:latin typeface="ProximaNova-Bold"/>
              </a:rPr>
              <a:t>A: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That’s a great idea! Thanks!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  <a:latin typeface="ProximaNova-Bold"/>
              </a:rPr>
              <a:t>A: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Excuse me, can you tell me where the accounts department is?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  <a:latin typeface="ProximaNova-Bold"/>
              </a:rPr>
              <a:t>B: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Sure. (7) ……………………………straight down this corridor and take the elevator to the third floor.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The accounts department is (8) …………………………………..the third floor. When you come out of the elevator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(9) ………………………..a right. It’s at the end of that corridor (10) ………………………….to the cafeteria.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  <a:latin typeface="ProximaNova-Bold"/>
              </a:rPr>
              <a:t>A: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Thanks a lot.</a:t>
            </a:r>
            <a:endParaRPr lang="ar-SA" sz="2000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4133A2E-19F3-4D6C-9835-1D89F46193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901" t="29747" r="-1" b="29200"/>
          <a:stretch/>
        </p:blipFill>
        <p:spPr>
          <a:xfrm>
            <a:off x="10594851" y="2798281"/>
            <a:ext cx="1456109" cy="2081721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9BA40F91-B13E-4168-A779-FECF55EA359C}"/>
              </a:ext>
            </a:extLst>
          </p:cNvPr>
          <p:cNvSpPr txBox="1"/>
          <p:nvPr/>
        </p:nvSpPr>
        <p:spPr>
          <a:xfrm>
            <a:off x="1083013" y="968300"/>
            <a:ext cx="15517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straight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04641E7-14E3-4960-8497-EDC5E82851F5}"/>
              </a:ext>
            </a:extLst>
          </p:cNvPr>
          <p:cNvSpPr txBox="1"/>
          <p:nvPr/>
        </p:nvSpPr>
        <p:spPr>
          <a:xfrm>
            <a:off x="3920834" y="983059"/>
            <a:ext cx="8866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</a:t>
            </a:r>
            <a:endParaRPr lang="ar-SA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D1A3988-B9B5-4910-B44F-379076FF419A}"/>
              </a:ext>
            </a:extLst>
          </p:cNvPr>
          <p:cNvSpPr txBox="1"/>
          <p:nvPr/>
        </p:nvSpPr>
        <p:spPr>
          <a:xfrm>
            <a:off x="3404393" y="1337608"/>
            <a:ext cx="6650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ar-SA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E31E5C9-A23F-4CAA-8D97-B721BE9B5521}"/>
              </a:ext>
            </a:extLst>
          </p:cNvPr>
          <p:cNvSpPr txBox="1"/>
          <p:nvPr/>
        </p:nvSpPr>
        <p:spPr>
          <a:xfrm>
            <a:off x="7345735" y="1337167"/>
            <a:ext cx="8866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B42616F-C180-42BC-921D-805912525E6D}"/>
              </a:ext>
            </a:extLst>
          </p:cNvPr>
          <p:cNvSpPr txBox="1"/>
          <p:nvPr/>
        </p:nvSpPr>
        <p:spPr>
          <a:xfrm>
            <a:off x="5965961" y="2184465"/>
            <a:ext cx="7342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endParaRPr lang="ar-SA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7D14F78-2225-4D45-92B0-2008C3E5A511}"/>
              </a:ext>
            </a:extLst>
          </p:cNvPr>
          <p:cNvSpPr txBox="1"/>
          <p:nvPr/>
        </p:nvSpPr>
        <p:spPr>
          <a:xfrm>
            <a:off x="4930817" y="2537488"/>
            <a:ext cx="6511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1800BDB-663B-4BEA-9FB1-062D13E622FF}"/>
              </a:ext>
            </a:extLst>
          </p:cNvPr>
          <p:cNvSpPr txBox="1"/>
          <p:nvPr/>
        </p:nvSpPr>
        <p:spPr>
          <a:xfrm>
            <a:off x="2015103" y="3429000"/>
            <a:ext cx="7342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</a:t>
            </a:r>
            <a:endParaRPr lang="ar-SA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8EB5927-ED82-46FB-8E30-89EF34519FA2}"/>
              </a:ext>
            </a:extLst>
          </p:cNvPr>
          <p:cNvSpPr txBox="1"/>
          <p:nvPr/>
        </p:nvSpPr>
        <p:spPr>
          <a:xfrm>
            <a:off x="4193069" y="3681058"/>
            <a:ext cx="7342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endParaRPr lang="ar-SA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C77BA9D-2BDB-445C-9278-451415F9A063}"/>
              </a:ext>
            </a:extLst>
          </p:cNvPr>
          <p:cNvSpPr txBox="1"/>
          <p:nvPr/>
        </p:nvSpPr>
        <p:spPr>
          <a:xfrm>
            <a:off x="976503" y="4357570"/>
            <a:ext cx="882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FED1C2E-D949-48DC-98DE-B2CDC6E0BBC8}"/>
              </a:ext>
            </a:extLst>
          </p:cNvPr>
          <p:cNvSpPr txBox="1"/>
          <p:nvPr/>
        </p:nvSpPr>
        <p:spPr>
          <a:xfrm>
            <a:off x="7168242" y="4329014"/>
            <a:ext cx="882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EF84FC38-5B5F-4131-9112-D7E76D44F5C4}"/>
              </a:ext>
            </a:extLst>
          </p:cNvPr>
          <p:cNvSpPr txBox="1"/>
          <p:nvPr/>
        </p:nvSpPr>
        <p:spPr>
          <a:xfrm>
            <a:off x="11319167" y="3159285"/>
            <a:ext cx="7342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endParaRPr lang="ar-SA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B125BA4-3F65-4574-8C38-0067397AD480}"/>
              </a:ext>
            </a:extLst>
          </p:cNvPr>
          <p:cNvSpPr txBox="1"/>
          <p:nvPr/>
        </p:nvSpPr>
        <p:spPr>
          <a:xfrm>
            <a:off x="10668004" y="3450226"/>
            <a:ext cx="6511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7812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22D76BB8-26AE-4B23-B3B0-008E55925F92}"/>
              </a:ext>
            </a:extLst>
          </p:cNvPr>
          <p:cNvGrpSpPr/>
          <p:nvPr/>
        </p:nvGrpSpPr>
        <p:grpSpPr>
          <a:xfrm>
            <a:off x="-71022" y="0"/>
            <a:ext cx="12192001" cy="6858000"/>
            <a:chOff x="0" y="1"/>
            <a:chExt cx="12192001" cy="6858000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ADB45A61-45A3-4782-AC81-0B06FCB010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74"/>
            <a:stretch/>
          </p:blipFill>
          <p:spPr>
            <a:xfrm>
              <a:off x="0" y="1"/>
              <a:ext cx="12192001" cy="6858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3BF2DF8D-52DB-46C4-B837-80888F2F4199}"/>
                </a:ext>
              </a:extLst>
            </p:cNvPr>
            <p:cNvSpPr txBox="1"/>
            <p:nvPr/>
          </p:nvSpPr>
          <p:spPr>
            <a:xfrm rot="21150662">
              <a:off x="704421" y="539887"/>
              <a:ext cx="5263600" cy="2308324"/>
            </a:xfrm>
            <a:prstGeom prst="rect">
              <a:avLst/>
            </a:prstGeom>
            <a:solidFill>
              <a:srgbClr val="E4F0F1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V Boli" panose="02000500030200090000" pitchFamily="2" charset="0"/>
                  <a:cs typeface="MV Boli" panose="02000500030200090000" pitchFamily="2" charset="0"/>
                </a:rPr>
                <a:t>GOOD MORNING</a:t>
              </a:r>
              <a:endParaRPr lang="ar-SA" sz="7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8528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7,030 Have A Nice Day 相关的商用图片素材集- 123RF">
            <a:extLst>
              <a:ext uri="{FF2B5EF4-FFF2-40B4-BE49-F238E27FC236}">
                <a16:creationId xmlns:a16="http://schemas.microsoft.com/office/drawing/2014/main" id="{3F101BE2-C4F8-4250-AA6C-488B5E9E0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7" t="8392" r="13607" b="9510"/>
          <a:stretch/>
        </p:blipFill>
        <p:spPr bwMode="auto">
          <a:xfrm>
            <a:off x="2430466" y="0"/>
            <a:ext cx="693260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248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6EE1670-E24E-4A26-B023-F75F2E2724B6}"/>
              </a:ext>
            </a:extLst>
          </p:cNvPr>
          <p:cNvSpPr txBox="1"/>
          <p:nvPr/>
        </p:nvSpPr>
        <p:spPr>
          <a:xfrm>
            <a:off x="2603401" y="2444787"/>
            <a:ext cx="7152669" cy="295465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1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Unit-1-</a:t>
            </a:r>
            <a:endParaRPr lang="ar-SA" sz="2400" b="1" i="0" u="none" strike="noStrike" baseline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4400" b="1" i="0" u="none" strike="noStrike" baseline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Did You Hurt Yourself</a:t>
            </a:r>
            <a:endParaRPr lang="en-US" sz="3200" b="1" i="0" u="none" strike="noStrike" baseline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ar-SA" sz="2400" b="0" i="0" u="none" strike="noStrike" baseline="0" dirty="0"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pPr algn="ctr"/>
            <a:endParaRPr lang="en-US" sz="2400" b="1" i="0" u="none" strike="noStrike" baseline="0" dirty="0"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pPr algn="ctr"/>
            <a:r>
              <a:rPr lang="en-US" sz="2400" b="0" i="0" u="none" strike="noStrike" baseline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DEF0954-3C4C-4A33-BFE4-F1F1D19C59AE}"/>
              </a:ext>
            </a:extLst>
          </p:cNvPr>
          <p:cNvSpPr/>
          <p:nvPr/>
        </p:nvSpPr>
        <p:spPr>
          <a:xfrm>
            <a:off x="2824104" y="1118166"/>
            <a:ext cx="6109818" cy="4281276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011F7F5-D10E-4CBF-9F76-FD8EE07F4F9E}"/>
              </a:ext>
            </a:extLst>
          </p:cNvPr>
          <p:cNvSpPr/>
          <p:nvPr/>
        </p:nvSpPr>
        <p:spPr>
          <a:xfrm>
            <a:off x="3379726" y="1425154"/>
            <a:ext cx="6209606" cy="4396787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CB30744-6CAD-4371-9C40-3A99C8B55237}"/>
              </a:ext>
            </a:extLst>
          </p:cNvPr>
          <p:cNvSpPr txBox="1"/>
          <p:nvPr/>
        </p:nvSpPr>
        <p:spPr>
          <a:xfrm>
            <a:off x="4101374" y="4310844"/>
            <a:ext cx="40394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Done by Hissah Alotaibi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28712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6EE1670-E24E-4A26-B023-F75F2E2724B6}"/>
              </a:ext>
            </a:extLst>
          </p:cNvPr>
          <p:cNvSpPr txBox="1"/>
          <p:nvPr/>
        </p:nvSpPr>
        <p:spPr>
          <a:xfrm>
            <a:off x="1925013" y="1662300"/>
            <a:ext cx="8648864" cy="34163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1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400" i="0" u="none" strike="noStrike" baseline="0" dirty="0">
                <a:ln w="0"/>
                <a:solidFill>
                  <a:srgbClr val="E169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11 </a:t>
            </a:r>
            <a:r>
              <a:rPr lang="en-US" sz="4800" b="1" i="0" u="none" strike="noStrike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Form , Meaning &amp; Function</a:t>
            </a:r>
            <a:endParaRPr lang="en-US" sz="4400" b="1" i="0" u="none" strike="noStrike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ar-SA" sz="2400" b="0" i="0" u="none" strike="noStrike" baseline="0" dirty="0"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  <a:latin typeface="MV Boli" panose="02000500030200090000" pitchFamily="2" charset="0"/>
            </a:endParaRPr>
          </a:p>
          <a:p>
            <a:pPr algn="ctr"/>
            <a:endParaRPr lang="en-US" sz="2400" b="1" i="0" u="none" strike="noStrike" baseline="0" dirty="0"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2400" b="0" i="0" u="none" strike="noStrike" baseline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DEF0954-3C4C-4A33-BFE4-F1F1D19C59AE}"/>
              </a:ext>
            </a:extLst>
          </p:cNvPr>
          <p:cNvSpPr/>
          <p:nvPr/>
        </p:nvSpPr>
        <p:spPr>
          <a:xfrm>
            <a:off x="2750027" y="914424"/>
            <a:ext cx="7942023" cy="4281276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011F7F5-D10E-4CBF-9F76-FD8EE07F4F9E}"/>
              </a:ext>
            </a:extLst>
          </p:cNvPr>
          <p:cNvSpPr/>
          <p:nvPr/>
        </p:nvSpPr>
        <p:spPr>
          <a:xfrm>
            <a:off x="2213578" y="1080735"/>
            <a:ext cx="8071735" cy="4396787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CFAD295-7431-47E4-B8BA-B894E282A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606" y="2937618"/>
            <a:ext cx="777367" cy="71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08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6EE1670-E24E-4A26-B023-F75F2E2724B6}"/>
              </a:ext>
            </a:extLst>
          </p:cNvPr>
          <p:cNvSpPr txBox="1"/>
          <p:nvPr/>
        </p:nvSpPr>
        <p:spPr>
          <a:xfrm>
            <a:off x="1401231" y="1662300"/>
            <a:ext cx="8648864" cy="313451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1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3200" i="0" u="none" strike="noStrike" baseline="0" dirty="0">
                <a:solidFill>
                  <a:srgbClr val="E16931"/>
                </a:solidFill>
                <a:latin typeface="Abadi" panose="020B0604020104020204" pitchFamily="34" charset="0"/>
              </a:rPr>
              <a:t>Modal Auxiliaries</a:t>
            </a:r>
          </a:p>
          <a:p>
            <a:pPr algn="ctr">
              <a:lnSpc>
                <a:spcPct val="150000"/>
              </a:lnSpc>
            </a:pPr>
            <a:r>
              <a:rPr lang="en-US" sz="3200" i="0" u="none" strike="noStrike" baseline="0" dirty="0">
                <a:solidFill>
                  <a:srgbClr val="E16931"/>
                </a:solidFill>
                <a:latin typeface="Abadi" panose="020B0604020104020204" pitchFamily="34" charset="0"/>
              </a:rPr>
              <a:t>Adverbs of Manner</a:t>
            </a:r>
            <a:endParaRPr lang="en-US" sz="3200" dirty="0">
              <a:solidFill>
                <a:srgbClr val="E16931"/>
              </a:solidFill>
              <a:latin typeface="Abadi" panose="020B06040201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i="0" u="none" strike="noStrike" baseline="0" dirty="0">
                <a:solidFill>
                  <a:srgbClr val="E16931"/>
                </a:solidFill>
                <a:latin typeface="Abadi" panose="020B0604020104020204" pitchFamily="34" charset="0"/>
              </a:rPr>
              <a:t>Prepositions of Place</a:t>
            </a:r>
          </a:p>
          <a:p>
            <a:pPr algn="ctr">
              <a:lnSpc>
                <a:spcPct val="150000"/>
              </a:lnSpc>
            </a:pPr>
            <a:r>
              <a:rPr lang="en-US" sz="3200" i="0" u="none" strike="noStrike" baseline="0" dirty="0">
                <a:solidFill>
                  <a:srgbClr val="E16931"/>
                </a:solidFill>
                <a:latin typeface="Abadi" panose="020B0604020104020204" pitchFamily="34" charset="0"/>
              </a:rPr>
              <a:t>Imperatives for Directions</a:t>
            </a:r>
            <a:r>
              <a:rPr lang="en-US" sz="4000" i="0" u="none" strike="noStrike" baseline="0" dirty="0">
                <a:solidFill>
                  <a:srgbClr val="E16931"/>
                </a:solidFill>
                <a:latin typeface="Abadi" panose="020B0604020104020204" pitchFamily="34" charset="0"/>
              </a:rPr>
              <a:t> 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DEF0954-3C4C-4A33-BFE4-F1F1D19C59AE}"/>
              </a:ext>
            </a:extLst>
          </p:cNvPr>
          <p:cNvSpPr/>
          <p:nvPr/>
        </p:nvSpPr>
        <p:spPr>
          <a:xfrm>
            <a:off x="2226245" y="914424"/>
            <a:ext cx="7942023" cy="4281276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011F7F5-D10E-4CBF-9F76-FD8EE07F4F9E}"/>
              </a:ext>
            </a:extLst>
          </p:cNvPr>
          <p:cNvSpPr/>
          <p:nvPr/>
        </p:nvSpPr>
        <p:spPr>
          <a:xfrm>
            <a:off x="1689796" y="1080735"/>
            <a:ext cx="8071735" cy="4396787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56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3D68BE48-9290-4A17-8FB9-3A440F8ADADA}"/>
              </a:ext>
            </a:extLst>
          </p:cNvPr>
          <p:cNvSpPr txBox="1"/>
          <p:nvPr/>
        </p:nvSpPr>
        <p:spPr>
          <a:xfrm>
            <a:off x="249202" y="257405"/>
            <a:ext cx="2530136" cy="523220"/>
          </a:xfrm>
          <a:prstGeom prst="rect">
            <a:avLst/>
          </a:prstGeom>
          <a:solidFill>
            <a:srgbClr val="FDDDD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Objectives</a:t>
            </a:r>
            <a:endParaRPr lang="ar-SA" sz="28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E309C99-8889-47CD-85C8-8BF5BB8E0524}"/>
              </a:ext>
            </a:extLst>
          </p:cNvPr>
          <p:cNvSpPr txBox="1"/>
          <p:nvPr/>
        </p:nvSpPr>
        <p:spPr>
          <a:xfrm>
            <a:off x="715251" y="1863327"/>
            <a:ext cx="395985" cy="460995"/>
          </a:xfrm>
          <a:prstGeom prst="rect">
            <a:avLst/>
          </a:prstGeom>
          <a:solidFill>
            <a:srgbClr val="E7E2EE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  <a:endParaRPr lang="ar-SA" sz="2800" b="1" dirty="0">
              <a:solidFill>
                <a:schemeClr val="bg1"/>
              </a:solidFill>
              <a:latin typeface="MV Boli" panose="02000500030200090000" pitchFamily="2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E1F94BB-2040-44FF-8A08-3D3B63048653}"/>
              </a:ext>
            </a:extLst>
          </p:cNvPr>
          <p:cNvSpPr txBox="1"/>
          <p:nvPr/>
        </p:nvSpPr>
        <p:spPr>
          <a:xfrm>
            <a:off x="678807" y="2510005"/>
            <a:ext cx="395985" cy="523220"/>
          </a:xfrm>
          <a:prstGeom prst="rect">
            <a:avLst/>
          </a:prstGeom>
          <a:solidFill>
            <a:srgbClr val="E7E2EE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  <a:endParaRPr lang="ar-SA" sz="2800" b="1" dirty="0">
              <a:solidFill>
                <a:schemeClr val="bg1"/>
              </a:solidFill>
              <a:latin typeface="MV Boli" panose="02000500030200090000" pitchFamily="2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0B1966B-DF59-4EF8-84D6-98BB0EA60A36}"/>
              </a:ext>
            </a:extLst>
          </p:cNvPr>
          <p:cNvSpPr txBox="1"/>
          <p:nvPr/>
        </p:nvSpPr>
        <p:spPr>
          <a:xfrm>
            <a:off x="660585" y="3061323"/>
            <a:ext cx="395985" cy="523220"/>
          </a:xfrm>
          <a:prstGeom prst="rect">
            <a:avLst/>
          </a:prstGeom>
          <a:solidFill>
            <a:srgbClr val="E7E2EE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  <a:endParaRPr lang="ar-SA" sz="2800" b="1" dirty="0">
              <a:solidFill>
                <a:schemeClr val="bg1"/>
              </a:solidFill>
              <a:latin typeface="MV Boli" panose="02000500030200090000" pitchFamily="2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A158DC6-5A83-4F49-8B30-1F5DA1EAEE10}"/>
              </a:ext>
            </a:extLst>
          </p:cNvPr>
          <p:cNvSpPr txBox="1"/>
          <p:nvPr/>
        </p:nvSpPr>
        <p:spPr>
          <a:xfrm>
            <a:off x="642359" y="3696053"/>
            <a:ext cx="395985" cy="523220"/>
          </a:xfrm>
          <a:prstGeom prst="rect">
            <a:avLst/>
          </a:prstGeom>
          <a:solidFill>
            <a:srgbClr val="E7E2EE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  <a:endParaRPr lang="ar-SA" sz="2800" b="1" dirty="0">
              <a:solidFill>
                <a:schemeClr val="bg1"/>
              </a:solidFill>
              <a:latin typeface="MV Boli" panose="02000500030200090000" pitchFamily="2" charset="0"/>
            </a:endParaRPr>
          </a:p>
        </p:txBody>
      </p:sp>
      <p:sp>
        <p:nvSpPr>
          <p:cNvPr id="22" name="عنصر نائب للمحتوى 3">
            <a:extLst>
              <a:ext uri="{FF2B5EF4-FFF2-40B4-BE49-F238E27FC236}">
                <a16:creationId xmlns:a16="http://schemas.microsoft.com/office/drawing/2014/main" id="{11CDD221-94C1-4705-86D7-7B1510925E55}"/>
              </a:ext>
            </a:extLst>
          </p:cNvPr>
          <p:cNvSpPr txBox="1">
            <a:spLocks/>
          </p:cNvSpPr>
          <p:nvPr/>
        </p:nvSpPr>
        <p:spPr>
          <a:xfrm>
            <a:off x="1038347" y="1998762"/>
            <a:ext cx="10115306" cy="23452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Comic Sans MS" panose="030F0702030302020204" pitchFamily="66" charset="0"/>
              </a:rPr>
              <a:t>– Use  “ must “ to talk about laws and rules .</a:t>
            </a:r>
          </a:p>
          <a:p>
            <a:pPr marL="0" indent="0">
              <a:buNone/>
            </a:pPr>
            <a:r>
              <a:rPr lang="en-US" sz="3200" dirty="0">
                <a:latin typeface="Comic Sans MS" panose="030F0702030302020204" pitchFamily="66" charset="0"/>
              </a:rPr>
              <a:t>– Use  “ should “ to give advice  . </a:t>
            </a:r>
          </a:p>
          <a:p>
            <a:pPr marL="0" indent="0">
              <a:buNone/>
            </a:pPr>
            <a:r>
              <a:rPr lang="en-US" sz="3200" dirty="0">
                <a:latin typeface="Comic Sans MS" panose="030F0702030302020204" pitchFamily="66" charset="0"/>
              </a:rPr>
              <a:t>– Express attitudes using adverbs of manner   . </a:t>
            </a:r>
          </a:p>
          <a:p>
            <a:pPr marL="0" indent="0">
              <a:buNone/>
            </a:pPr>
            <a:r>
              <a:rPr lang="en-US" sz="3200" dirty="0">
                <a:latin typeface="Comic Sans MS" panose="030F0702030302020204" pitchFamily="66" charset="0"/>
              </a:rPr>
              <a:t>– Describe position using prepositions of place .</a:t>
            </a:r>
          </a:p>
          <a:p>
            <a:pPr>
              <a:buFontTx/>
              <a:buChar char="-"/>
            </a:pPr>
            <a:r>
              <a:rPr lang="en-US" sz="3200" dirty="0">
                <a:latin typeface="Comic Sans MS" panose="030F0702030302020204" pitchFamily="66" charset="0"/>
              </a:rPr>
              <a:t>use “ imperatives “ for directions </a:t>
            </a:r>
          </a:p>
          <a:p>
            <a:pPr>
              <a:buFontTx/>
              <a:buChar char="-"/>
            </a:pPr>
            <a:r>
              <a:rPr lang="en-US" sz="3200" dirty="0">
                <a:latin typeface="Comic Sans MS" panose="030F0702030302020204" pitchFamily="66" charset="0"/>
              </a:rPr>
              <a:t>Share positively in pair work .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328E814-3A5B-44FD-A7F0-52CDB42384ED}"/>
              </a:ext>
            </a:extLst>
          </p:cNvPr>
          <p:cNvSpPr txBox="1"/>
          <p:nvPr/>
        </p:nvSpPr>
        <p:spPr>
          <a:xfrm>
            <a:off x="642359" y="4272007"/>
            <a:ext cx="395985" cy="523220"/>
          </a:xfrm>
          <a:prstGeom prst="rect">
            <a:avLst/>
          </a:prstGeom>
          <a:solidFill>
            <a:srgbClr val="E7E2EE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</a:t>
            </a:r>
            <a:endParaRPr lang="ar-SA" sz="2800" b="1" dirty="0">
              <a:solidFill>
                <a:schemeClr val="bg1"/>
              </a:solidFill>
              <a:latin typeface="MV Boli" panose="02000500030200090000" pitchFamily="2" charset="0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25CE0A19-E50D-49E7-80DA-88C93848612E}"/>
              </a:ext>
            </a:extLst>
          </p:cNvPr>
          <p:cNvSpPr txBox="1"/>
          <p:nvPr/>
        </p:nvSpPr>
        <p:spPr>
          <a:xfrm>
            <a:off x="642360" y="5010229"/>
            <a:ext cx="395985" cy="523220"/>
          </a:xfrm>
          <a:prstGeom prst="rect">
            <a:avLst/>
          </a:prstGeom>
          <a:solidFill>
            <a:srgbClr val="E7E2EE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</a:t>
            </a:r>
            <a:endParaRPr lang="ar-SA" sz="2800" b="1" dirty="0">
              <a:solidFill>
                <a:schemeClr val="bg1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8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612F5B4C-7040-4D94-AB13-0AFF3BC10D61}"/>
              </a:ext>
            </a:extLst>
          </p:cNvPr>
          <p:cNvSpPr txBox="1"/>
          <p:nvPr/>
        </p:nvSpPr>
        <p:spPr>
          <a:xfrm>
            <a:off x="2476869" y="275208"/>
            <a:ext cx="3959441" cy="600164"/>
          </a:xfrm>
          <a:prstGeom prst="rect">
            <a:avLst/>
          </a:prstGeom>
          <a:solidFill>
            <a:srgbClr val="FEE3D8"/>
          </a:solidFill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Modal Auxiliaries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1F618D0-8F7E-42FB-A891-51B66F477587}"/>
              </a:ext>
            </a:extLst>
          </p:cNvPr>
          <p:cNvSpPr txBox="1"/>
          <p:nvPr/>
        </p:nvSpPr>
        <p:spPr>
          <a:xfrm>
            <a:off x="1827689" y="1472826"/>
            <a:ext cx="54673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You </a:t>
            </a:r>
            <a:r>
              <a:rPr lang="en-US" sz="2400" b="1" dirty="0">
                <a:solidFill>
                  <a:srgbClr val="E1693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must</a:t>
            </a: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wear</a:t>
            </a: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 a mask </a:t>
            </a:r>
            <a:endParaRPr lang="ar-SA" sz="2400" b="1" dirty="0">
              <a:latin typeface="MV Boli" panose="02000500030200090000" pitchFamily="2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08FEB4-64F6-4EBF-A4F3-08EDB8CD0FCB}"/>
              </a:ext>
            </a:extLst>
          </p:cNvPr>
          <p:cNvSpPr txBox="1"/>
          <p:nvPr/>
        </p:nvSpPr>
        <p:spPr>
          <a:xfrm>
            <a:off x="445086" y="4874968"/>
            <a:ext cx="59912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You </a:t>
            </a:r>
            <a:r>
              <a:rPr lang="en-US" sz="2400" b="1" dirty="0">
                <a:solidFill>
                  <a:srgbClr val="E1693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must not</a:t>
            </a: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</a:t>
            </a: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phone while driving </a:t>
            </a:r>
            <a:endParaRPr lang="ar-SA" sz="2400" b="1" dirty="0">
              <a:latin typeface="MV Boli" panose="02000500030200090000" pitchFamily="2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EE83483-0CF0-445A-A18B-1245D60F37DA}"/>
              </a:ext>
            </a:extLst>
          </p:cNvPr>
          <p:cNvSpPr txBox="1"/>
          <p:nvPr/>
        </p:nvSpPr>
        <p:spPr>
          <a:xfrm>
            <a:off x="977970" y="2967335"/>
            <a:ext cx="54673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You </a:t>
            </a:r>
            <a:r>
              <a:rPr lang="en-US" sz="2400" b="1" dirty="0">
                <a:solidFill>
                  <a:srgbClr val="E1693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must</a:t>
            </a: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wear </a:t>
            </a: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a helmet</a:t>
            </a:r>
            <a:endParaRPr lang="ar-SA" sz="2400" b="1" dirty="0">
              <a:latin typeface="MV Boli" panose="02000500030200090000" pitchFamily="2" charset="0"/>
            </a:endParaRPr>
          </a:p>
        </p:txBody>
      </p:sp>
      <p:pic>
        <p:nvPicPr>
          <p:cNvPr id="2054" name="Picture 6" descr="Free Vector | Sticker template with a boy wears helmet and bicycle isolated">
            <a:extLst>
              <a:ext uri="{FF2B5EF4-FFF2-40B4-BE49-F238E27FC236}">
                <a16:creationId xmlns:a16="http://schemas.microsoft.com/office/drawing/2014/main" id="{4609A10C-D9B4-4694-9680-E161FA8D66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" t="4045" b="2855"/>
          <a:stretch/>
        </p:blipFill>
        <p:spPr bwMode="auto">
          <a:xfrm>
            <a:off x="8524041" y="1934491"/>
            <a:ext cx="3532147" cy="223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REAT U HTET AUNG – ENGLISH – Since 2002">
            <a:extLst>
              <a:ext uri="{FF2B5EF4-FFF2-40B4-BE49-F238E27FC236}">
                <a16:creationId xmlns:a16="http://schemas.microsoft.com/office/drawing/2014/main" id="{49812D75-6AFB-44CD-8F08-2CD79FEC6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2143" r="5385" b="10714"/>
          <a:stretch/>
        </p:blipFill>
        <p:spPr bwMode="auto">
          <a:xfrm>
            <a:off x="7697068" y="189898"/>
            <a:ext cx="2018063" cy="211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ircular Sign With A Cross Over The Illustration Of A Man Driving A Car  While Talking On The Phone Royalty Free Cliparts, Vectors, And Stock  Illustration. Image 97497714.">
            <a:extLst>
              <a:ext uri="{FF2B5EF4-FFF2-40B4-BE49-F238E27FC236}">
                <a16:creationId xmlns:a16="http://schemas.microsoft.com/office/drawing/2014/main" id="{3C5B0C5A-2EE6-4C89-8AC2-0BFB2CB06E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4471" r="3194" b="3555"/>
          <a:stretch/>
        </p:blipFill>
        <p:spPr bwMode="auto">
          <a:xfrm>
            <a:off x="6933366" y="4309179"/>
            <a:ext cx="2553534" cy="247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فقاعة الكلام: بيضاوية 1">
            <a:extLst>
              <a:ext uri="{FF2B5EF4-FFF2-40B4-BE49-F238E27FC236}">
                <a16:creationId xmlns:a16="http://schemas.microsoft.com/office/drawing/2014/main" id="{862B96C5-AA6E-4BD8-A6AB-CD6092A1AF16}"/>
              </a:ext>
            </a:extLst>
          </p:cNvPr>
          <p:cNvSpPr/>
          <p:nvPr/>
        </p:nvSpPr>
        <p:spPr>
          <a:xfrm>
            <a:off x="4047524" y="2288006"/>
            <a:ext cx="4227989" cy="2113337"/>
          </a:xfrm>
          <a:prstGeom prst="wedgeEllipseCallout">
            <a:avLst/>
          </a:prstGeom>
          <a:solidFill>
            <a:srgbClr val="A6C4D8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i="0" u="none" strike="noStrike" baseline="0" dirty="0">
                <a:solidFill>
                  <a:sysClr val="windowText" lastClr="000000"/>
                </a:solidFill>
                <a:latin typeface="ProximaNova-Light"/>
              </a:rPr>
              <a:t>Use </a:t>
            </a:r>
            <a:r>
              <a:rPr lang="en-US" sz="2800" b="1" i="1" u="none" strike="noStrike" baseline="0" dirty="0">
                <a:solidFill>
                  <a:srgbClr val="FF0000"/>
                </a:solidFill>
                <a:latin typeface="ProximaNova-LightIt"/>
              </a:rPr>
              <a:t>must </a:t>
            </a:r>
            <a:r>
              <a:rPr lang="en-US" sz="2800" b="1" i="0" u="none" strike="noStrike" baseline="0" dirty="0">
                <a:solidFill>
                  <a:srgbClr val="FF0000"/>
                </a:solidFill>
                <a:latin typeface="ProximaNova-Light"/>
              </a:rPr>
              <a:t>to </a:t>
            </a:r>
            <a:r>
              <a:rPr lang="en-US" sz="2800" b="1" i="0" u="none" strike="noStrike" baseline="0" dirty="0">
                <a:solidFill>
                  <a:sysClr val="windowText" lastClr="000000"/>
                </a:solidFill>
                <a:latin typeface="ProximaNova-Light"/>
              </a:rPr>
              <a:t>talk about laws and rules</a:t>
            </a:r>
            <a:endParaRPr lang="ar-SA" sz="2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64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axi driver - road rage Stock Vector Image by ©ciuciumama #41469801">
            <a:extLst>
              <a:ext uri="{FF2B5EF4-FFF2-40B4-BE49-F238E27FC236}">
                <a16:creationId xmlns:a16="http://schemas.microsoft.com/office/drawing/2014/main" id="{52308EC6-2FC6-47FE-99E1-8332D98CC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6" b="98101" l="1369" r="98338">
                        <a14:foregroundMark x1="95210" y1="19777" x2="95210" y2="19777"/>
                        <a14:foregroundMark x1="60899" y1="59330" x2="60215" y2="68156"/>
                        <a14:foregroundMark x1="47410" y1="68380" x2="34702" y2="67151"/>
                        <a14:foregroundMark x1="34702" y1="67151" x2="27370" y2="69609"/>
                        <a14:foregroundMark x1="27370" y1="69609" x2="27273" y2="69832"/>
                        <a14:foregroundMark x1="21603" y1="61006" x2="15445" y2="61006"/>
                        <a14:foregroundMark x1="15445" y1="61006" x2="8700" y2="64358"/>
                        <a14:foregroundMark x1="8700" y1="64358" x2="8407" y2="65251"/>
                        <a14:foregroundMark x1="4399" y1="68492" x2="6647" y2="76760"/>
                        <a14:foregroundMark x1="6647" y1="76760" x2="7820" y2="77207"/>
                        <a14:foregroundMark x1="9286" y1="89609" x2="6549" y2="95978"/>
                        <a14:foregroundMark x1="6549" y1="95978" x2="16520" y2="98659"/>
                        <a14:foregroundMark x1="16520" y1="98659" x2="21408" y2="93073"/>
                        <a14:foregroundMark x1="21408" y1="93073" x2="19257" y2="89721"/>
                        <a14:foregroundMark x1="22190" y1="96536" x2="6354" y2="98212"/>
                        <a14:foregroundMark x1="6354" y1="98212" x2="5865" y2="96201"/>
                        <a14:foregroundMark x1="2053" y1="69609" x2="1564" y2="74413"/>
                        <a14:foregroundMark x1="85435" y1="3352" x2="90323" y2="1676"/>
                        <a14:foregroundMark x1="98338" y1="17207" x2="98338" y2="194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866775"/>
            <a:ext cx="2438399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6F1E8BA8-BA6E-40E1-96A8-8A9E70182884}"/>
              </a:ext>
            </a:extLst>
          </p:cNvPr>
          <p:cNvSpPr txBox="1"/>
          <p:nvPr/>
        </p:nvSpPr>
        <p:spPr>
          <a:xfrm>
            <a:off x="2162175" y="1752600"/>
            <a:ext cx="473392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You </a:t>
            </a:r>
            <a:r>
              <a:rPr lang="en-US" sz="2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should</a:t>
            </a:r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avoid</a:t>
            </a:r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 aggressive driver</a:t>
            </a:r>
            <a:endParaRPr lang="ar-SA" sz="2000" b="1" dirty="0">
              <a:latin typeface="MV Boli" panose="02000500030200090000" pitchFamily="2" charset="0"/>
            </a:endParaRPr>
          </a:p>
        </p:txBody>
      </p:sp>
      <p:pic>
        <p:nvPicPr>
          <p:cNvPr id="3076" name="Picture 4" descr="Can Do: 8 Ways to Open Cans without a Can Opener">
            <a:extLst>
              <a:ext uri="{FF2B5EF4-FFF2-40B4-BE49-F238E27FC236}">
                <a16:creationId xmlns:a16="http://schemas.microsoft.com/office/drawing/2014/main" id="{368D2D51-8C11-4BCF-A1A3-049DFABD9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5"/>
          <a:stretch/>
        </p:blipFill>
        <p:spPr bwMode="auto">
          <a:xfrm>
            <a:off x="8848488" y="3743743"/>
            <a:ext cx="2557699" cy="1543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6AD2360E-4EC9-4326-851D-291E3A05C497}"/>
              </a:ext>
            </a:extLst>
          </p:cNvPr>
          <p:cNvSpPr txBox="1"/>
          <p:nvPr/>
        </p:nvSpPr>
        <p:spPr>
          <a:xfrm>
            <a:off x="1438275" y="4343341"/>
            <a:ext cx="53244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You </a:t>
            </a:r>
            <a:r>
              <a:rPr lang="en-US" sz="2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should not</a:t>
            </a:r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</a:t>
            </a:r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 a knife to open a can</a:t>
            </a:r>
            <a:endParaRPr lang="ar-SA" sz="2000" b="1" dirty="0">
              <a:latin typeface="MV Boli" panose="02000500030200090000" pitchFamily="2" charset="0"/>
            </a:endParaRPr>
          </a:p>
        </p:txBody>
      </p:sp>
      <p:sp>
        <p:nvSpPr>
          <p:cNvPr id="6" name="فقاعة الكلام: بيضاوية 5">
            <a:extLst>
              <a:ext uri="{FF2B5EF4-FFF2-40B4-BE49-F238E27FC236}">
                <a16:creationId xmlns:a16="http://schemas.microsoft.com/office/drawing/2014/main" id="{3F8D5EEC-4504-4C93-AE07-BC0F56F3282D}"/>
              </a:ext>
            </a:extLst>
          </p:cNvPr>
          <p:cNvSpPr/>
          <p:nvPr/>
        </p:nvSpPr>
        <p:spPr>
          <a:xfrm>
            <a:off x="4047524" y="2288006"/>
            <a:ext cx="4227989" cy="2113337"/>
          </a:xfrm>
          <a:prstGeom prst="wedgeEllipseCallout">
            <a:avLst/>
          </a:prstGeom>
          <a:solidFill>
            <a:srgbClr val="A6C4D8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Use </a:t>
            </a:r>
            <a:r>
              <a:rPr lang="en-US" sz="2800" b="1" i="1" dirty="0">
                <a:solidFill>
                  <a:srgbClr val="FF0000"/>
                </a:solidFill>
              </a:rPr>
              <a:t>should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to give advice</a:t>
            </a:r>
            <a:endParaRPr lang="ar-SA" sz="4000" b="1" dirty="0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18231C4-5A30-441D-9BAF-01CFF11DBC4C}"/>
              </a:ext>
            </a:extLst>
          </p:cNvPr>
          <p:cNvSpPr txBox="1"/>
          <p:nvPr/>
        </p:nvSpPr>
        <p:spPr>
          <a:xfrm>
            <a:off x="609600" y="5644055"/>
            <a:ext cx="107965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i="0" u="none" strike="noStrike" baseline="0" dirty="0">
                <a:latin typeface="ProximaNova-Bold"/>
              </a:rPr>
              <a:t>Note: </a:t>
            </a:r>
            <a:r>
              <a:rPr lang="en-US" sz="2400" b="0" i="1" u="none" strike="noStrike" baseline="0" dirty="0">
                <a:highlight>
                  <a:srgbClr val="FFFF00"/>
                </a:highlight>
                <a:latin typeface="ProximaNova-LightIt"/>
              </a:rPr>
              <a:t>Must </a:t>
            </a:r>
            <a:r>
              <a:rPr lang="en-US" sz="2400" b="0" i="0" u="none" strike="noStrike" baseline="0" dirty="0">
                <a:latin typeface="ProximaNova-Light"/>
              </a:rPr>
              <a:t>is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ProximaNova-Light"/>
              </a:rPr>
              <a:t>stronger</a:t>
            </a:r>
            <a:r>
              <a:rPr lang="en-US" sz="2400" b="0" i="0" u="none" strike="noStrike" baseline="0" dirty="0">
                <a:latin typeface="ProximaNova-Light"/>
              </a:rPr>
              <a:t> than </a:t>
            </a:r>
            <a:r>
              <a:rPr lang="en-US" sz="2400" b="0" i="1" u="none" strike="noStrike" baseline="0" dirty="0">
                <a:highlight>
                  <a:srgbClr val="FFFF00"/>
                </a:highlight>
                <a:latin typeface="ProximaNova-LightIt"/>
              </a:rPr>
              <a:t>should</a:t>
            </a:r>
            <a:r>
              <a:rPr lang="en-US" sz="2400" b="0" i="0" u="none" strike="noStrike" baseline="0" dirty="0">
                <a:highlight>
                  <a:srgbClr val="FFFF00"/>
                </a:highlight>
                <a:latin typeface="ProximaNova-Light"/>
              </a:rPr>
              <a:t>. </a:t>
            </a:r>
            <a:r>
              <a:rPr lang="en-US" sz="2400" b="0" i="0" u="none" strike="noStrike" baseline="0" dirty="0">
                <a:latin typeface="ProximaNova-Light"/>
              </a:rPr>
              <a:t>It has a </a:t>
            </a:r>
            <a:r>
              <a:rPr lang="en-US" sz="2400" b="1" i="0" u="none" strike="noStrike" baseline="0" dirty="0">
                <a:latin typeface="ProximaNova-Light"/>
              </a:rPr>
              <a:t>more formal or official tone</a:t>
            </a:r>
            <a:r>
              <a:rPr lang="en-US" sz="2400" b="0" i="0" u="none" strike="noStrike" baseline="0" dirty="0">
                <a:latin typeface="ProximaNova-Light"/>
              </a:rPr>
              <a:t>.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439998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ransparent Questions Clip Art - Time To Practice , Free Transparent  Clipart - ClipartKey">
            <a:extLst>
              <a:ext uri="{FF2B5EF4-FFF2-40B4-BE49-F238E27FC236}">
                <a16:creationId xmlns:a16="http://schemas.microsoft.com/office/drawing/2014/main" id="{683CEAB3-660F-4E3F-9A15-344897ADE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" t="2912" r="2581" b="9272"/>
          <a:stretch/>
        </p:blipFill>
        <p:spPr bwMode="auto">
          <a:xfrm>
            <a:off x="2292758" y="206828"/>
            <a:ext cx="7147034" cy="644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895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857</Words>
  <Application>Microsoft Office PowerPoint</Application>
  <PresentationFormat>شاشة عريضة</PresentationFormat>
  <Paragraphs>134</Paragraphs>
  <Slides>20</Slides>
  <Notes>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31" baseType="lpstr">
      <vt:lpstr>Abadi</vt:lpstr>
      <vt:lpstr>Arial</vt:lpstr>
      <vt:lpstr>Calibri</vt:lpstr>
      <vt:lpstr>Calibri Light</vt:lpstr>
      <vt:lpstr>Comic Sans MS</vt:lpstr>
      <vt:lpstr>MV Boli</vt:lpstr>
      <vt:lpstr>ProximaNova-Bold</vt:lpstr>
      <vt:lpstr>ProximaNovaExCn-Regular</vt:lpstr>
      <vt:lpstr>ProximaNova-Light</vt:lpstr>
      <vt:lpstr>ProximaNova-LightIt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120</cp:revision>
  <dcterms:created xsi:type="dcterms:W3CDTF">2021-12-14T08:18:44Z</dcterms:created>
  <dcterms:modified xsi:type="dcterms:W3CDTF">2022-12-11T17:47:40Z</dcterms:modified>
</cp:coreProperties>
</file>