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90" r:id="rId5"/>
    <p:sldId id="260" r:id="rId6"/>
    <p:sldId id="299" r:id="rId7"/>
    <p:sldId id="296" r:id="rId8"/>
    <p:sldId id="295" r:id="rId9"/>
    <p:sldId id="298" r:id="rId10"/>
    <p:sldId id="297" r:id="rId11"/>
    <p:sldId id="301" r:id="rId12"/>
    <p:sldId id="300" r:id="rId13"/>
    <p:sldId id="302" r:id="rId14"/>
    <p:sldId id="304" r:id="rId15"/>
    <p:sldId id="303" r:id="rId16"/>
    <p:sldId id="294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5DB"/>
    <a:srgbClr val="E3F7FE"/>
    <a:srgbClr val="4E98B3"/>
    <a:srgbClr val="345C75"/>
    <a:srgbClr val="365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0BAD6-03E0-4FF4-B2F1-0A35D486093F}" v="13" dt="2022-12-11T17:40:4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874" autoAdjust="0"/>
  </p:normalViewPr>
  <p:slideViewPr>
    <p:cSldViewPr snapToGrid="0">
      <p:cViewPr varScale="1">
        <p:scale>
          <a:sx n="62" d="100"/>
          <a:sy n="62" d="100"/>
        </p:scale>
        <p:origin x="3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8FDF3CEA-E44F-448B-9561-31C5275ACB1B}"/>
    <pc:docChg chg="undo custSel addSld delSld modSld modMainMaster">
      <pc:chgData name="حصه بنت العتيبي" userId="c1fe605c-1aaf-4791-a440-af891effc177" providerId="ADAL" clId="{8FDF3CEA-E44F-448B-9561-31C5275ACB1B}" dt="2021-12-20T10:25:09.168" v="1767"/>
      <pc:docMkLst>
        <pc:docMk/>
      </pc:docMkLst>
      <pc:sldChg chg="add modTransition">
        <pc:chgData name="حصه بنت العتيبي" userId="c1fe605c-1aaf-4791-a440-af891effc177" providerId="ADAL" clId="{8FDF3CEA-E44F-448B-9561-31C5275ACB1B}" dt="2021-12-17T11:05:50.998" v="1086"/>
        <pc:sldMkLst>
          <pc:docMk/>
          <pc:sldMk cId="3279578589" sldId="256"/>
        </pc:sldMkLst>
      </pc:sldChg>
      <pc:sldChg chg="addSp delSp modSp add mod modTransition">
        <pc:chgData name="حصه بنت العتيبي" userId="c1fe605c-1aaf-4791-a440-af891effc177" providerId="ADAL" clId="{8FDF3CEA-E44F-448B-9561-31C5275ACB1B}" dt="2021-12-17T11:05:50.998" v="1086"/>
        <pc:sldMkLst>
          <pc:docMk/>
          <pc:sldMk cId="2779167533" sldId="257"/>
        </pc:sldMkLst>
        <pc:spChg chg="mod topLvl">
          <ac:chgData name="حصه بنت العتيبي" userId="c1fe605c-1aaf-4791-a440-af891effc177" providerId="ADAL" clId="{8FDF3CEA-E44F-448B-9561-31C5275ACB1B}" dt="2021-12-17T10:13:10.366" v="743" actId="14838"/>
          <ac:spMkLst>
            <pc:docMk/>
            <pc:sldMk cId="2779167533" sldId="257"/>
            <ac:spMk id="6" creationId="{3BF2DF8D-52DB-46C4-B837-80888F2F4199}"/>
          </ac:spMkLst>
        </pc:spChg>
        <pc:spChg chg="add mod">
          <ac:chgData name="حصه بنت العتيبي" userId="c1fe605c-1aaf-4791-a440-af891effc177" providerId="ADAL" clId="{8FDF3CEA-E44F-448B-9561-31C5275ACB1B}" dt="2021-12-17T10:12:49.455" v="741" actId="1076"/>
          <ac:spMkLst>
            <pc:docMk/>
            <pc:sldMk cId="2779167533" sldId="257"/>
            <ac:spMk id="7" creationId="{E90CAA81-1D9B-4CB7-9348-E88B0C04B6B6}"/>
          </ac:spMkLst>
        </pc:spChg>
        <pc:spChg chg="add mod">
          <ac:chgData name="حصه بنت العتيبي" userId="c1fe605c-1aaf-4791-a440-af891effc177" providerId="ADAL" clId="{8FDF3CEA-E44F-448B-9561-31C5275ACB1B}" dt="2021-12-17T10:12:49.455" v="741" actId="1076"/>
          <ac:spMkLst>
            <pc:docMk/>
            <pc:sldMk cId="2779167533" sldId="257"/>
            <ac:spMk id="8" creationId="{41DF1AD9-D627-465B-B974-BA9B79C6F352}"/>
          </ac:spMkLst>
        </pc:spChg>
        <pc:grpChg chg="del">
          <ac:chgData name="حصه بنت العتيبي" userId="c1fe605c-1aaf-4791-a440-af891effc177" providerId="ADAL" clId="{8FDF3CEA-E44F-448B-9561-31C5275ACB1B}" dt="2021-12-17T10:08:47.626" v="711" actId="478"/>
          <ac:grpSpMkLst>
            <pc:docMk/>
            <pc:sldMk cId="2779167533" sldId="257"/>
            <ac:grpSpMk id="4" creationId="{22D76BB8-26AE-4B23-B3B0-008E55925F92}"/>
          </ac:grpSpMkLst>
        </pc:grpChg>
        <pc:picChg chg="add del mod modCrop">
          <ac:chgData name="حصه بنت العتيبي" userId="c1fe605c-1aaf-4791-a440-af891effc177" providerId="ADAL" clId="{8FDF3CEA-E44F-448B-9561-31C5275ACB1B}" dt="2021-12-17T10:11:56.410" v="733" actId="21"/>
          <ac:picMkLst>
            <pc:docMk/>
            <pc:sldMk cId="2779167533" sldId="257"/>
            <ac:picMk id="3" creationId="{95AE5220-8A11-4714-9D67-BCA6CF541B31}"/>
          </ac:picMkLst>
        </pc:picChg>
        <pc:picChg chg="del topLvl">
          <ac:chgData name="حصه بنت العتيبي" userId="c1fe605c-1aaf-4791-a440-af891effc177" providerId="ADAL" clId="{8FDF3CEA-E44F-448B-9561-31C5275ACB1B}" dt="2021-12-17T10:08:47.626" v="711" actId="478"/>
          <ac:picMkLst>
            <pc:docMk/>
            <pc:sldMk cId="2779167533" sldId="257"/>
            <ac:picMk id="5" creationId="{ADB45A61-45A3-4782-AC81-0B06FCB010CA}"/>
          </ac:picMkLst>
        </pc:picChg>
      </pc:sldChg>
      <pc:sldChg chg="modSp add mod modTransition">
        <pc:chgData name="حصه بنت العتيبي" userId="c1fe605c-1aaf-4791-a440-af891effc177" providerId="ADAL" clId="{8FDF3CEA-E44F-448B-9561-31C5275ACB1B}" dt="2021-12-17T11:05:50.998" v="1086"/>
        <pc:sldMkLst>
          <pc:docMk/>
          <pc:sldMk cId="2034162382" sldId="259"/>
        </pc:sldMkLst>
        <pc:spChg chg="mod">
          <ac:chgData name="حصه بنت العتيبي" userId="c1fe605c-1aaf-4791-a440-af891effc177" providerId="ADAL" clId="{8FDF3CEA-E44F-448B-9561-31C5275ACB1B}" dt="2021-12-17T10:13:31.614" v="746" actId="3062"/>
          <ac:spMkLst>
            <pc:docMk/>
            <pc:sldMk cId="2034162382" sldId="259"/>
            <ac:spMk id="2" creationId="{36EE1670-E24E-4A26-B023-F75F2E2724B6}"/>
          </ac:spMkLst>
        </pc:spChg>
        <pc:spChg chg="mod">
          <ac:chgData name="حصه بنت العتيبي" userId="c1fe605c-1aaf-4791-a440-af891effc177" providerId="ADAL" clId="{8FDF3CEA-E44F-448B-9561-31C5275ACB1B}" dt="2021-12-15T06:01:38.072" v="27" actId="1076"/>
          <ac:spMkLst>
            <pc:docMk/>
            <pc:sldMk cId="2034162382" sldId="259"/>
            <ac:spMk id="3" creationId="{ACB30744-6CAD-4371-9C40-3A99C8B55237}"/>
          </ac:spMkLst>
        </pc:spChg>
        <pc:spChg chg="mod">
          <ac:chgData name="حصه بنت العتيبي" userId="c1fe605c-1aaf-4791-a440-af891effc177" providerId="ADAL" clId="{8FDF3CEA-E44F-448B-9561-31C5275ACB1B}" dt="2021-12-15T06:01:35.030" v="26" actId="1076"/>
          <ac:spMkLst>
            <pc:docMk/>
            <pc:sldMk cId="2034162382" sldId="259"/>
            <ac:spMk id="16" creationId="{0DEF0954-3C4C-4A33-BFE4-F1F1D19C59AE}"/>
          </ac:spMkLst>
        </pc:spChg>
        <pc:spChg chg="mod">
          <ac:chgData name="حصه بنت العتيبي" userId="c1fe605c-1aaf-4791-a440-af891effc177" providerId="ADAL" clId="{8FDF3CEA-E44F-448B-9561-31C5275ACB1B}" dt="2021-12-15T06:01:35.030" v="26" actId="1076"/>
          <ac:spMkLst>
            <pc:docMk/>
            <pc:sldMk cId="2034162382" sldId="259"/>
            <ac:spMk id="17" creationId="{D011F7F5-D10E-4CBF-9F76-FD8EE07F4F9E}"/>
          </ac:spMkLst>
        </pc:spChg>
      </pc:sldChg>
      <pc:sldChg chg="addSp delSp modSp add mod modTransition delAnim">
        <pc:chgData name="حصه بنت العتيبي" userId="c1fe605c-1aaf-4791-a440-af891effc177" providerId="ADAL" clId="{8FDF3CEA-E44F-448B-9561-31C5275ACB1B}" dt="2021-12-17T11:21:21.282" v="1226" actId="11"/>
        <pc:sldMkLst>
          <pc:docMk/>
          <pc:sldMk cId="2828194328" sldId="260"/>
        </pc:sldMkLst>
        <pc:spChg chg="add mod">
          <ac:chgData name="حصه بنت العتيبي" userId="c1fe605c-1aaf-4791-a440-af891effc177" providerId="ADAL" clId="{8FDF3CEA-E44F-448B-9561-31C5275ACB1B}" dt="2021-12-17T11:21:00.694" v="1224" actId="1076"/>
          <ac:spMkLst>
            <pc:docMk/>
            <pc:sldMk cId="2828194328" sldId="260"/>
            <ac:spMk id="2" creationId="{3A68B370-8353-41E9-8244-402C294DAF27}"/>
          </ac:spMkLst>
        </pc:spChg>
        <pc:spChg chg="mod">
          <ac:chgData name="حصه بنت العتيبي" userId="c1fe605c-1aaf-4791-a440-af891effc177" providerId="ADAL" clId="{8FDF3CEA-E44F-448B-9561-31C5275ACB1B}" dt="2021-12-15T08:22:32.373" v="188" actId="14838"/>
          <ac:spMkLst>
            <pc:docMk/>
            <pc:sldMk cId="2828194328" sldId="260"/>
            <ac:spMk id="7" creationId="{3D68BE48-9290-4A17-8FB9-3A440F8ADADA}"/>
          </ac:spMkLst>
        </pc:spChg>
        <pc:spChg chg="add mod">
          <ac:chgData name="حصه بنت العتيبي" userId="c1fe605c-1aaf-4791-a440-af891effc177" providerId="ADAL" clId="{8FDF3CEA-E44F-448B-9561-31C5275ACB1B}" dt="2021-12-17T11:17:24.196" v="1115" actId="20577"/>
          <ac:spMkLst>
            <pc:docMk/>
            <pc:sldMk cId="2828194328" sldId="260"/>
            <ac:spMk id="8" creationId="{A366F7C1-A675-4052-962D-B7FCDF6AC4D7}"/>
          </ac:spMkLst>
        </pc:spChg>
        <pc:spChg chg="add mod">
          <ac:chgData name="حصه بنت العتيبي" userId="c1fe605c-1aaf-4791-a440-af891effc177" providerId="ADAL" clId="{8FDF3CEA-E44F-448B-9561-31C5275ACB1B}" dt="2021-12-17T11:20:20.458" v="1190" actId="20577"/>
          <ac:spMkLst>
            <pc:docMk/>
            <pc:sldMk cId="2828194328" sldId="260"/>
            <ac:spMk id="9" creationId="{425BD90A-EEEB-452E-A929-1C7E99EC4C8B}"/>
          </ac:spMkLst>
        </pc:spChg>
        <pc:spChg chg="mod">
          <ac:chgData name="حصه بنت العتيبي" userId="c1fe605c-1aaf-4791-a440-af891effc177" providerId="ADAL" clId="{8FDF3CEA-E44F-448B-9561-31C5275ACB1B}" dt="2021-12-15T06:34:20.475" v="49" actId="1076"/>
          <ac:spMkLst>
            <pc:docMk/>
            <pc:sldMk cId="2828194328" sldId="260"/>
            <ac:spMk id="11" creationId="{BE309C99-8889-47CD-85C8-8BF5BB8E0524}"/>
          </ac:spMkLst>
        </pc:spChg>
        <pc:spChg chg="add mod">
          <ac:chgData name="حصه بنت العتيبي" userId="c1fe605c-1aaf-4791-a440-af891effc177" providerId="ADAL" clId="{8FDF3CEA-E44F-448B-9561-31C5275ACB1B}" dt="2021-12-17T11:21:21.282" v="1226" actId="11"/>
          <ac:spMkLst>
            <pc:docMk/>
            <pc:sldMk cId="2828194328" sldId="260"/>
            <ac:spMk id="12" creationId="{3B95A51B-02D9-4D1E-9338-77AA77BA4F80}"/>
          </ac:spMkLst>
        </pc:spChg>
        <pc:spChg chg="mod">
          <ac:chgData name="حصه بنت العتيبي" userId="c1fe605c-1aaf-4791-a440-af891effc177" providerId="ADAL" clId="{8FDF3CEA-E44F-448B-9561-31C5275ACB1B}" dt="2021-12-15T06:34:20.475" v="49" actId="1076"/>
          <ac:spMkLst>
            <pc:docMk/>
            <pc:sldMk cId="2828194328" sldId="260"/>
            <ac:spMk id="14" creationId="{9E1F94BB-2040-44FF-8A08-3D3B63048653}"/>
          </ac:spMkLst>
        </pc:spChg>
        <pc:spChg chg="mod">
          <ac:chgData name="حصه بنت العتيبي" userId="c1fe605c-1aaf-4791-a440-af891effc177" providerId="ADAL" clId="{8FDF3CEA-E44F-448B-9561-31C5275ACB1B}" dt="2021-12-15T06:34:20.475" v="49" actId="1076"/>
          <ac:spMkLst>
            <pc:docMk/>
            <pc:sldMk cId="2828194328" sldId="260"/>
            <ac:spMk id="17" creationId="{B0B1966B-DF59-4EF8-84D6-98BB0EA60A36}"/>
          </ac:spMkLst>
        </pc:spChg>
        <pc:spChg chg="mod">
          <ac:chgData name="حصه بنت العتيبي" userId="c1fe605c-1aaf-4791-a440-af891effc177" providerId="ADAL" clId="{8FDF3CEA-E44F-448B-9561-31C5275ACB1B}" dt="2021-12-15T06:34:20.475" v="49" actId="1076"/>
          <ac:spMkLst>
            <pc:docMk/>
            <pc:sldMk cId="2828194328" sldId="260"/>
            <ac:spMk id="20" creationId="{5A158DC6-5A83-4F49-8B30-1F5DA1EAEE10}"/>
          </ac:spMkLst>
        </pc:spChg>
        <pc:spChg chg="del mod">
          <ac:chgData name="حصه بنت العتيبي" userId="c1fe605c-1aaf-4791-a440-af891effc177" providerId="ADAL" clId="{8FDF3CEA-E44F-448B-9561-31C5275ACB1B}" dt="2021-12-15T06:49:19.954" v="144" actId="478"/>
          <ac:spMkLst>
            <pc:docMk/>
            <pc:sldMk cId="2828194328" sldId="260"/>
            <ac:spMk id="22" creationId="{11CDD221-94C1-4705-86D7-7B1510925E55}"/>
          </ac:spMkLst>
        </pc:spChg>
        <pc:spChg chg="del mod">
          <ac:chgData name="حصه بنت العتيبي" userId="c1fe605c-1aaf-4791-a440-af891effc177" providerId="ADAL" clId="{8FDF3CEA-E44F-448B-9561-31C5275ACB1B}" dt="2021-12-15T06:58:18.623" v="184" actId="478"/>
          <ac:spMkLst>
            <pc:docMk/>
            <pc:sldMk cId="2828194328" sldId="260"/>
            <ac:spMk id="23" creationId="{8328E814-3A5B-44FD-A7F0-52CDB42384ED}"/>
          </ac:spMkLst>
        </pc:spChg>
        <pc:spChg chg="del mod">
          <ac:chgData name="حصه بنت العتيبي" userId="c1fe605c-1aaf-4791-a440-af891effc177" providerId="ADAL" clId="{8FDF3CEA-E44F-448B-9561-31C5275ACB1B}" dt="2021-12-15T06:58:18.623" v="184" actId="478"/>
          <ac:spMkLst>
            <pc:docMk/>
            <pc:sldMk cId="2828194328" sldId="260"/>
            <ac:spMk id="24" creationId="{25CE0A19-E50D-49E7-80DA-88C93848612E}"/>
          </ac:spMkLst>
        </pc:spChg>
      </pc:sldChg>
      <pc:sldChg chg="addSp delSp modSp add mod modTransition">
        <pc:chgData name="حصه بنت العتيبي" userId="c1fe605c-1aaf-4791-a440-af891effc177" providerId="ADAL" clId="{8FDF3CEA-E44F-448B-9561-31C5275ACB1B}" dt="2021-12-17T11:05:50.998" v="1086"/>
        <pc:sldMkLst>
          <pc:docMk/>
          <pc:sldMk cId="1625416562" sldId="290"/>
        </pc:sldMkLst>
        <pc:spChg chg="mod">
          <ac:chgData name="حصه بنت العتيبي" userId="c1fe605c-1aaf-4791-a440-af891effc177" providerId="ADAL" clId="{8FDF3CEA-E44F-448B-9561-31C5275ACB1B}" dt="2021-12-15T06:07:32.590" v="45" actId="1076"/>
          <ac:spMkLst>
            <pc:docMk/>
            <pc:sldMk cId="1625416562" sldId="290"/>
            <ac:spMk id="2" creationId="{36EE1670-E24E-4A26-B023-F75F2E2724B6}"/>
          </ac:spMkLst>
        </pc:spChg>
        <pc:spChg chg="mod">
          <ac:chgData name="حصه بنت العتيبي" userId="c1fe605c-1aaf-4791-a440-af891effc177" providerId="ADAL" clId="{8FDF3CEA-E44F-448B-9561-31C5275ACB1B}" dt="2021-12-16T08:45:11.416" v="624" actId="1076"/>
          <ac:spMkLst>
            <pc:docMk/>
            <pc:sldMk cId="1625416562" sldId="290"/>
            <ac:spMk id="16" creationId="{0DEF0954-3C4C-4A33-BFE4-F1F1D19C59AE}"/>
          </ac:spMkLst>
        </pc:spChg>
        <pc:spChg chg="mod">
          <ac:chgData name="حصه بنت العتيبي" userId="c1fe605c-1aaf-4791-a440-af891effc177" providerId="ADAL" clId="{8FDF3CEA-E44F-448B-9561-31C5275ACB1B}" dt="2021-12-16T08:45:11.416" v="624" actId="1076"/>
          <ac:spMkLst>
            <pc:docMk/>
            <pc:sldMk cId="1625416562" sldId="290"/>
            <ac:spMk id="17" creationId="{D011F7F5-D10E-4CBF-9F76-FD8EE07F4F9E}"/>
          </ac:spMkLst>
        </pc:spChg>
        <pc:picChg chg="add mod">
          <ac:chgData name="حصه بنت العتيبي" userId="c1fe605c-1aaf-4791-a440-af891effc177" providerId="ADAL" clId="{8FDF3CEA-E44F-448B-9561-31C5275ACB1B}" dt="2021-12-16T08:45:26.359" v="628" actId="1076"/>
          <ac:picMkLst>
            <pc:docMk/>
            <pc:sldMk cId="1625416562" sldId="290"/>
            <ac:picMk id="4" creationId="{E49C839B-5B9F-41C4-A491-7843DC2C2B88}"/>
          </ac:picMkLst>
        </pc:picChg>
        <pc:picChg chg="del mod">
          <ac:chgData name="حصه بنت العتيبي" userId="c1fe605c-1aaf-4791-a440-af891effc177" providerId="ADAL" clId="{8FDF3CEA-E44F-448B-9561-31C5275ACB1B}" dt="2021-12-15T06:06:49.502" v="39" actId="478"/>
          <ac:picMkLst>
            <pc:docMk/>
            <pc:sldMk cId="1625416562" sldId="290"/>
            <ac:picMk id="5" creationId="{6CFAD295-7431-47E4-B8BA-B894E282A15A}"/>
          </ac:picMkLst>
        </pc:picChg>
        <pc:picChg chg="add mod">
          <ac:chgData name="حصه بنت العتيبي" userId="c1fe605c-1aaf-4791-a440-af891effc177" providerId="ADAL" clId="{8FDF3CEA-E44F-448B-9561-31C5275ACB1B}" dt="2021-12-17T10:12:04.968" v="735" actId="14100"/>
          <ac:picMkLst>
            <pc:docMk/>
            <pc:sldMk cId="1625416562" sldId="290"/>
            <ac:picMk id="6" creationId="{CDFD7AFF-2F0E-460F-9DD4-7B1CA7DA084B}"/>
          </ac:picMkLst>
        </pc:picChg>
      </pc:sldChg>
      <pc:sldChg chg="add del">
        <pc:chgData name="حصه بنت العتيبي" userId="c1fe605c-1aaf-4791-a440-af891effc177" providerId="ADAL" clId="{8FDF3CEA-E44F-448B-9561-31C5275ACB1B}" dt="2021-12-15T05:37:16.193" v="16" actId="47"/>
        <pc:sldMkLst>
          <pc:docMk/>
          <pc:sldMk cId="2368074390" sldId="292"/>
        </pc:sldMkLst>
      </pc:sldChg>
      <pc:sldChg chg="modSp add modTransition">
        <pc:chgData name="حصه بنت العتيبي" userId="c1fe605c-1aaf-4791-a440-af891effc177" providerId="ADAL" clId="{8FDF3CEA-E44F-448B-9561-31C5275ACB1B}" dt="2021-12-17T11:05:50.998" v="1086"/>
        <pc:sldMkLst>
          <pc:docMk/>
          <pc:sldMk cId="3669123226" sldId="294"/>
        </pc:sldMkLst>
        <pc:picChg chg="mod">
          <ac:chgData name="حصه بنت العتيبي" userId="c1fe605c-1aaf-4791-a440-af891effc177" providerId="ADAL" clId="{8FDF3CEA-E44F-448B-9561-31C5275ACB1B}" dt="2021-12-15T06:43:17.219" v="142" actId="14100"/>
          <ac:picMkLst>
            <pc:docMk/>
            <pc:sldMk cId="3669123226" sldId="294"/>
            <ac:picMk id="2052" creationId="{3F101BE2-C4F8-4250-AA6C-488B5E9E0783}"/>
          </ac:picMkLst>
        </pc:picChg>
      </pc:sldChg>
      <pc:sldChg chg="addSp delSp modSp new mod modTransition setBg delAnim modAnim">
        <pc:chgData name="حصه بنت العتيبي" userId="c1fe605c-1aaf-4791-a440-af891effc177" providerId="ADAL" clId="{8FDF3CEA-E44F-448B-9561-31C5275ACB1B}" dt="2021-12-17T11:05:50.998" v="1086"/>
        <pc:sldMkLst>
          <pc:docMk/>
          <pc:sldMk cId="1992326449" sldId="295"/>
        </pc:sldMkLst>
        <pc:spChg chg="add del mod ord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2" creationId="{988E0485-79A7-4229-B955-FD75410D6C13}"/>
          </ac:spMkLst>
        </pc:spChg>
        <pc:spChg chg="add mod">
          <ac:chgData name="حصه بنت العتيبي" userId="c1fe605c-1aaf-4791-a440-af891effc177" providerId="ADAL" clId="{8FDF3CEA-E44F-448B-9561-31C5275ACB1B}" dt="2021-12-15T06:40:22.593" v="140" actId="164"/>
          <ac:spMkLst>
            <pc:docMk/>
            <pc:sldMk cId="1992326449" sldId="295"/>
            <ac:spMk id="4" creationId="{F84CCBE7-8506-4C82-8F75-17F7D0C4CF1B}"/>
          </ac:spMkLst>
        </pc:spChg>
        <pc:spChg chg="add mod ord">
          <ac:chgData name="حصه بنت العتيبي" userId="c1fe605c-1aaf-4791-a440-af891effc177" providerId="ADAL" clId="{8FDF3CEA-E44F-448B-9561-31C5275ACB1B}" dt="2021-12-16T08:30:06.596" v="573" actId="2085"/>
          <ac:spMkLst>
            <pc:docMk/>
            <pc:sldMk cId="1992326449" sldId="295"/>
            <ac:spMk id="8" creationId="{52FDB5BA-1FC8-4EBA-9F54-99989D07BC57}"/>
          </ac:spMkLst>
        </pc:spChg>
        <pc:spChg chg="add del mod ord">
          <ac:chgData name="حصه بنت العتيبي" userId="c1fe605c-1aaf-4791-a440-af891effc177" providerId="ADAL" clId="{8FDF3CEA-E44F-448B-9561-31C5275ACB1B}" dt="2021-12-16T09:12:31.710" v="701" actId="478"/>
          <ac:spMkLst>
            <pc:docMk/>
            <pc:sldMk cId="1992326449" sldId="295"/>
            <ac:spMk id="9" creationId="{B1E7A5B3-9D65-4B28-884D-384E8F612500}"/>
          </ac:spMkLst>
        </pc:spChg>
        <pc:spChg chg="mod topLvl">
          <ac:chgData name="حصه بنت العتيبي" userId="c1fe605c-1aaf-4791-a440-af891effc177" providerId="ADAL" clId="{8FDF3CEA-E44F-448B-9561-31C5275ACB1B}" dt="2021-12-16T08:30:06.596" v="573" actId="2085"/>
          <ac:spMkLst>
            <pc:docMk/>
            <pc:sldMk cId="1992326449" sldId="295"/>
            <ac:spMk id="10" creationId="{4339908C-9980-4806-8359-8F4334FF71BD}"/>
          </ac:spMkLst>
        </pc:spChg>
        <pc:spChg chg="del mod topLvl">
          <ac:chgData name="حصه بنت العتيبي" userId="c1fe605c-1aaf-4791-a440-af891effc177" providerId="ADAL" clId="{8FDF3CEA-E44F-448B-9561-31C5275ACB1B}" dt="2021-12-16T08:23:26.810" v="530" actId="478"/>
          <ac:spMkLst>
            <pc:docMk/>
            <pc:sldMk cId="1992326449" sldId="295"/>
            <ac:spMk id="11" creationId="{0B1657B9-7781-447B-A312-785F9F226D6F}"/>
          </ac:spMkLst>
        </pc:spChg>
        <pc:spChg chg="add del mod topLvl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12" creationId="{81C49D43-0090-4871-A690-4E2BBC40AD8B}"/>
          </ac:spMkLst>
        </pc:spChg>
        <pc:spChg chg="del mod topLvl">
          <ac:chgData name="حصه بنت العتيبي" userId="c1fe605c-1aaf-4791-a440-af891effc177" providerId="ADAL" clId="{8FDF3CEA-E44F-448B-9561-31C5275ACB1B}" dt="2021-12-16T08:23:26.810" v="530" actId="478"/>
          <ac:spMkLst>
            <pc:docMk/>
            <pc:sldMk cId="1992326449" sldId="295"/>
            <ac:spMk id="13" creationId="{516D8236-24F2-4037-BC5F-DD8B47FFA64E}"/>
          </ac:spMkLst>
        </pc:spChg>
        <pc:spChg chg="add del mod topLvl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14" creationId="{77053DBA-1948-4878-9AF1-10CB29F5E712}"/>
          </ac:spMkLst>
        </pc:spChg>
        <pc:spChg chg="del mod topLvl">
          <ac:chgData name="حصه بنت العتيبي" userId="c1fe605c-1aaf-4791-a440-af891effc177" providerId="ADAL" clId="{8FDF3CEA-E44F-448B-9561-31C5275ACB1B}" dt="2021-12-16T08:19:04.051" v="504" actId="478"/>
          <ac:spMkLst>
            <pc:docMk/>
            <pc:sldMk cId="1992326449" sldId="295"/>
            <ac:spMk id="15" creationId="{9AE80FFB-FBAB-4365-A21B-6A230C4196CC}"/>
          </ac:spMkLst>
        </pc:spChg>
        <pc:spChg chg="add del mod topLvl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16" creationId="{AA4544C2-D1AB-40FE-BCD2-5FBCF22BEE6D}"/>
          </ac:spMkLst>
        </pc:spChg>
        <pc:spChg chg="del mod topLvl">
          <ac:chgData name="حصه بنت العتيبي" userId="c1fe605c-1aaf-4791-a440-af891effc177" providerId="ADAL" clId="{8FDF3CEA-E44F-448B-9561-31C5275ACB1B}" dt="2021-12-16T08:23:29.855" v="532" actId="478"/>
          <ac:spMkLst>
            <pc:docMk/>
            <pc:sldMk cId="1992326449" sldId="295"/>
            <ac:spMk id="17" creationId="{36504F71-FB2D-436B-9342-0D3219532999}"/>
          </ac:spMkLst>
        </pc:spChg>
        <pc:spChg chg="add del mod topLvl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18" creationId="{99F71508-57CA-4775-9B75-81F1257713ED}"/>
          </ac:spMkLst>
        </pc:spChg>
        <pc:spChg chg="add del mod topLvl">
          <ac:chgData name="حصه بنت العتيبي" userId="c1fe605c-1aaf-4791-a440-af891effc177" providerId="ADAL" clId="{8FDF3CEA-E44F-448B-9561-31C5275ACB1B}" dt="2021-12-16T09:13:04.462" v="708" actId="478"/>
          <ac:spMkLst>
            <pc:docMk/>
            <pc:sldMk cId="1992326449" sldId="295"/>
            <ac:spMk id="19" creationId="{B9B5C5E5-21A3-45D1-A920-7E3B9B64B1B1}"/>
          </ac:spMkLst>
        </pc:spChg>
        <pc:spChg chg="add del mod topLvl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20" creationId="{78C6B95E-ED17-4445-9ED4-5AF344EDA5E6}"/>
          </ac:spMkLst>
        </pc:spChg>
        <pc:spChg chg="add del mod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21" creationId="{F2EC145D-62F1-44E4-A5AF-E81426E17105}"/>
          </ac:spMkLst>
        </pc:spChg>
        <pc:spChg chg="add del mod">
          <ac:chgData name="حصه بنت العتيبي" userId="c1fe605c-1aaf-4791-a440-af891effc177" providerId="ADAL" clId="{8FDF3CEA-E44F-448B-9561-31C5275ACB1B}" dt="2021-12-16T09:13:02.256" v="707" actId="478"/>
          <ac:spMkLst>
            <pc:docMk/>
            <pc:sldMk cId="1992326449" sldId="295"/>
            <ac:spMk id="22" creationId="{BAB99B59-A134-4DD2-B40C-E3DFC1C7A31C}"/>
          </ac:spMkLst>
        </pc:spChg>
        <pc:grpChg chg="add del mod">
          <ac:chgData name="حصه بنت العتيبي" userId="c1fe605c-1aaf-4791-a440-af891effc177" providerId="ADAL" clId="{8FDF3CEA-E44F-448B-9561-31C5275ACB1B}" dt="2021-12-16T09:12:33.681" v="702" actId="478"/>
          <ac:grpSpMkLst>
            <pc:docMk/>
            <pc:sldMk cId="1992326449" sldId="295"/>
            <ac:grpSpMk id="5" creationId="{75ACE5F8-A9E5-419F-982A-8F8AACE86C15}"/>
          </ac:grpSpMkLst>
        </pc:grpChg>
        <pc:grpChg chg="del mod">
          <ac:chgData name="حصه بنت العتيبي" userId="c1fe605c-1aaf-4791-a440-af891effc177" providerId="ADAL" clId="{8FDF3CEA-E44F-448B-9561-31C5275ACB1B}" dt="2021-12-16T08:18:51.963" v="503" actId="165"/>
          <ac:grpSpMkLst>
            <pc:docMk/>
            <pc:sldMk cId="1992326449" sldId="295"/>
            <ac:grpSpMk id="7" creationId="{301B4F3E-06D2-40F7-A6EE-2664EB5FED2A}"/>
          </ac:grpSpMkLst>
        </pc:grpChg>
        <pc:grpChg chg="add del mod">
          <ac:chgData name="حصه بنت العتيبي" userId="c1fe605c-1aaf-4791-a440-af891effc177" providerId="ADAL" clId="{8FDF3CEA-E44F-448B-9561-31C5275ACB1B}" dt="2021-12-16T09:13:02.256" v="707" actId="478"/>
          <ac:grpSpMkLst>
            <pc:docMk/>
            <pc:sldMk cId="1992326449" sldId="295"/>
            <ac:grpSpMk id="23" creationId="{90F27DB3-14D0-429D-BB81-03E0EEECB68C}"/>
          </ac:grpSpMkLst>
        </pc:grpChg>
        <pc:graphicFrameChg chg="add del modGraphic">
          <ac:chgData name="حصه بنت العتيبي" userId="c1fe605c-1aaf-4791-a440-af891effc177" providerId="ADAL" clId="{8FDF3CEA-E44F-448B-9561-31C5275ACB1B}" dt="2021-12-16T08:18:00.174" v="494" actId="18245"/>
          <ac:graphicFrameMkLst>
            <pc:docMk/>
            <pc:sldMk cId="1992326449" sldId="295"/>
            <ac:graphicFrameMk id="6" creationId="{2B14957E-E887-43AA-936C-A8B4E304FC8E}"/>
          </ac:graphicFrameMkLst>
        </pc:graphicFrameChg>
        <pc:picChg chg="add mod">
          <ac:chgData name="حصه بنت العتيبي" userId="c1fe605c-1aaf-4791-a440-af891effc177" providerId="ADAL" clId="{8FDF3CEA-E44F-448B-9561-31C5275ACB1B}" dt="2021-12-15T06:40:22.593" v="140" actId="164"/>
          <ac:picMkLst>
            <pc:docMk/>
            <pc:sldMk cId="1992326449" sldId="295"/>
            <ac:picMk id="3" creationId="{DDD43131-3926-4F9D-871D-0B397B2087FD}"/>
          </ac:picMkLst>
        </pc:picChg>
        <pc:picChg chg="add del mod">
          <ac:chgData name="حصه بنت العتيبي" userId="c1fe605c-1aaf-4791-a440-af891effc177" providerId="ADAL" clId="{8FDF3CEA-E44F-448B-9561-31C5275ACB1B}" dt="2021-12-15T09:01:17.544" v="415" actId="478"/>
          <ac:picMkLst>
            <pc:docMk/>
            <pc:sldMk cId="1992326449" sldId="295"/>
            <ac:picMk id="6" creationId="{3A16BB19-FCA3-4BBB-BD9A-3EE367FDEC1F}"/>
          </ac:picMkLst>
        </pc:picChg>
        <pc:picChg chg="add del mod">
          <ac:chgData name="حصه بنت العتيبي" userId="c1fe605c-1aaf-4791-a440-af891effc177" providerId="ADAL" clId="{8FDF3CEA-E44F-448B-9561-31C5275ACB1B}" dt="2021-12-15T09:01:17.544" v="415" actId="478"/>
          <ac:picMkLst>
            <pc:docMk/>
            <pc:sldMk cId="1992326449" sldId="295"/>
            <ac:picMk id="7" creationId="{B4F7CB58-FCB8-454F-B103-E880982885F8}"/>
          </ac:picMkLst>
        </pc:picChg>
        <pc:picChg chg="add del mod">
          <ac:chgData name="حصه بنت العتيبي" userId="c1fe605c-1aaf-4791-a440-af891effc177" providerId="ADAL" clId="{8FDF3CEA-E44F-448B-9561-31C5275ACB1B}" dt="2021-12-16T09:12:53.363" v="706" actId="478"/>
          <ac:picMkLst>
            <pc:docMk/>
            <pc:sldMk cId="1992326449" sldId="295"/>
            <ac:picMk id="24" creationId="{D2C6AE6C-C2AF-4609-9105-E91E0450C9FD}"/>
          </ac:picMkLst>
        </pc:picChg>
        <pc:picChg chg="add del mod">
          <ac:chgData name="حصه بنت العتيبي" userId="c1fe605c-1aaf-4791-a440-af891effc177" providerId="ADAL" clId="{8FDF3CEA-E44F-448B-9561-31C5275ACB1B}" dt="2021-12-16T09:13:17.594" v="710" actId="1076"/>
          <ac:picMkLst>
            <pc:docMk/>
            <pc:sldMk cId="1992326449" sldId="295"/>
            <ac:picMk id="1026" creationId="{814409D1-0610-412A-BAB1-0EF3EC8EA387}"/>
          </ac:picMkLst>
        </pc:picChg>
        <pc:picChg chg="add del mod">
          <ac:chgData name="حصه بنت العتيبي" userId="c1fe605c-1aaf-4791-a440-af891effc177" providerId="ADAL" clId="{8FDF3CEA-E44F-448B-9561-31C5275ACB1B}" dt="2021-12-15T06:00:55.728" v="21" actId="21"/>
          <ac:picMkLst>
            <pc:docMk/>
            <pc:sldMk cId="1992326449" sldId="295"/>
            <ac:picMk id="1026" creationId="{E1DDA225-252C-4C59-8030-CD99C0448830}"/>
          </ac:picMkLst>
        </pc:picChg>
      </pc:sldChg>
      <pc:sldChg chg="addSp delSp modSp new mod modTransition modAnim">
        <pc:chgData name="حصه بنت العتيبي" userId="c1fe605c-1aaf-4791-a440-af891effc177" providerId="ADAL" clId="{8FDF3CEA-E44F-448B-9561-31C5275ACB1B}" dt="2021-12-17T11:25:00.731" v="1240"/>
        <pc:sldMkLst>
          <pc:docMk/>
          <pc:sldMk cId="3784400541" sldId="296"/>
        </pc:sldMkLst>
        <pc:spChg chg="add mod">
          <ac:chgData name="حصه بنت العتيبي" userId="c1fe605c-1aaf-4791-a440-af891effc177" providerId="ADAL" clId="{8FDF3CEA-E44F-448B-9561-31C5275ACB1B}" dt="2021-12-17T11:11:43.324" v="1108" actId="14100"/>
          <ac:spMkLst>
            <pc:docMk/>
            <pc:sldMk cId="3784400541" sldId="296"/>
            <ac:spMk id="2" creationId="{FB96D55C-B05B-4B19-9265-95685D44F769}"/>
          </ac:spMkLst>
        </pc:spChg>
        <pc:spChg chg="add mod">
          <ac:chgData name="حصه بنت العتيبي" userId="c1fe605c-1aaf-4791-a440-af891effc177" providerId="ADAL" clId="{8FDF3CEA-E44F-448B-9561-31C5275ACB1B}" dt="2021-12-17T11:10:35.341" v="1094" actId="1076"/>
          <ac:spMkLst>
            <pc:docMk/>
            <pc:sldMk cId="3784400541" sldId="296"/>
            <ac:spMk id="3" creationId="{85399C92-F16C-43A6-8D6D-42AB6AED97A3}"/>
          </ac:spMkLst>
        </pc:spChg>
        <pc:spChg chg="add mod">
          <ac:chgData name="حصه بنت العتيبي" userId="c1fe605c-1aaf-4791-a440-af891effc177" providerId="ADAL" clId="{8FDF3CEA-E44F-448B-9561-31C5275ACB1B}" dt="2021-12-17T11:11:53.026" v="1110" actId="14100"/>
          <ac:spMkLst>
            <pc:docMk/>
            <pc:sldMk cId="3784400541" sldId="296"/>
            <ac:spMk id="9" creationId="{1C171DC1-0EB7-41AA-9C47-E85E51ADBD04}"/>
          </ac:spMkLst>
        </pc:spChg>
        <pc:spChg chg="add mod">
          <ac:chgData name="حصه بنت العتيبي" userId="c1fe605c-1aaf-4791-a440-af891effc177" providerId="ADAL" clId="{8FDF3CEA-E44F-448B-9561-31C5275ACB1B}" dt="2021-12-17T11:11:56.009" v="1111" actId="14100"/>
          <ac:spMkLst>
            <pc:docMk/>
            <pc:sldMk cId="3784400541" sldId="296"/>
            <ac:spMk id="10" creationId="{3A1177B8-03C9-480D-AE52-117DAE679808}"/>
          </ac:spMkLst>
        </pc:spChg>
        <pc:picChg chg="add del mod">
          <ac:chgData name="حصه بنت العتيبي" userId="c1fe605c-1aaf-4791-a440-af891effc177" providerId="ADAL" clId="{8FDF3CEA-E44F-448B-9561-31C5275ACB1B}" dt="2021-12-17T11:24:59.088" v="1238" actId="478"/>
          <ac:picMkLst>
            <pc:docMk/>
            <pc:sldMk cId="3784400541" sldId="296"/>
            <ac:picMk id="7" creationId="{3114B338-F03A-4D96-9473-0979BB3BAB9E}"/>
          </ac:picMkLst>
        </pc:picChg>
        <pc:picChg chg="add del mod">
          <ac:chgData name="حصه بنت العتيبي" userId="c1fe605c-1aaf-4791-a440-af891effc177" providerId="ADAL" clId="{8FDF3CEA-E44F-448B-9561-31C5275ACB1B}" dt="2021-12-17T11:25:00.731" v="1240"/>
          <ac:picMkLst>
            <pc:docMk/>
            <pc:sldMk cId="3784400541" sldId="296"/>
            <ac:picMk id="8" creationId="{C9E9936F-D440-42A6-A6EF-2B0856B9D92A}"/>
          </ac:picMkLst>
        </pc:picChg>
        <pc:picChg chg="add del mod">
          <ac:chgData name="حصه بنت العتيبي" userId="c1fe605c-1aaf-4791-a440-af891effc177" providerId="ADAL" clId="{8FDF3CEA-E44F-448B-9561-31C5275ACB1B}" dt="2021-12-15T08:46:48.787" v="342" actId="478"/>
          <ac:picMkLst>
            <pc:docMk/>
            <pc:sldMk cId="3784400541" sldId="296"/>
            <ac:picMk id="1026" creationId="{9E49794B-DB82-45D8-B79B-AEAFC3D77B4D}"/>
          </ac:picMkLst>
        </pc:picChg>
        <pc:picChg chg="add del mod">
          <ac:chgData name="حصه بنت العتيبي" userId="c1fe605c-1aaf-4791-a440-af891effc177" providerId="ADAL" clId="{8FDF3CEA-E44F-448B-9561-31C5275ACB1B}" dt="2021-12-15T08:41:50.590" v="278" actId="478"/>
          <ac:picMkLst>
            <pc:docMk/>
            <pc:sldMk cId="3784400541" sldId="296"/>
            <ac:picMk id="1028" creationId="{DCFA44C2-14FA-468B-A506-AE3F242F4672}"/>
          </ac:picMkLst>
        </pc:picChg>
        <pc:picChg chg="add del mod">
          <ac:chgData name="حصه بنت العتيبي" userId="c1fe605c-1aaf-4791-a440-af891effc177" providerId="ADAL" clId="{8FDF3CEA-E44F-448B-9561-31C5275ACB1B}" dt="2021-12-15T08:46:48.787" v="342" actId="478"/>
          <ac:picMkLst>
            <pc:docMk/>
            <pc:sldMk cId="3784400541" sldId="296"/>
            <ac:picMk id="1030" creationId="{7DDDD4A6-4099-45BD-B33A-F853C0D82642}"/>
          </ac:picMkLst>
        </pc:picChg>
        <pc:picChg chg="add del">
          <ac:chgData name="حصه بنت العتيبي" userId="c1fe605c-1aaf-4791-a440-af891effc177" providerId="ADAL" clId="{8FDF3CEA-E44F-448B-9561-31C5275ACB1B}" dt="2021-12-15T08:41:44.906" v="277" actId="478"/>
          <ac:picMkLst>
            <pc:docMk/>
            <pc:sldMk cId="3784400541" sldId="296"/>
            <ac:picMk id="1032" creationId="{B5E0C7FD-4265-47C8-B83C-447FDCE0A4C4}"/>
          </ac:picMkLst>
        </pc:picChg>
        <pc:picChg chg="add mod">
          <ac:chgData name="حصه بنت العتيبي" userId="c1fe605c-1aaf-4791-a440-af891effc177" providerId="ADAL" clId="{8FDF3CEA-E44F-448B-9561-31C5275ACB1B}" dt="2021-12-15T08:47:48.246" v="347" actId="1076"/>
          <ac:picMkLst>
            <pc:docMk/>
            <pc:sldMk cId="3784400541" sldId="296"/>
            <ac:picMk id="1034" creationId="{DD49B23F-A81C-4400-B07E-E8597866A163}"/>
          </ac:picMkLst>
        </pc:picChg>
      </pc:sldChg>
      <pc:sldChg chg="addSp delSp modSp add mod modTransition addAnim delAnim modAnim">
        <pc:chgData name="حصه بنت العتيبي" userId="c1fe605c-1aaf-4791-a440-af891effc177" providerId="ADAL" clId="{8FDF3CEA-E44F-448B-9561-31C5275ACB1B}" dt="2021-12-17T11:05:50.998" v="1086"/>
        <pc:sldMkLst>
          <pc:docMk/>
          <pc:sldMk cId="2790237166" sldId="297"/>
        </pc:sldMkLst>
        <pc:picChg chg="del">
          <ac:chgData name="حصه بنت العتيبي" userId="c1fe605c-1aaf-4791-a440-af891effc177" providerId="ADAL" clId="{8FDF3CEA-E44F-448B-9561-31C5275ACB1B}" dt="2021-12-16T08:27:51.063" v="571" actId="21"/>
          <ac:picMkLst>
            <pc:docMk/>
            <pc:sldMk cId="2790237166" sldId="297"/>
            <ac:picMk id="7" creationId="{B4F7CB58-FCB8-454F-B103-E880982885F8}"/>
          </ac:picMkLst>
        </pc:picChg>
        <pc:picChg chg="add del mod">
          <ac:chgData name="حصه بنت العتيبي" userId="c1fe605c-1aaf-4791-a440-af891effc177" providerId="ADAL" clId="{8FDF3CEA-E44F-448B-9561-31C5275ACB1B}" dt="2021-12-17T10:51:21.337" v="918" actId="478"/>
          <ac:picMkLst>
            <pc:docMk/>
            <pc:sldMk cId="2790237166" sldId="297"/>
            <ac:picMk id="8" creationId="{46664F7E-51D2-4742-B949-40AAA9B773C3}"/>
          </ac:picMkLst>
        </pc:picChg>
      </pc:sldChg>
      <pc:sldChg chg="addSp delSp modSp new mod modTransition delAnim modAnim">
        <pc:chgData name="حصه بنت العتيبي" userId="c1fe605c-1aaf-4791-a440-af891effc177" providerId="ADAL" clId="{8FDF3CEA-E44F-448B-9561-31C5275ACB1B}" dt="2021-12-17T11:05:50.998" v="1086"/>
        <pc:sldMkLst>
          <pc:docMk/>
          <pc:sldMk cId="1983156902" sldId="298"/>
        </pc:sldMkLst>
        <pc:spChg chg="mod topLvl">
          <ac:chgData name="حصه بنت العتيبي" userId="c1fe605c-1aaf-4791-a440-af891effc177" providerId="ADAL" clId="{8FDF3CEA-E44F-448B-9561-31C5275ACB1B}" dt="2021-12-17T10:33:56.765" v="828" actId="13926"/>
          <ac:spMkLst>
            <pc:docMk/>
            <pc:sldMk cId="1983156902" sldId="298"/>
            <ac:spMk id="4" creationId="{BC394271-6B46-4821-BCBD-53CFB88557B4}"/>
          </ac:spMkLst>
        </pc:spChg>
        <pc:spChg chg="add del mod">
          <ac:chgData name="حصه بنت العتيبي" userId="c1fe605c-1aaf-4791-a440-af891effc177" providerId="ADAL" clId="{8FDF3CEA-E44F-448B-9561-31C5275ACB1B}" dt="2021-12-16T09:04:43.073" v="671" actId="478"/>
          <ac:spMkLst>
            <pc:docMk/>
            <pc:sldMk cId="1983156902" sldId="298"/>
            <ac:spMk id="5" creationId="{0C58B865-B221-4322-A17E-3762D5B64040}"/>
          </ac:spMkLst>
        </pc:spChg>
        <pc:spChg chg="add del mod">
          <ac:chgData name="حصه بنت العتيبي" userId="c1fe605c-1aaf-4791-a440-af891effc177" providerId="ADAL" clId="{8FDF3CEA-E44F-448B-9561-31C5275ACB1B}" dt="2021-12-17T10:30:19.105" v="821" actId="478"/>
          <ac:spMkLst>
            <pc:docMk/>
            <pc:sldMk cId="1983156902" sldId="298"/>
            <ac:spMk id="6" creationId="{701CA585-EAAE-442A-AB09-491861C3D8D0}"/>
          </ac:spMkLst>
        </pc:spChg>
        <pc:spChg chg="add del mod">
          <ac:chgData name="حصه بنت العتيبي" userId="c1fe605c-1aaf-4791-a440-af891effc177" providerId="ADAL" clId="{8FDF3CEA-E44F-448B-9561-31C5275ACB1B}" dt="2021-12-16T09:04:43.084" v="673"/>
          <ac:spMkLst>
            <pc:docMk/>
            <pc:sldMk cId="1983156902" sldId="298"/>
            <ac:spMk id="7" creationId="{E56A96F5-56BF-4748-9892-D10C36F53E1C}"/>
          </ac:spMkLst>
        </pc:spChg>
        <pc:spChg chg="add mod">
          <ac:chgData name="حصه بنت العتيبي" userId="c1fe605c-1aaf-4791-a440-af891effc177" providerId="ADAL" clId="{8FDF3CEA-E44F-448B-9561-31C5275ACB1B}" dt="2021-12-17T10:50:10.271" v="917" actId="13822"/>
          <ac:spMkLst>
            <pc:docMk/>
            <pc:sldMk cId="1983156902" sldId="298"/>
            <ac:spMk id="8" creationId="{5577CFF8-33B0-4EBF-B0C1-B92E25D23B4B}"/>
          </ac:spMkLst>
        </pc:spChg>
        <pc:spChg chg="add mod">
          <ac:chgData name="حصه بنت العتيبي" userId="c1fe605c-1aaf-4791-a440-af891effc177" providerId="ADAL" clId="{8FDF3CEA-E44F-448B-9561-31C5275ACB1B}" dt="2021-12-16T09:07:49.558" v="692" actId="1076"/>
          <ac:spMkLst>
            <pc:docMk/>
            <pc:sldMk cId="1983156902" sldId="298"/>
            <ac:spMk id="9" creationId="{10FD4326-D0A8-4D71-A44C-F1DDB25350F8}"/>
          </ac:spMkLst>
        </pc:spChg>
        <pc:spChg chg="add mod">
          <ac:chgData name="حصه بنت العتيبي" userId="c1fe605c-1aaf-4791-a440-af891effc177" providerId="ADAL" clId="{8FDF3CEA-E44F-448B-9561-31C5275ACB1B}" dt="2021-12-16T09:07:49.558" v="692" actId="1076"/>
          <ac:spMkLst>
            <pc:docMk/>
            <pc:sldMk cId="1983156902" sldId="298"/>
            <ac:spMk id="10" creationId="{0369A4DC-5A95-4902-91D5-711F50645220}"/>
          </ac:spMkLst>
        </pc:spChg>
        <pc:spChg chg="add mod">
          <ac:chgData name="حصه بنت العتيبي" userId="c1fe605c-1aaf-4791-a440-af891effc177" providerId="ADAL" clId="{8FDF3CEA-E44F-448B-9561-31C5275ACB1B}" dt="2021-12-16T09:07:49.558" v="692" actId="1076"/>
          <ac:spMkLst>
            <pc:docMk/>
            <pc:sldMk cId="1983156902" sldId="298"/>
            <ac:spMk id="11" creationId="{D5D2CF3C-3EFD-41FE-B4EC-D9633A882733}"/>
          </ac:spMkLst>
        </pc:spChg>
        <pc:spChg chg="add mod">
          <ac:chgData name="حصه بنت العتيبي" userId="c1fe605c-1aaf-4791-a440-af891effc177" providerId="ADAL" clId="{8FDF3CEA-E44F-448B-9561-31C5275ACB1B}" dt="2021-12-16T09:07:49.558" v="692" actId="1076"/>
          <ac:spMkLst>
            <pc:docMk/>
            <pc:sldMk cId="1983156902" sldId="298"/>
            <ac:spMk id="12" creationId="{33305F8B-42E3-45E1-A821-8CC177730CF7}"/>
          </ac:spMkLst>
        </pc:spChg>
        <pc:spChg chg="add mod">
          <ac:chgData name="حصه بنت العتيبي" userId="c1fe605c-1aaf-4791-a440-af891effc177" providerId="ADAL" clId="{8FDF3CEA-E44F-448B-9561-31C5275ACB1B}" dt="2021-12-16T09:07:49.558" v="692" actId="1076"/>
          <ac:spMkLst>
            <pc:docMk/>
            <pc:sldMk cId="1983156902" sldId="298"/>
            <ac:spMk id="13" creationId="{5C64966B-6182-4D25-8858-C83D285B3916}"/>
          </ac:spMkLst>
        </pc:spChg>
        <pc:spChg chg="mod">
          <ac:chgData name="حصه بنت العتيبي" userId="c1fe605c-1aaf-4791-a440-af891effc177" providerId="ADAL" clId="{8FDF3CEA-E44F-448B-9561-31C5275ACB1B}" dt="2021-12-16T09:06:41.345" v="678" actId="1076"/>
          <ac:spMkLst>
            <pc:docMk/>
            <pc:sldMk cId="1983156902" sldId="298"/>
            <ac:spMk id="15" creationId="{B33ECCAE-6603-422F-991F-42EE7D114E8B}"/>
          </ac:spMkLst>
        </pc:spChg>
        <pc:spChg chg="mod">
          <ac:chgData name="حصه بنت العتيبي" userId="c1fe605c-1aaf-4791-a440-af891effc177" providerId="ADAL" clId="{8FDF3CEA-E44F-448B-9561-31C5275ACB1B}" dt="2021-12-16T09:06:46.913" v="679" actId="1076"/>
          <ac:spMkLst>
            <pc:docMk/>
            <pc:sldMk cId="1983156902" sldId="298"/>
            <ac:spMk id="16" creationId="{63A6D607-C840-4784-8729-88B90EF66AC3}"/>
          </ac:spMkLst>
        </pc:spChg>
        <pc:spChg chg="add mod">
          <ac:chgData name="حصه بنت العتيبي" userId="c1fe605c-1aaf-4791-a440-af891effc177" providerId="ADAL" clId="{8FDF3CEA-E44F-448B-9561-31C5275ACB1B}" dt="2021-12-16T09:07:49.558" v="692" actId="1076"/>
          <ac:spMkLst>
            <pc:docMk/>
            <pc:sldMk cId="1983156902" sldId="298"/>
            <ac:spMk id="17" creationId="{0BBE330C-3C3B-48C2-B477-AA3FEA618C6E}"/>
          </ac:spMkLst>
        </pc:spChg>
        <pc:spChg chg="add mod">
          <ac:chgData name="حصه بنت العتيبي" userId="c1fe605c-1aaf-4791-a440-af891effc177" providerId="ADAL" clId="{8FDF3CEA-E44F-448B-9561-31C5275ACB1B}" dt="2021-12-16T09:07:49.558" v="692" actId="1076"/>
          <ac:spMkLst>
            <pc:docMk/>
            <pc:sldMk cId="1983156902" sldId="298"/>
            <ac:spMk id="18" creationId="{3B23E9EF-ECEC-44A4-91CC-23B6C70AA60F}"/>
          </ac:spMkLst>
        </pc:spChg>
        <pc:spChg chg="add mod">
          <ac:chgData name="حصه بنت العتيبي" userId="c1fe605c-1aaf-4791-a440-af891effc177" providerId="ADAL" clId="{8FDF3CEA-E44F-448B-9561-31C5275ACB1B}" dt="2021-12-17T10:35:20.645" v="873" actId="207"/>
          <ac:spMkLst>
            <pc:docMk/>
            <pc:sldMk cId="1983156902" sldId="298"/>
            <ac:spMk id="26" creationId="{E5793989-4322-43AC-8830-906BBEB8D935}"/>
          </ac:spMkLst>
        </pc:spChg>
        <pc:spChg chg="add mod">
          <ac:chgData name="حصه بنت العتيبي" userId="c1fe605c-1aaf-4791-a440-af891effc177" providerId="ADAL" clId="{8FDF3CEA-E44F-448B-9561-31C5275ACB1B}" dt="2021-12-17T10:47:42.356" v="913" actId="403"/>
          <ac:spMkLst>
            <pc:docMk/>
            <pc:sldMk cId="1983156902" sldId="298"/>
            <ac:spMk id="27" creationId="{58244AE4-6801-4016-B6BE-9692CB156799}"/>
          </ac:spMkLst>
        </pc:spChg>
        <pc:spChg chg="add mod">
          <ac:chgData name="حصه بنت العتيبي" userId="c1fe605c-1aaf-4791-a440-af891effc177" providerId="ADAL" clId="{8FDF3CEA-E44F-448B-9561-31C5275ACB1B}" dt="2021-12-17T10:47:42.356" v="913" actId="403"/>
          <ac:spMkLst>
            <pc:docMk/>
            <pc:sldMk cId="1983156902" sldId="298"/>
            <ac:spMk id="28" creationId="{BA32AE20-1FBA-49B0-BB43-0B6D7E10ABED}"/>
          </ac:spMkLst>
        </pc:spChg>
        <pc:spChg chg="add mod">
          <ac:chgData name="حصه بنت العتيبي" userId="c1fe605c-1aaf-4791-a440-af891effc177" providerId="ADAL" clId="{8FDF3CEA-E44F-448B-9561-31C5275ACB1B}" dt="2021-12-17T10:47:42.356" v="913" actId="403"/>
          <ac:spMkLst>
            <pc:docMk/>
            <pc:sldMk cId="1983156902" sldId="298"/>
            <ac:spMk id="29" creationId="{B9234786-1A72-4D88-9AC6-B8AAA1D85856}"/>
          </ac:spMkLst>
        </pc:spChg>
        <pc:spChg chg="add mod">
          <ac:chgData name="حصه بنت العتيبي" userId="c1fe605c-1aaf-4791-a440-af891effc177" providerId="ADAL" clId="{8FDF3CEA-E44F-448B-9561-31C5275ACB1B}" dt="2021-12-17T10:47:42.356" v="913" actId="403"/>
          <ac:spMkLst>
            <pc:docMk/>
            <pc:sldMk cId="1983156902" sldId="298"/>
            <ac:spMk id="30" creationId="{81C24991-7C62-44E6-83E0-34F43CE8EADF}"/>
          </ac:spMkLst>
        </pc:spChg>
        <pc:spChg chg="add mod">
          <ac:chgData name="حصه بنت العتيبي" userId="c1fe605c-1aaf-4791-a440-af891effc177" providerId="ADAL" clId="{8FDF3CEA-E44F-448B-9561-31C5275ACB1B}" dt="2021-12-17T10:47:42.356" v="913" actId="403"/>
          <ac:spMkLst>
            <pc:docMk/>
            <pc:sldMk cId="1983156902" sldId="298"/>
            <ac:spMk id="31" creationId="{2A131869-1471-4B25-A835-488101674E7B}"/>
          </ac:spMkLst>
        </pc:spChg>
        <pc:spChg chg="add mod">
          <ac:chgData name="حصه بنت العتيبي" userId="c1fe605c-1aaf-4791-a440-af891effc177" providerId="ADAL" clId="{8FDF3CEA-E44F-448B-9561-31C5275ACB1B}" dt="2021-12-17T10:47:42.356" v="913" actId="403"/>
          <ac:spMkLst>
            <pc:docMk/>
            <pc:sldMk cId="1983156902" sldId="298"/>
            <ac:spMk id="32" creationId="{A493B0CC-627B-4C97-B415-04A50358EBD6}"/>
          </ac:spMkLst>
        </pc:spChg>
        <pc:spChg chg="add mod">
          <ac:chgData name="حصه بنت العتيبي" userId="c1fe605c-1aaf-4791-a440-af891effc177" providerId="ADAL" clId="{8FDF3CEA-E44F-448B-9561-31C5275ACB1B}" dt="2021-12-17T10:47:42.356" v="913" actId="403"/>
          <ac:spMkLst>
            <pc:docMk/>
            <pc:sldMk cId="1983156902" sldId="298"/>
            <ac:spMk id="33" creationId="{7C96F09F-FAAC-435E-9C29-1D5417ACB457}"/>
          </ac:spMkLst>
        </pc:spChg>
        <pc:grpChg chg="add del mod">
          <ac:chgData name="حصه بنت العتيبي" userId="c1fe605c-1aaf-4791-a440-af891effc177" providerId="ADAL" clId="{8FDF3CEA-E44F-448B-9561-31C5275ACB1B}" dt="2021-12-17T10:14:18.616" v="747" actId="478"/>
          <ac:grpSpMkLst>
            <pc:docMk/>
            <pc:sldMk cId="1983156902" sldId="298"/>
            <ac:grpSpMk id="2" creationId="{B833B6E8-B08D-41A4-9665-A5077FE69878}"/>
          </ac:grpSpMkLst>
        </pc:grpChg>
        <pc:grpChg chg="add mod">
          <ac:chgData name="حصه بنت العتيبي" userId="c1fe605c-1aaf-4791-a440-af891effc177" providerId="ADAL" clId="{8FDF3CEA-E44F-448B-9561-31C5275ACB1B}" dt="2021-12-16T09:07:52.251" v="693" actId="1076"/>
          <ac:grpSpMkLst>
            <pc:docMk/>
            <pc:sldMk cId="1983156902" sldId="298"/>
            <ac:grpSpMk id="14" creationId="{139E1358-6ABE-4E8E-B390-879030A22E40}"/>
          </ac:grpSpMkLst>
        </pc:grpChg>
        <pc:picChg chg="del mod topLvl">
          <ac:chgData name="حصه بنت العتيبي" userId="c1fe605c-1aaf-4791-a440-af891effc177" providerId="ADAL" clId="{8FDF3CEA-E44F-448B-9561-31C5275ACB1B}" dt="2021-12-17T10:14:18.616" v="747" actId="478"/>
          <ac:picMkLst>
            <pc:docMk/>
            <pc:sldMk cId="1983156902" sldId="298"/>
            <ac:picMk id="3" creationId="{0CA121D2-51FE-4366-9E13-33A06534B1B2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7" creationId="{A19340DC-C1AC-4CFB-9D69-DC47D3F88560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19" creationId="{FC93FD14-39C9-435D-85D4-2A0CA4B8AE9A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20" creationId="{F227924A-02CA-46EB-BF25-8C1EB04CD259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21" creationId="{91CA5143-033A-46F6-9299-3795137315D4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22" creationId="{75D94281-A806-45D0-AF85-4D5C70FAC714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23" creationId="{631F25C5-E87B-4767-9FF5-5F53F074D3FC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24" creationId="{1A3FF0E8-0E44-4E6E-A1F6-0F40F580726B}"/>
          </ac:picMkLst>
        </pc:picChg>
        <pc:picChg chg="add del mod modCrop">
          <ac:chgData name="حصه بنت العتيبي" userId="c1fe605c-1aaf-4791-a440-af891effc177" providerId="ADAL" clId="{8FDF3CEA-E44F-448B-9561-31C5275ACB1B}" dt="2021-12-17T10:32:27.373" v="826" actId="478"/>
          <ac:picMkLst>
            <pc:docMk/>
            <pc:sldMk cId="1983156902" sldId="298"/>
            <ac:picMk id="25" creationId="{580C571F-61A3-42E1-968C-94E26FA9EB50}"/>
          </ac:picMkLst>
        </pc:picChg>
      </pc:sldChg>
      <pc:sldChg chg="addSp modSp new mod modTransition modAnim">
        <pc:chgData name="حصه بنت العتيبي" userId="c1fe605c-1aaf-4791-a440-af891effc177" providerId="ADAL" clId="{8FDF3CEA-E44F-448B-9561-31C5275ACB1B}" dt="2021-12-17T11:05:50.998" v="1086"/>
        <pc:sldMkLst>
          <pc:docMk/>
          <pc:sldMk cId="1433360" sldId="299"/>
        </pc:sldMkLst>
        <pc:spChg chg="add mod">
          <ac:chgData name="حصه بنت العتيبي" userId="c1fe605c-1aaf-4791-a440-af891effc177" providerId="ADAL" clId="{8FDF3CEA-E44F-448B-9561-31C5275ACB1B}" dt="2021-12-17T10:53:54.420" v="941" actId="2085"/>
          <ac:spMkLst>
            <pc:docMk/>
            <pc:sldMk cId="1433360" sldId="299"/>
            <ac:spMk id="2" creationId="{88278D12-7954-41F8-A457-3F48B89A0A4C}"/>
          </ac:spMkLst>
        </pc:spChg>
        <pc:spChg chg="add mod">
          <ac:chgData name="حصه بنت العتيبي" userId="c1fe605c-1aaf-4791-a440-af891effc177" providerId="ADAL" clId="{8FDF3CEA-E44F-448B-9561-31C5275ACB1B}" dt="2021-12-17T10:58:07.087" v="972" actId="207"/>
          <ac:spMkLst>
            <pc:docMk/>
            <pc:sldMk cId="1433360" sldId="299"/>
            <ac:spMk id="6" creationId="{4CF31147-9D9B-4447-86A0-D74F257AE2C3}"/>
          </ac:spMkLst>
        </pc:spChg>
        <pc:spChg chg="add mod">
          <ac:chgData name="حصه بنت العتيبي" userId="c1fe605c-1aaf-4791-a440-af891effc177" providerId="ADAL" clId="{8FDF3CEA-E44F-448B-9561-31C5275ACB1B}" dt="2021-12-17T10:59:17.125" v="984" actId="20577"/>
          <ac:spMkLst>
            <pc:docMk/>
            <pc:sldMk cId="1433360" sldId="299"/>
            <ac:spMk id="7" creationId="{ADE2E5D4-C820-4409-8541-235CE3F28E84}"/>
          </ac:spMkLst>
        </pc:spChg>
        <pc:spChg chg="add mod">
          <ac:chgData name="حصه بنت العتيبي" userId="c1fe605c-1aaf-4791-a440-af891effc177" providerId="ADAL" clId="{8FDF3CEA-E44F-448B-9561-31C5275ACB1B}" dt="2021-12-17T11:00:57.230" v="1066" actId="14100"/>
          <ac:spMkLst>
            <pc:docMk/>
            <pc:sldMk cId="1433360" sldId="299"/>
            <ac:spMk id="8" creationId="{2C85EAE2-8192-45B3-B122-91B2BA3D19A1}"/>
          </ac:spMkLst>
        </pc:spChg>
        <pc:picChg chg="add mod modCrop">
          <ac:chgData name="حصه بنت العتيبي" userId="c1fe605c-1aaf-4791-a440-af891effc177" providerId="ADAL" clId="{8FDF3CEA-E44F-448B-9561-31C5275ACB1B}" dt="2021-12-17T10:55:49.581" v="949" actId="732"/>
          <ac:picMkLst>
            <pc:docMk/>
            <pc:sldMk cId="1433360" sldId="299"/>
            <ac:picMk id="4" creationId="{ACAD6A69-139A-403C-B505-684E9AF5EF0A}"/>
          </ac:picMkLst>
        </pc:picChg>
        <pc:picChg chg="add mod">
          <ac:chgData name="حصه بنت العتيبي" userId="c1fe605c-1aaf-4791-a440-af891effc177" providerId="ADAL" clId="{8FDF3CEA-E44F-448B-9561-31C5275ACB1B}" dt="2021-12-17T10:56:06.097" v="952" actId="1076"/>
          <ac:picMkLst>
            <pc:docMk/>
            <pc:sldMk cId="1433360" sldId="299"/>
            <ac:picMk id="5" creationId="{1AC2ADB4-A672-423B-8FEF-7A993149E7E7}"/>
          </ac:picMkLst>
        </pc:picChg>
      </pc:sldChg>
      <pc:sldChg chg="addSp delSp modSp new mod delAnim modAnim">
        <pc:chgData name="حصه بنت العتيبي" userId="c1fe605c-1aaf-4791-a440-af891effc177" providerId="ADAL" clId="{8FDF3CEA-E44F-448B-9561-31C5275ACB1B}" dt="2021-12-20T10:25:09.168" v="1767"/>
        <pc:sldMkLst>
          <pc:docMk/>
          <pc:sldMk cId="2518412894" sldId="300"/>
        </pc:sldMkLst>
        <pc:spChg chg="add mod">
          <ac:chgData name="حصه بنت العتيبي" userId="c1fe605c-1aaf-4791-a440-af891effc177" providerId="ADAL" clId="{8FDF3CEA-E44F-448B-9561-31C5275ACB1B}" dt="2021-12-17T11:33:08.618" v="1278" actId="120"/>
          <ac:spMkLst>
            <pc:docMk/>
            <pc:sldMk cId="2518412894" sldId="300"/>
            <ac:spMk id="5" creationId="{414C0A77-9B00-49FA-A1E1-C0BCAB226C41}"/>
          </ac:spMkLst>
        </pc:spChg>
        <pc:spChg chg="add mod">
          <ac:chgData name="حصه بنت العتيبي" userId="c1fe605c-1aaf-4791-a440-af891effc177" providerId="ADAL" clId="{8FDF3CEA-E44F-448B-9561-31C5275ACB1B}" dt="2021-12-17T11:33:33.700" v="1283" actId="1076"/>
          <ac:spMkLst>
            <pc:docMk/>
            <pc:sldMk cId="2518412894" sldId="300"/>
            <ac:spMk id="6" creationId="{DE57D165-8C1F-4473-816C-88B31BFA2282}"/>
          </ac:spMkLst>
        </pc:spChg>
        <pc:spChg chg="add mod">
          <ac:chgData name="حصه بنت العتيبي" userId="c1fe605c-1aaf-4791-a440-af891effc177" providerId="ADAL" clId="{8FDF3CEA-E44F-448B-9561-31C5275ACB1B}" dt="2021-12-17T11:35:00.810" v="1305" actId="20577"/>
          <ac:spMkLst>
            <pc:docMk/>
            <pc:sldMk cId="2518412894" sldId="300"/>
            <ac:spMk id="7" creationId="{E4217382-E024-4A9E-AC7A-5CE9F16E5035}"/>
          </ac:spMkLst>
        </pc:spChg>
        <pc:spChg chg="add mod">
          <ac:chgData name="حصه بنت العتيبي" userId="c1fe605c-1aaf-4791-a440-af891effc177" providerId="ADAL" clId="{8FDF3CEA-E44F-448B-9561-31C5275ACB1B}" dt="2021-12-17T11:37:19.527" v="1373" actId="20577"/>
          <ac:spMkLst>
            <pc:docMk/>
            <pc:sldMk cId="2518412894" sldId="300"/>
            <ac:spMk id="8" creationId="{6B595BC7-B314-4EC3-8539-DF1400487BA4}"/>
          </ac:spMkLst>
        </pc:spChg>
        <pc:spChg chg="add mod">
          <ac:chgData name="حصه بنت العتيبي" userId="c1fe605c-1aaf-4791-a440-af891effc177" providerId="ADAL" clId="{8FDF3CEA-E44F-448B-9561-31C5275ACB1B}" dt="2021-12-17T11:34:27.701" v="1297" actId="1076"/>
          <ac:spMkLst>
            <pc:docMk/>
            <pc:sldMk cId="2518412894" sldId="300"/>
            <ac:spMk id="9" creationId="{6C400A5E-09EF-44D1-A6B3-BDFEE295C079}"/>
          </ac:spMkLst>
        </pc:spChg>
        <pc:spChg chg="add mod">
          <ac:chgData name="حصه بنت العتيبي" userId="c1fe605c-1aaf-4791-a440-af891effc177" providerId="ADAL" clId="{8FDF3CEA-E44F-448B-9561-31C5275ACB1B}" dt="2021-12-17T11:33:25.318" v="1281" actId="1076"/>
          <ac:spMkLst>
            <pc:docMk/>
            <pc:sldMk cId="2518412894" sldId="300"/>
            <ac:spMk id="10" creationId="{1024710B-3471-4612-B540-FBD1BCEADA4F}"/>
          </ac:spMkLst>
        </pc:spChg>
        <pc:spChg chg="add mod">
          <ac:chgData name="حصه بنت العتيبي" userId="c1fe605c-1aaf-4791-a440-af891effc177" providerId="ADAL" clId="{8FDF3CEA-E44F-448B-9561-31C5275ACB1B}" dt="2021-12-17T11:36:20.859" v="1322" actId="20577"/>
          <ac:spMkLst>
            <pc:docMk/>
            <pc:sldMk cId="2518412894" sldId="300"/>
            <ac:spMk id="11" creationId="{3D42E237-2A35-43F1-AF60-A796F0E060DF}"/>
          </ac:spMkLst>
        </pc:spChg>
        <pc:spChg chg="add mod">
          <ac:chgData name="حصه بنت العتيبي" userId="c1fe605c-1aaf-4791-a440-af891effc177" providerId="ADAL" clId="{8FDF3CEA-E44F-448B-9561-31C5275ACB1B}" dt="2021-12-17T11:33:55.990" v="1289" actId="1076"/>
          <ac:spMkLst>
            <pc:docMk/>
            <pc:sldMk cId="2518412894" sldId="300"/>
            <ac:spMk id="12" creationId="{FDD08AEB-A4BC-4EC6-B157-A4EDBE35CCCE}"/>
          </ac:spMkLst>
        </pc:spChg>
        <pc:spChg chg="add mod">
          <ac:chgData name="حصه بنت العتيبي" userId="c1fe605c-1aaf-4791-a440-af891effc177" providerId="ADAL" clId="{8FDF3CEA-E44F-448B-9561-31C5275ACB1B}" dt="2021-12-17T11:37:44.804" v="1387" actId="1076"/>
          <ac:spMkLst>
            <pc:docMk/>
            <pc:sldMk cId="2518412894" sldId="300"/>
            <ac:spMk id="13" creationId="{D759196D-32BF-4BFB-8C0B-17E37D2448FA}"/>
          </ac:spMkLst>
        </pc:spChg>
        <pc:spChg chg="add mod">
          <ac:chgData name="حصه بنت العتيبي" userId="c1fe605c-1aaf-4791-a440-af891effc177" providerId="ADAL" clId="{8FDF3CEA-E44F-448B-9561-31C5275ACB1B}" dt="2021-12-17T11:34:02.462" v="1291" actId="1076"/>
          <ac:spMkLst>
            <pc:docMk/>
            <pc:sldMk cId="2518412894" sldId="300"/>
            <ac:spMk id="14" creationId="{5D4B32C0-ABF8-4E1E-9238-9A642D1C9C83}"/>
          </ac:spMkLst>
        </pc:spChg>
        <pc:picChg chg="add mod modCrop">
          <ac:chgData name="حصه بنت العتيبي" userId="c1fe605c-1aaf-4791-a440-af891effc177" providerId="ADAL" clId="{8FDF3CEA-E44F-448B-9561-31C5275ACB1B}" dt="2021-12-17T11:36:14.532" v="1316" actId="1076"/>
          <ac:picMkLst>
            <pc:docMk/>
            <pc:sldMk cId="2518412894" sldId="300"/>
            <ac:picMk id="3" creationId="{B9C8B9B4-430F-4B81-8B2B-C7AFED5BB619}"/>
          </ac:picMkLst>
        </pc:picChg>
        <pc:picChg chg="add del mod">
          <ac:chgData name="حصه بنت العتيبي" userId="c1fe605c-1aaf-4791-a440-af891effc177" providerId="ADAL" clId="{8FDF3CEA-E44F-448B-9561-31C5275ACB1B}" dt="2021-12-17T11:31:19.167" v="1256" actId="478"/>
          <ac:picMkLst>
            <pc:docMk/>
            <pc:sldMk cId="2518412894" sldId="300"/>
            <ac:picMk id="4" creationId="{DC1BA569-5530-4BAE-8F24-B407E5A7068C}"/>
          </ac:picMkLst>
        </pc:picChg>
      </pc:sldChg>
      <pc:sldChg chg="addSp modSp new mod">
        <pc:chgData name="حصه بنت العتيبي" userId="c1fe605c-1aaf-4791-a440-af891effc177" providerId="ADAL" clId="{8FDF3CEA-E44F-448B-9561-31C5275ACB1B}" dt="2021-12-17T11:42:46.925" v="1406" actId="1076"/>
        <pc:sldMkLst>
          <pc:docMk/>
          <pc:sldMk cId="194326122" sldId="301"/>
        </pc:sldMkLst>
        <pc:picChg chg="add mod modCrop">
          <ac:chgData name="حصه بنت العتيبي" userId="c1fe605c-1aaf-4791-a440-af891effc177" providerId="ADAL" clId="{8FDF3CEA-E44F-448B-9561-31C5275ACB1B}" dt="2021-12-17T11:42:38.994" v="1404" actId="1076"/>
          <ac:picMkLst>
            <pc:docMk/>
            <pc:sldMk cId="194326122" sldId="301"/>
            <ac:picMk id="3" creationId="{2F7A4872-B2EC-4BE1-A5DC-4D7AC1754196}"/>
          </ac:picMkLst>
        </pc:picChg>
        <pc:picChg chg="add mod">
          <ac:chgData name="حصه بنت العتيبي" userId="c1fe605c-1aaf-4791-a440-af891effc177" providerId="ADAL" clId="{8FDF3CEA-E44F-448B-9561-31C5275ACB1B}" dt="2021-12-17T11:42:46.925" v="1406" actId="1076"/>
          <ac:picMkLst>
            <pc:docMk/>
            <pc:sldMk cId="194326122" sldId="301"/>
            <ac:picMk id="5" creationId="{923DD935-273A-425F-90F7-A9E6B2D7E571}"/>
          </ac:picMkLst>
        </pc:picChg>
      </pc:sldChg>
      <pc:sldChg chg="addSp modSp new mod">
        <pc:chgData name="حصه بنت العتيبي" userId="c1fe605c-1aaf-4791-a440-af891effc177" providerId="ADAL" clId="{8FDF3CEA-E44F-448B-9561-31C5275ACB1B}" dt="2021-12-17T11:52:52.442" v="1425" actId="1076"/>
        <pc:sldMkLst>
          <pc:docMk/>
          <pc:sldMk cId="2192361155" sldId="302"/>
        </pc:sldMkLst>
        <pc:picChg chg="add mod modCrop">
          <ac:chgData name="حصه بنت العتيبي" userId="c1fe605c-1aaf-4791-a440-af891effc177" providerId="ADAL" clId="{8FDF3CEA-E44F-448B-9561-31C5275ACB1B}" dt="2021-12-17T11:52:52.442" v="1425" actId="1076"/>
          <ac:picMkLst>
            <pc:docMk/>
            <pc:sldMk cId="2192361155" sldId="302"/>
            <ac:picMk id="3" creationId="{540E5E5A-73F2-4820-9689-BAC691912F92}"/>
          </ac:picMkLst>
        </pc:picChg>
        <pc:picChg chg="add mod">
          <ac:chgData name="حصه بنت العتيبي" userId="c1fe605c-1aaf-4791-a440-af891effc177" providerId="ADAL" clId="{8FDF3CEA-E44F-448B-9561-31C5275ACB1B}" dt="2021-12-17T11:52:43.759" v="1423" actId="1440"/>
          <ac:picMkLst>
            <pc:docMk/>
            <pc:sldMk cId="2192361155" sldId="302"/>
            <ac:picMk id="5" creationId="{953F1E61-A2B3-4ACF-B219-07963542BA6C}"/>
          </ac:picMkLst>
        </pc:picChg>
      </pc:sldChg>
      <pc:sldChg chg="addSp modSp new mod">
        <pc:chgData name="حصه بنت العتيبي" userId="c1fe605c-1aaf-4791-a440-af891effc177" providerId="ADAL" clId="{8FDF3CEA-E44F-448B-9561-31C5275ACB1B}" dt="2021-12-17T11:57:48.261" v="1438" actId="14100"/>
        <pc:sldMkLst>
          <pc:docMk/>
          <pc:sldMk cId="1823406333" sldId="303"/>
        </pc:sldMkLst>
        <pc:picChg chg="add mod">
          <ac:chgData name="حصه بنت العتيبي" userId="c1fe605c-1aaf-4791-a440-af891effc177" providerId="ADAL" clId="{8FDF3CEA-E44F-448B-9561-31C5275ACB1B}" dt="2021-12-17T11:57:48.261" v="1438" actId="14100"/>
          <ac:picMkLst>
            <pc:docMk/>
            <pc:sldMk cId="1823406333" sldId="303"/>
            <ac:picMk id="3" creationId="{AA97A23C-702E-44A2-952C-8BF2755303EE}"/>
          </ac:picMkLst>
        </pc:picChg>
        <pc:picChg chg="add mod">
          <ac:chgData name="حصه بنت العتيبي" userId="c1fe605c-1aaf-4791-a440-af891effc177" providerId="ADAL" clId="{8FDF3CEA-E44F-448B-9561-31C5275ACB1B}" dt="2021-12-17T11:57:38.918" v="1436" actId="14100"/>
          <ac:picMkLst>
            <pc:docMk/>
            <pc:sldMk cId="1823406333" sldId="303"/>
            <ac:picMk id="1026" creationId="{70419BF2-9AE0-44E4-A27A-DDA8C5701142}"/>
          </ac:picMkLst>
        </pc:picChg>
      </pc:sldChg>
      <pc:sldChg chg="addSp delSp modSp new mod delAnim modAnim">
        <pc:chgData name="حصه بنت العتيبي" userId="c1fe605c-1aaf-4791-a440-af891effc177" providerId="ADAL" clId="{8FDF3CEA-E44F-448B-9561-31C5275ACB1B}" dt="2021-12-18T09:54:38.195" v="1762" actId="1076"/>
        <pc:sldMkLst>
          <pc:docMk/>
          <pc:sldMk cId="3947587676" sldId="304"/>
        </pc:sldMkLst>
        <pc:spChg chg="add mod">
          <ac:chgData name="حصه بنت العتيبي" userId="c1fe605c-1aaf-4791-a440-af891effc177" providerId="ADAL" clId="{8FDF3CEA-E44F-448B-9561-31C5275ACB1B}" dt="2021-12-18T09:54:38.195" v="1762" actId="1076"/>
          <ac:spMkLst>
            <pc:docMk/>
            <pc:sldMk cId="3947587676" sldId="304"/>
            <ac:spMk id="2" creationId="{280F150F-8C8A-4349-8AEE-72E658661744}"/>
          </ac:spMkLst>
        </pc:spChg>
        <pc:spChg chg="add mod">
          <ac:chgData name="حصه بنت العتيبي" userId="c1fe605c-1aaf-4791-a440-af891effc177" providerId="ADAL" clId="{8FDF3CEA-E44F-448B-9561-31C5275ACB1B}" dt="2021-12-18T09:38:11.995" v="1590" actId="1076"/>
          <ac:spMkLst>
            <pc:docMk/>
            <pc:sldMk cId="3947587676" sldId="304"/>
            <ac:spMk id="3" creationId="{E9531685-967A-4AAC-BB50-522FA569D90C}"/>
          </ac:spMkLst>
        </pc:spChg>
        <pc:spChg chg="add del mod">
          <ac:chgData name="حصه بنت العتيبي" userId="c1fe605c-1aaf-4791-a440-af891effc177" providerId="ADAL" clId="{8FDF3CEA-E44F-448B-9561-31C5275ACB1B}" dt="2021-12-18T09:44:00.516" v="1591" actId="478"/>
          <ac:spMkLst>
            <pc:docMk/>
            <pc:sldMk cId="3947587676" sldId="304"/>
            <ac:spMk id="4" creationId="{5113AC5A-93D1-4B0B-8176-CCC9CA12E065}"/>
          </ac:spMkLst>
        </pc:spChg>
        <pc:spChg chg="add del mod">
          <ac:chgData name="حصه بنت العتيبي" userId="c1fe605c-1aaf-4791-a440-af891effc177" providerId="ADAL" clId="{8FDF3CEA-E44F-448B-9561-31C5275ACB1B}" dt="2021-12-18T09:44:13.575" v="1593" actId="478"/>
          <ac:spMkLst>
            <pc:docMk/>
            <pc:sldMk cId="3947587676" sldId="304"/>
            <ac:spMk id="5" creationId="{68291E47-7979-4B23-9A81-859F9DA16227}"/>
          </ac:spMkLst>
        </pc:spChg>
        <pc:spChg chg="add del mod">
          <ac:chgData name="حصه بنت العتيبي" userId="c1fe605c-1aaf-4791-a440-af891effc177" providerId="ADAL" clId="{8FDF3CEA-E44F-448B-9561-31C5275ACB1B}" dt="2021-12-18T09:53:31.909" v="1747" actId="21"/>
          <ac:spMkLst>
            <pc:docMk/>
            <pc:sldMk cId="3947587676" sldId="304"/>
            <ac:spMk id="6" creationId="{1A2F5B2F-5EFB-40BD-9560-B4CE66A2BD4B}"/>
          </ac:spMkLst>
        </pc:spChg>
        <pc:spChg chg="add del mod">
          <ac:chgData name="حصه بنت العتيبي" userId="c1fe605c-1aaf-4791-a440-af891effc177" providerId="ADAL" clId="{8FDF3CEA-E44F-448B-9561-31C5275ACB1B}" dt="2021-12-18T09:44:05.366" v="1592" actId="478"/>
          <ac:spMkLst>
            <pc:docMk/>
            <pc:sldMk cId="3947587676" sldId="304"/>
            <ac:spMk id="7" creationId="{0F45369E-8E77-4BE0-9E9D-1F76844D5418}"/>
          </ac:spMkLst>
        </pc:spChg>
        <pc:spChg chg="add del mod">
          <ac:chgData name="حصه بنت العتيبي" userId="c1fe605c-1aaf-4791-a440-af891effc177" providerId="ADAL" clId="{8FDF3CEA-E44F-448B-9561-31C5275ACB1B}" dt="2021-12-18T09:53:42.571" v="1748" actId="21"/>
          <ac:spMkLst>
            <pc:docMk/>
            <pc:sldMk cId="3947587676" sldId="304"/>
            <ac:spMk id="8" creationId="{331B26F1-0D90-4BC3-9811-861CA4402495}"/>
          </ac:spMkLst>
        </pc:spChg>
        <pc:spChg chg="add del mod">
          <ac:chgData name="حصه بنت العتيبي" userId="c1fe605c-1aaf-4791-a440-af891effc177" providerId="ADAL" clId="{8FDF3CEA-E44F-448B-9561-31C5275ACB1B}" dt="2021-12-18T09:53:31.909" v="1747" actId="21"/>
          <ac:spMkLst>
            <pc:docMk/>
            <pc:sldMk cId="3947587676" sldId="304"/>
            <ac:spMk id="9" creationId="{A5A2FA55-FABD-427E-A222-41D6393928F1}"/>
          </ac:spMkLst>
        </pc:spChg>
        <pc:spChg chg="add del mod">
          <ac:chgData name="حصه بنت العتيبي" userId="c1fe605c-1aaf-4791-a440-af891effc177" providerId="ADAL" clId="{8FDF3CEA-E44F-448B-9561-31C5275ACB1B}" dt="2021-12-18T09:53:31.909" v="1747" actId="21"/>
          <ac:spMkLst>
            <pc:docMk/>
            <pc:sldMk cId="3947587676" sldId="304"/>
            <ac:spMk id="10" creationId="{0409B7E5-3392-4184-BE8F-F30B23198387}"/>
          </ac:spMkLst>
        </pc:spChg>
        <pc:spChg chg="add del mod">
          <ac:chgData name="حصه بنت العتيبي" userId="c1fe605c-1aaf-4791-a440-af891effc177" providerId="ADAL" clId="{8FDF3CEA-E44F-448B-9561-31C5275ACB1B}" dt="2021-12-18T09:53:31.909" v="1747" actId="21"/>
          <ac:spMkLst>
            <pc:docMk/>
            <pc:sldMk cId="3947587676" sldId="304"/>
            <ac:spMk id="11" creationId="{3774AB06-2433-4F97-892A-7AB11A38CF20}"/>
          </ac:spMkLst>
        </pc:spChg>
        <pc:spChg chg="add del mod">
          <ac:chgData name="حصه بنت العتيبي" userId="c1fe605c-1aaf-4791-a440-af891effc177" providerId="ADAL" clId="{8FDF3CEA-E44F-448B-9561-31C5275ACB1B}" dt="2021-12-18T09:53:31.909" v="1747" actId="21"/>
          <ac:spMkLst>
            <pc:docMk/>
            <pc:sldMk cId="3947587676" sldId="304"/>
            <ac:spMk id="12" creationId="{7C8CA92A-966C-4603-A6C6-768A84990610}"/>
          </ac:spMkLst>
        </pc:spChg>
        <pc:spChg chg="add del mod">
          <ac:chgData name="حصه بنت العتيبي" userId="c1fe605c-1aaf-4791-a440-af891effc177" providerId="ADAL" clId="{8FDF3CEA-E44F-448B-9561-31C5275ACB1B}" dt="2021-12-18T09:53:31.909" v="1747" actId="21"/>
          <ac:spMkLst>
            <pc:docMk/>
            <pc:sldMk cId="3947587676" sldId="304"/>
            <ac:spMk id="13" creationId="{E392C2B7-3ADF-4A10-A46C-FCB9FDCE6134}"/>
          </ac:spMkLst>
        </pc:spChg>
      </pc:sldChg>
      <pc:sldChg chg="addSp delSp modSp new del">
        <pc:chgData name="حصه بنت العتيبي" userId="c1fe605c-1aaf-4791-a440-af891effc177" providerId="ADAL" clId="{8FDF3CEA-E44F-448B-9561-31C5275ACB1B}" dt="2021-12-18T09:54:43.838" v="1763" actId="47"/>
        <pc:sldMkLst>
          <pc:docMk/>
          <pc:sldMk cId="1449461458" sldId="305"/>
        </pc:sldMkLst>
        <pc:picChg chg="add del mod">
          <ac:chgData name="حصه بنت العتيبي" userId="c1fe605c-1aaf-4791-a440-af891effc177" providerId="ADAL" clId="{8FDF3CEA-E44F-448B-9561-31C5275ACB1B}" dt="2021-12-17T12:17:36.739" v="1583" actId="478"/>
          <ac:picMkLst>
            <pc:docMk/>
            <pc:sldMk cId="1449461458" sldId="305"/>
            <ac:picMk id="2050" creationId="{BD34A4DF-1DCC-4C63-B537-737469DC9B81}"/>
          </ac:picMkLst>
        </pc:picChg>
        <pc:picChg chg="add del mod">
          <ac:chgData name="حصه بنت العتيبي" userId="c1fe605c-1aaf-4791-a440-af891effc177" providerId="ADAL" clId="{8FDF3CEA-E44F-448B-9561-31C5275ACB1B}" dt="2021-12-17T12:21:30.390" v="1587" actId="478"/>
          <ac:picMkLst>
            <pc:docMk/>
            <pc:sldMk cId="1449461458" sldId="305"/>
            <ac:picMk id="2052" creationId="{202B812D-00BC-4A2D-918A-ECEF787B035A}"/>
          </ac:picMkLst>
        </pc:picChg>
      </pc:sldChg>
      <pc:sldMasterChg chg="addSp modSp mod modTransition setBg modSldLayout">
        <pc:chgData name="حصه بنت العتيبي" userId="c1fe605c-1aaf-4791-a440-af891effc177" providerId="ADAL" clId="{8FDF3CEA-E44F-448B-9561-31C5275ACB1B}" dt="2021-12-17T11:05:50.998" v="1086"/>
        <pc:sldMasterMkLst>
          <pc:docMk/>
          <pc:sldMasterMk cId="21863882" sldId="2147483648"/>
        </pc:sldMasterMkLst>
        <pc:spChg chg="add mod">
          <ac:chgData name="حصه بنت العتيبي" userId="c1fe605c-1aaf-4791-a440-af891effc177" providerId="ADAL" clId="{8FDF3CEA-E44F-448B-9561-31C5275ACB1B}" dt="2021-12-16T08:40:24.993" v="621" actId="1076"/>
          <ac:spMkLst>
            <pc:docMk/>
            <pc:sldMasterMk cId="21863882" sldId="2147483648"/>
            <ac:spMk id="2" creationId="{94601A32-A065-40EF-A7A4-C66469241513}"/>
          </ac:spMkLst>
        </pc:spChg>
        <pc:sldLayoutChg chg="modTransition setBg">
          <pc:chgData name="حصه بنت العتيبي" userId="c1fe605c-1aaf-4791-a440-af891effc177" providerId="ADAL" clId="{8FDF3CEA-E44F-448B-9561-31C5275ACB1B}" dt="2021-12-17T11:05:50.998" v="1086"/>
          <pc:sldLayoutMkLst>
            <pc:docMk/>
            <pc:sldMasterMk cId="21863882" sldId="2147483648"/>
            <pc:sldLayoutMk cId="2051430277" sldId="2147483649"/>
          </pc:sldLayoutMkLst>
        </pc:sldLayoutChg>
        <pc:sldLayoutChg chg="modTransition setBg">
          <pc:chgData name="حصه بنت العتيبي" userId="c1fe605c-1aaf-4791-a440-af891effc177" providerId="ADAL" clId="{8FDF3CEA-E44F-448B-9561-31C5275ACB1B}" dt="2021-12-17T11:05:50.998" v="1086"/>
          <pc:sldLayoutMkLst>
            <pc:docMk/>
            <pc:sldMasterMk cId="21863882" sldId="2147483648"/>
            <pc:sldLayoutMk cId="3954936550" sldId="2147483650"/>
          </pc:sldLayoutMkLst>
        </pc:sldLayoutChg>
      </pc:sldMasterChg>
    </pc:docChg>
  </pc:docChgLst>
  <pc:docChgLst>
    <pc:chgData name="حصه بنت العتيبي" userId="c1fe605c-1aaf-4791-a440-af891effc177" providerId="ADAL" clId="{9150BAD6-03E0-4FF4-B2F1-0A35D486093F}"/>
    <pc:docChg chg="modSld">
      <pc:chgData name="حصه بنت العتيبي" userId="c1fe605c-1aaf-4791-a440-af891effc177" providerId="ADAL" clId="{9150BAD6-03E0-4FF4-B2F1-0A35D486093F}" dt="2022-12-11T17:40:40.746" v="12"/>
      <pc:docMkLst>
        <pc:docMk/>
      </pc:docMkLst>
      <pc:sldChg chg="modTransition">
        <pc:chgData name="حصه بنت العتيبي" userId="c1fe605c-1aaf-4791-a440-af891effc177" providerId="ADAL" clId="{9150BAD6-03E0-4FF4-B2F1-0A35D486093F}" dt="2022-12-11T17:38:07.051" v="0"/>
        <pc:sldMkLst>
          <pc:docMk/>
          <pc:sldMk cId="3279578589" sldId="256"/>
        </pc:sldMkLst>
      </pc:sldChg>
      <pc:sldChg chg="modTransition">
        <pc:chgData name="حصه بنت العتيبي" userId="c1fe605c-1aaf-4791-a440-af891effc177" providerId="ADAL" clId="{9150BAD6-03E0-4FF4-B2F1-0A35D486093F}" dt="2022-12-11T17:38:11.235" v="1"/>
        <pc:sldMkLst>
          <pc:docMk/>
          <pc:sldMk cId="2779167533" sldId="257"/>
        </pc:sldMkLst>
      </pc:sldChg>
      <pc:sldChg chg="modTransition">
        <pc:chgData name="حصه بنت العتيبي" userId="c1fe605c-1aaf-4791-a440-af891effc177" providerId="ADAL" clId="{9150BAD6-03E0-4FF4-B2F1-0A35D486093F}" dt="2022-12-11T17:38:23.408" v="2"/>
        <pc:sldMkLst>
          <pc:docMk/>
          <pc:sldMk cId="2828194328" sldId="260"/>
        </pc:sldMkLst>
      </pc:sldChg>
      <pc:sldChg chg="modTransition">
        <pc:chgData name="حصه بنت العتيبي" userId="c1fe605c-1aaf-4791-a440-af891effc177" providerId="ADAL" clId="{9150BAD6-03E0-4FF4-B2F1-0A35D486093F}" dt="2022-12-11T17:40:40.746" v="12"/>
        <pc:sldMkLst>
          <pc:docMk/>
          <pc:sldMk cId="3669123226" sldId="294"/>
        </pc:sldMkLst>
      </pc:sldChg>
      <pc:sldChg chg="modTransition">
        <pc:chgData name="حصه بنت العتيبي" userId="c1fe605c-1aaf-4791-a440-af891effc177" providerId="ADAL" clId="{9150BAD6-03E0-4FF4-B2F1-0A35D486093F}" dt="2022-12-11T17:38:54.271" v="4"/>
        <pc:sldMkLst>
          <pc:docMk/>
          <pc:sldMk cId="1992326449" sldId="295"/>
        </pc:sldMkLst>
      </pc:sldChg>
      <pc:sldChg chg="modTransition">
        <pc:chgData name="حصه بنت العتيبي" userId="c1fe605c-1aaf-4791-a440-af891effc177" providerId="ADAL" clId="{9150BAD6-03E0-4FF4-B2F1-0A35D486093F}" dt="2022-12-11T17:38:46.264" v="3"/>
        <pc:sldMkLst>
          <pc:docMk/>
          <pc:sldMk cId="3784400541" sldId="296"/>
        </pc:sldMkLst>
      </pc:sldChg>
      <pc:sldChg chg="modTransition">
        <pc:chgData name="حصه بنت العتيبي" userId="c1fe605c-1aaf-4791-a440-af891effc177" providerId="ADAL" clId="{9150BAD6-03E0-4FF4-B2F1-0A35D486093F}" dt="2022-12-11T17:39:53.599" v="7"/>
        <pc:sldMkLst>
          <pc:docMk/>
          <pc:sldMk cId="2790237166" sldId="297"/>
        </pc:sldMkLst>
      </pc:sldChg>
      <pc:sldChg chg="modTransition modAnim">
        <pc:chgData name="حصه بنت العتيبي" userId="c1fe605c-1aaf-4791-a440-af891effc177" providerId="ADAL" clId="{9150BAD6-03E0-4FF4-B2F1-0A35D486093F}" dt="2022-12-11T17:39:42.966" v="6"/>
        <pc:sldMkLst>
          <pc:docMk/>
          <pc:sldMk cId="1983156902" sldId="298"/>
        </pc:sldMkLst>
      </pc:sldChg>
      <pc:sldChg chg="modTransition">
        <pc:chgData name="حصه بنت العتيبي" userId="c1fe605c-1aaf-4791-a440-af891effc177" providerId="ADAL" clId="{9150BAD6-03E0-4FF4-B2F1-0A35D486093F}" dt="2022-12-11T17:40:13.023" v="9"/>
        <pc:sldMkLst>
          <pc:docMk/>
          <pc:sldMk cId="2518412894" sldId="300"/>
        </pc:sldMkLst>
      </pc:sldChg>
      <pc:sldChg chg="modTransition">
        <pc:chgData name="حصه بنت العتيبي" userId="c1fe605c-1aaf-4791-a440-af891effc177" providerId="ADAL" clId="{9150BAD6-03E0-4FF4-B2F1-0A35D486093F}" dt="2022-12-11T17:40:07.127" v="8"/>
        <pc:sldMkLst>
          <pc:docMk/>
          <pc:sldMk cId="194326122" sldId="301"/>
        </pc:sldMkLst>
      </pc:sldChg>
      <pc:sldChg chg="modTransition">
        <pc:chgData name="حصه بنت العتيبي" userId="c1fe605c-1aaf-4791-a440-af891effc177" providerId="ADAL" clId="{9150BAD6-03E0-4FF4-B2F1-0A35D486093F}" dt="2022-12-11T17:40:25.102" v="10"/>
        <pc:sldMkLst>
          <pc:docMk/>
          <pc:sldMk cId="2192361155" sldId="302"/>
        </pc:sldMkLst>
      </pc:sldChg>
      <pc:sldChg chg="modTransition">
        <pc:chgData name="حصه بنت العتيبي" userId="c1fe605c-1aaf-4791-a440-af891effc177" providerId="ADAL" clId="{9150BAD6-03E0-4FF4-B2F1-0A35D486093F}" dt="2022-12-11T17:40:37.058" v="11"/>
        <pc:sldMkLst>
          <pc:docMk/>
          <pc:sldMk cId="1823406333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F15373-6919-43FB-A904-C4C843D0A559}" type="datetimeFigureOut">
              <a:rPr lang="ar-SA" smtClean="0"/>
              <a:t>18/05/44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8BA09A-11B3-452F-8197-5A1876E85AF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435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293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8558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BA09A-11B3-452F-8197-5A1876E85AF3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296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BA09A-11B3-452F-8197-5A1876E85AF3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127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BA09A-11B3-452F-8197-5A1876E85AF3}" type="slidenum">
              <a:rPr lang="ar-SA" smtClean="0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741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BA09A-11B3-452F-8197-5A1876E85AF3}" type="slidenum">
              <a:rPr lang="ar-SA" smtClean="0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311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DF032F-C45B-44FC-9856-1A860F628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FB9FE7B-C222-427D-BDD2-146929C25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051430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346C473-5919-4095-AC35-F3FAA2F4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D5D8-0FC3-4F16-AD9F-CB0A9FE53E53}" type="datetimeFigureOut">
              <a:rPr lang="ar-SA" smtClean="0"/>
              <a:t>18/05/44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59D310C-46CF-48A7-BC21-EC5E6A5D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F181E1C-E14B-4B33-B4EF-9A0EF1F3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53F4-96BB-4AB5-928A-8EAF27757233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5493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4601A32-A065-40EF-A7A4-C66469241513}"/>
              </a:ext>
            </a:extLst>
          </p:cNvPr>
          <p:cNvSpPr txBox="1"/>
          <p:nvPr userDrawn="1"/>
        </p:nvSpPr>
        <p:spPr>
          <a:xfrm>
            <a:off x="108488" y="6858000"/>
            <a:ext cx="31306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/>
              <a:t>Done by Hissah Alotaibi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1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اذكار الصباح - موسوعة">
            <a:extLst>
              <a:ext uri="{FF2B5EF4-FFF2-40B4-BE49-F238E27FC236}">
                <a16:creationId xmlns:a16="http://schemas.microsoft.com/office/drawing/2014/main" id="{833ABBC7-5EF3-4DC1-BA88-547959352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23559" r="1686" b="36813"/>
          <a:stretch/>
        </p:blipFill>
        <p:spPr bwMode="auto">
          <a:xfrm>
            <a:off x="581890" y="723756"/>
            <a:ext cx="11194473" cy="533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7858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5ACE5F8-A9E5-419F-982A-8F8AACE86C15}"/>
              </a:ext>
            </a:extLst>
          </p:cNvPr>
          <p:cNvGrpSpPr/>
          <p:nvPr/>
        </p:nvGrpSpPr>
        <p:grpSpPr>
          <a:xfrm>
            <a:off x="165069" y="1256467"/>
            <a:ext cx="11579256" cy="5601533"/>
            <a:chOff x="165069" y="1256467"/>
            <a:chExt cx="11579256" cy="560153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DD43131-3926-4F9D-871D-0B397B208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650" y="1347324"/>
              <a:ext cx="3876675" cy="5419817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F84CCBE7-8506-4C82-8F75-17F7D0C4CF1B}"/>
                </a:ext>
              </a:extLst>
            </p:cNvPr>
            <p:cNvSpPr txBox="1"/>
            <p:nvPr/>
          </p:nvSpPr>
          <p:spPr>
            <a:xfrm>
              <a:off x="165069" y="1256467"/>
              <a:ext cx="7634796" cy="56015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1800" b="1" i="0" u="none" strike="noStrike" baseline="0" dirty="0">
                  <a:solidFill>
                    <a:srgbClr val="005597"/>
                  </a:solidFill>
                  <a:latin typeface="ProximaNova-Extrabld"/>
                </a:rPr>
                <a:t>THE ACCIDENT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It was morning and my older brother was driving me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to school. Suddenly, a speeding car crashed into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us at an intersection and threw us into a telephone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pole. I was, fortunately, wearing my seatbelt but I still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managed to hit my face on the dashboard.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I was unconscious for some time and woke up as I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was taken out of the car and put into an ambulance.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The driver of the car that hit us was also in the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ambulance. I heard him say he was 90 years old.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I was 15, scared to death and likely to end up with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a scarred face for life. I started yelling “Please stop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driving! Stop driving!” I could not stop.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I don’t know what happened to the man, I never saw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him again.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I was released from hospital two weeks later. Since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then I have always been a cautious driver and</a:t>
              </a:r>
            </a:p>
            <a:p>
              <a:pPr algn="l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ProximaNova-Light"/>
                </a:rPr>
                <a:t>advised others to be careful.</a:t>
              </a:r>
            </a:p>
          </p:txBody>
        </p:sp>
      </p:grpSp>
      <p:pic>
        <p:nvPicPr>
          <p:cNvPr id="6" name="MG Bk 1 F-SA_2020_2-15">
            <a:hlinkClick r:id="" action="ppaction://media"/>
            <a:extLst>
              <a:ext uri="{FF2B5EF4-FFF2-40B4-BE49-F238E27FC236}">
                <a16:creationId xmlns:a16="http://schemas.microsoft.com/office/drawing/2014/main" id="{3A16BB19-FCA3-4BBB-BD9A-3EE367FDE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18043" y="310284"/>
            <a:ext cx="782782" cy="7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F7A4872-B2EC-4BE1-A5DC-4D7AC1754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35686" r="26317" b="38492"/>
          <a:stretch/>
        </p:blipFill>
        <p:spPr>
          <a:xfrm>
            <a:off x="0" y="1346885"/>
            <a:ext cx="10985156" cy="50415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3DD935-273A-425F-90F7-A9E6B2D7E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24" y="3005266"/>
            <a:ext cx="4033194" cy="40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612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C8B9B4-430F-4B81-8B2B-C7AFED5BB6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13389" r="30030" b="7280"/>
          <a:stretch/>
        </p:blipFill>
        <p:spPr>
          <a:xfrm>
            <a:off x="160526" y="91440"/>
            <a:ext cx="12105938" cy="66751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14C0A77-9B00-49FA-A1E1-C0BCAB226C41}"/>
              </a:ext>
            </a:extLst>
          </p:cNvPr>
          <p:cNvSpPr/>
          <p:nvPr/>
        </p:nvSpPr>
        <p:spPr>
          <a:xfrm>
            <a:off x="4010008" y="1903437"/>
            <a:ext cx="44069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The Morning Accident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E57D165-8C1F-4473-816C-88B31BFA2282}"/>
              </a:ext>
            </a:extLst>
          </p:cNvPr>
          <p:cNvSpPr/>
          <p:nvPr/>
        </p:nvSpPr>
        <p:spPr>
          <a:xfrm>
            <a:off x="871576" y="3644407"/>
            <a:ext cx="239409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  <a:endParaRPr lang="ar-SA" sz="2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4217382-E024-4A9E-AC7A-5CE9F16E5035}"/>
              </a:ext>
            </a:extLst>
          </p:cNvPr>
          <p:cNvSpPr/>
          <p:nvPr/>
        </p:nvSpPr>
        <p:spPr>
          <a:xfrm>
            <a:off x="3475430" y="3459741"/>
            <a:ext cx="2581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the way to school</a:t>
            </a:r>
            <a:endParaRPr lang="ar-SA" sz="2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595BC7-B314-4EC3-8539-DF1400487BA4}"/>
              </a:ext>
            </a:extLst>
          </p:cNvPr>
          <p:cNvSpPr/>
          <p:nvPr/>
        </p:nvSpPr>
        <p:spPr>
          <a:xfrm>
            <a:off x="6421570" y="3459741"/>
            <a:ext cx="28385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truck’s driver did not see the small car</a:t>
            </a:r>
            <a:endParaRPr lang="ar-SA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C400A5E-09EF-44D1-A6B3-BDFEE295C079}"/>
              </a:ext>
            </a:extLst>
          </p:cNvPr>
          <p:cNvSpPr/>
          <p:nvPr/>
        </p:nvSpPr>
        <p:spPr>
          <a:xfrm>
            <a:off x="9624894" y="3429000"/>
            <a:ext cx="20612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small car’s driver</a:t>
            </a:r>
            <a:endParaRPr lang="ar-SA" sz="2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024710B-3471-4612-B540-FBD1BCEADA4F}"/>
              </a:ext>
            </a:extLst>
          </p:cNvPr>
          <p:cNvSpPr/>
          <p:nvPr/>
        </p:nvSpPr>
        <p:spPr>
          <a:xfrm>
            <a:off x="348786" y="465472"/>
            <a:ext cx="1172941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large truck crashed into a small car at the intersection and the small car’s driver didn’t move.</a:t>
            </a:r>
            <a:endParaRPr lang="ar-SA" sz="2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D42E237-2A35-43F1-AF60-A796F0E060DF}"/>
              </a:ext>
            </a:extLst>
          </p:cNvPr>
          <p:cNvSpPr/>
          <p:nvPr/>
        </p:nvSpPr>
        <p:spPr>
          <a:xfrm>
            <a:off x="473336" y="5658637"/>
            <a:ext cx="27729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 while driving to school</a:t>
            </a:r>
            <a:endParaRPr lang="ar-SA" sz="2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DD08AEB-A4BC-4EC6-B157-A4EDBE35CCCE}"/>
              </a:ext>
            </a:extLst>
          </p:cNvPr>
          <p:cNvSpPr/>
          <p:nvPr/>
        </p:nvSpPr>
        <p:spPr>
          <a:xfrm>
            <a:off x="3665101" y="5443193"/>
            <a:ext cx="19735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 the intersection</a:t>
            </a:r>
            <a:endParaRPr lang="ar-SA" sz="2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759196D-32BF-4BFB-8C0B-17E37D2448FA}"/>
              </a:ext>
            </a:extLst>
          </p:cNvPr>
          <p:cNvSpPr/>
          <p:nvPr/>
        </p:nvSpPr>
        <p:spPr>
          <a:xfrm>
            <a:off x="6644997" y="5427057"/>
            <a:ext cx="197357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was distracted &amp; aggressive</a:t>
            </a:r>
            <a:endParaRPr lang="ar-SA" sz="2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D4B32C0-ABF8-4E1E-9238-9A642D1C9C83}"/>
              </a:ext>
            </a:extLst>
          </p:cNvPr>
          <p:cNvSpPr/>
          <p:nvPr/>
        </p:nvSpPr>
        <p:spPr>
          <a:xfrm>
            <a:off x="9624894" y="5680847"/>
            <a:ext cx="20612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young man</a:t>
            </a:r>
            <a:endParaRPr lang="ar-SA" sz="20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128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0E5E5A-73F2-4820-9689-BAC691912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t="26892" r="26318" b="34189"/>
          <a:stretch/>
        </p:blipFill>
        <p:spPr>
          <a:xfrm>
            <a:off x="0" y="2409568"/>
            <a:ext cx="986177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3F1E61-A2B3-4ACF-B219-07963542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7414" y="730336"/>
            <a:ext cx="3790950" cy="379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36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80F150F-8C8A-4349-8AEE-72E658661744}"/>
              </a:ext>
            </a:extLst>
          </p:cNvPr>
          <p:cNvSpPr txBox="1"/>
          <p:nvPr/>
        </p:nvSpPr>
        <p:spPr>
          <a:xfrm>
            <a:off x="1234207" y="2613882"/>
            <a:ext cx="103920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One morning I was driving to school with my sister. Suddenly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large truck crashed into a small car at the intersection and the small car’s driver didn’t move.</a:t>
            </a:r>
            <a:endParaRPr lang="ar-SA" sz="18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Calibri" panose="020F0502020204030204" pitchFamily="34" charset="0"/>
            </a:endParaRPr>
          </a:p>
          <a:p>
            <a:pPr algn="l"/>
            <a:endParaRPr lang="ar-SA" dirty="0"/>
          </a:p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truck’s driver did not see the small car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was distracted &amp; aggressive . This made people for rescue . In few minutes ,an ambulance arrived and took the injured man to the hospital.</a:t>
            </a:r>
          </a:p>
          <a:p>
            <a:pPr algn="l"/>
            <a:endParaRPr lang="en-US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1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police came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and  investigated  the truck’s driver. driver who kept saying “I did not see him.”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9531685-967A-4AAC-BB50-522FA569D90C}"/>
              </a:ext>
            </a:extLst>
          </p:cNvPr>
          <p:cNvSpPr txBox="1"/>
          <p:nvPr/>
        </p:nvSpPr>
        <p:spPr>
          <a:xfrm>
            <a:off x="2443089" y="646280"/>
            <a:ext cx="7105136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The Morning Accident</a:t>
            </a:r>
            <a:endParaRPr lang="ar-SA" sz="20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87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ihad | تعلم اللغة الأنجليزية Amino">
            <a:extLst>
              <a:ext uri="{FF2B5EF4-FFF2-40B4-BE49-F238E27FC236}">
                <a16:creationId xmlns:a16="http://schemas.microsoft.com/office/drawing/2014/main" id="{70419BF2-9AE0-44E4-A27A-DDA8C5701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12331"/>
          <a:stretch/>
        </p:blipFill>
        <p:spPr bwMode="auto">
          <a:xfrm>
            <a:off x="914400" y="1785550"/>
            <a:ext cx="7215574" cy="4627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97A23C-702E-44A2-952C-8BF275530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74" y="1101037"/>
            <a:ext cx="3790950" cy="5658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40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,030 Have A Nice Day 相关的商用图片素材集- 123RF">
            <a:extLst>
              <a:ext uri="{FF2B5EF4-FFF2-40B4-BE49-F238E27FC236}">
                <a16:creationId xmlns:a16="http://schemas.microsoft.com/office/drawing/2014/main" id="{3F101BE2-C4F8-4250-AA6C-488B5E9E0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8392" r="13607" b="9510"/>
          <a:stretch/>
        </p:blipFill>
        <p:spPr bwMode="auto">
          <a:xfrm>
            <a:off x="2430466" y="1647825"/>
            <a:ext cx="6932609" cy="52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2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3BF2DF8D-52DB-46C4-B837-80888F2F4199}"/>
              </a:ext>
            </a:extLst>
          </p:cNvPr>
          <p:cNvSpPr txBox="1"/>
          <p:nvPr/>
        </p:nvSpPr>
        <p:spPr>
          <a:xfrm>
            <a:off x="3305277" y="2543277"/>
            <a:ext cx="630045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  <a:endParaRPr lang="ar-SA" sz="8800" b="1" dirty="0">
              <a:solidFill>
                <a:schemeClr val="accent4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90CAA81-1D9B-4CB7-9348-E88B0C04B6B6}"/>
              </a:ext>
            </a:extLst>
          </p:cNvPr>
          <p:cNvSpPr/>
          <p:nvPr/>
        </p:nvSpPr>
        <p:spPr>
          <a:xfrm>
            <a:off x="2483588" y="1588507"/>
            <a:ext cx="7328527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DF1AD9-D627-465B-B974-BA9B79C6F352}"/>
              </a:ext>
            </a:extLst>
          </p:cNvPr>
          <p:cNvSpPr/>
          <p:nvPr/>
        </p:nvSpPr>
        <p:spPr>
          <a:xfrm>
            <a:off x="3039210" y="1895495"/>
            <a:ext cx="7448219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6753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2519664" y="2305785"/>
            <a:ext cx="7152669" cy="295465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Unit-1-</a:t>
            </a:r>
            <a:endParaRPr lang="ar-SA" sz="2400" i="0" u="none" strike="noStrike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400" i="0" u="none" strike="noStrike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Did You Hurt Yourself</a:t>
            </a:r>
            <a:endParaRPr lang="en-US" sz="3200" i="0" u="none" strike="noStrike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824104" y="1597560"/>
            <a:ext cx="6109818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3379726" y="1904548"/>
            <a:ext cx="6209606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CB30744-6CAD-4371-9C40-3A99C8B55237}"/>
              </a:ext>
            </a:extLst>
          </p:cNvPr>
          <p:cNvSpPr txBox="1"/>
          <p:nvPr/>
        </p:nvSpPr>
        <p:spPr>
          <a:xfrm>
            <a:off x="4076281" y="4728094"/>
            <a:ext cx="4039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Done by Hissah Alotaibi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034162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1414507" y="2983286"/>
            <a:ext cx="8648864" cy="230832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i="0" u="none" strike="noStrike" baseline="0" dirty="0">
                <a:ln w="0"/>
                <a:solidFill>
                  <a:srgbClr val="E169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10 </a:t>
            </a:r>
            <a:r>
              <a:rPr lang="en-US" sz="4800" b="1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Writing</a:t>
            </a:r>
            <a:endParaRPr lang="en-US" sz="4400" b="1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MV Boli" panose="02000500030200090000" pitchFamily="2" charset="0"/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3754469" y="1738337"/>
            <a:ext cx="6308902" cy="383661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3244692" y="1904649"/>
            <a:ext cx="6411941" cy="394013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49C839B-5B9F-41C4-A491-7843DC2C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8943">
            <a:off x="8268980" y="3311526"/>
            <a:ext cx="752988" cy="690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DFD7AFF-2F0E-460F-9DD4-7B1CA7DA0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3962"/>
          <a:stretch/>
        </p:blipFill>
        <p:spPr>
          <a:xfrm>
            <a:off x="9361283" y="4158573"/>
            <a:ext cx="2743200" cy="2699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541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3D68BE48-9290-4A17-8FB9-3A440F8ADADA}"/>
              </a:ext>
            </a:extLst>
          </p:cNvPr>
          <p:cNvSpPr txBox="1"/>
          <p:nvPr/>
        </p:nvSpPr>
        <p:spPr>
          <a:xfrm>
            <a:off x="715251" y="847377"/>
            <a:ext cx="2530136" cy="523220"/>
          </a:xfrm>
          <a:prstGeom prst="rect">
            <a:avLst/>
          </a:prstGeom>
          <a:solidFill>
            <a:srgbClr val="8BC5DB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309C99-8889-47CD-85C8-8BF5BB8E0524}"/>
              </a:ext>
            </a:extLst>
          </p:cNvPr>
          <p:cNvSpPr txBox="1"/>
          <p:nvPr/>
        </p:nvSpPr>
        <p:spPr>
          <a:xfrm>
            <a:off x="715251" y="2271700"/>
            <a:ext cx="395985" cy="523220"/>
          </a:xfrm>
          <a:prstGeom prst="rect">
            <a:avLst/>
          </a:prstGeom>
          <a:solidFill>
            <a:srgbClr val="8BC5DB"/>
          </a:solidFill>
          <a:ln>
            <a:solidFill>
              <a:srgbClr val="365F75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345C7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endParaRPr lang="ar-SA" sz="2800" b="1" dirty="0">
              <a:solidFill>
                <a:srgbClr val="345C75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E1F94BB-2040-44FF-8A08-3D3B63048653}"/>
              </a:ext>
            </a:extLst>
          </p:cNvPr>
          <p:cNvSpPr txBox="1"/>
          <p:nvPr/>
        </p:nvSpPr>
        <p:spPr>
          <a:xfrm>
            <a:off x="678807" y="2918378"/>
            <a:ext cx="395985" cy="523220"/>
          </a:xfrm>
          <a:prstGeom prst="rect">
            <a:avLst/>
          </a:prstGeom>
          <a:solidFill>
            <a:srgbClr val="8BC5DB"/>
          </a:solidFill>
          <a:ln>
            <a:solidFill>
              <a:srgbClr val="365F75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345C7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endParaRPr lang="ar-SA" sz="2800" b="1" dirty="0">
              <a:solidFill>
                <a:srgbClr val="345C75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0B1966B-DF59-4EF8-84D6-98BB0EA60A36}"/>
              </a:ext>
            </a:extLst>
          </p:cNvPr>
          <p:cNvSpPr txBox="1"/>
          <p:nvPr/>
        </p:nvSpPr>
        <p:spPr>
          <a:xfrm>
            <a:off x="660585" y="3469696"/>
            <a:ext cx="395985" cy="523220"/>
          </a:xfrm>
          <a:prstGeom prst="rect">
            <a:avLst/>
          </a:prstGeom>
          <a:solidFill>
            <a:srgbClr val="8BC5DB"/>
          </a:solidFill>
          <a:ln>
            <a:solidFill>
              <a:srgbClr val="365F75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345C7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endParaRPr lang="ar-SA" sz="2800" b="1" dirty="0">
              <a:solidFill>
                <a:srgbClr val="345C75"/>
              </a:solidFill>
              <a:latin typeface="MV Boli" panose="02000500030200090000" pitchFamily="2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A158DC6-5A83-4F49-8B30-1F5DA1EAEE10}"/>
              </a:ext>
            </a:extLst>
          </p:cNvPr>
          <p:cNvSpPr txBox="1"/>
          <p:nvPr/>
        </p:nvSpPr>
        <p:spPr>
          <a:xfrm>
            <a:off x="642359" y="4104426"/>
            <a:ext cx="395985" cy="523220"/>
          </a:xfrm>
          <a:prstGeom prst="rect">
            <a:avLst/>
          </a:prstGeom>
          <a:solidFill>
            <a:srgbClr val="8BC5DB"/>
          </a:solidFill>
          <a:ln>
            <a:solidFill>
              <a:srgbClr val="365F75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345C7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endParaRPr lang="ar-SA" sz="2800" b="1" dirty="0">
              <a:solidFill>
                <a:srgbClr val="345C75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95A51B-02D9-4D1E-9338-77AA77BA4F80}"/>
              </a:ext>
            </a:extLst>
          </p:cNvPr>
          <p:cNvSpPr txBox="1"/>
          <p:nvPr/>
        </p:nvSpPr>
        <p:spPr>
          <a:xfrm>
            <a:off x="1074791" y="2164801"/>
            <a:ext cx="10401957" cy="389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Write information about accident. 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Analyze an accident article to its main points  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highlight the words and/or phrases that give information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Share positively in pair work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Justify their answers about accidents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66F7C1-A675-4052-962D-B7FCDF6AC4D7}"/>
              </a:ext>
            </a:extLst>
          </p:cNvPr>
          <p:cNvSpPr txBox="1"/>
          <p:nvPr/>
        </p:nvSpPr>
        <p:spPr>
          <a:xfrm>
            <a:off x="642359" y="4797806"/>
            <a:ext cx="395985" cy="523220"/>
          </a:xfrm>
          <a:prstGeom prst="rect">
            <a:avLst/>
          </a:prstGeom>
          <a:solidFill>
            <a:srgbClr val="8BC5DB"/>
          </a:solidFill>
          <a:ln>
            <a:solidFill>
              <a:srgbClr val="365F75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345C7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endParaRPr lang="ar-SA" sz="2800" b="1" dirty="0">
              <a:solidFill>
                <a:srgbClr val="345C75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5BD90A-EEEB-452E-A929-1C7E99EC4C8B}"/>
              </a:ext>
            </a:extLst>
          </p:cNvPr>
          <p:cNvSpPr txBox="1"/>
          <p:nvPr/>
        </p:nvSpPr>
        <p:spPr>
          <a:xfrm>
            <a:off x="637031" y="5465884"/>
            <a:ext cx="395985" cy="523220"/>
          </a:xfrm>
          <a:prstGeom prst="rect">
            <a:avLst/>
          </a:prstGeom>
          <a:solidFill>
            <a:srgbClr val="8BC5DB"/>
          </a:solidFill>
          <a:ln>
            <a:solidFill>
              <a:srgbClr val="365F75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345C7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endParaRPr lang="ar-SA" sz="2800" b="1" dirty="0">
              <a:solidFill>
                <a:srgbClr val="345C75"/>
              </a:solidFill>
              <a:latin typeface="MV Boli" panose="02000500030200090000" pitchFamily="2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A68B370-8353-41E9-8244-402C294DAF27}"/>
              </a:ext>
            </a:extLst>
          </p:cNvPr>
          <p:cNvSpPr txBox="1"/>
          <p:nvPr/>
        </p:nvSpPr>
        <p:spPr>
          <a:xfrm>
            <a:off x="715251" y="1483579"/>
            <a:ext cx="9181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Students will be able to</a:t>
            </a:r>
            <a:endParaRPr lang="ar-SA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943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8278D12-7954-41F8-A457-3F48B89A0A4C}"/>
              </a:ext>
            </a:extLst>
          </p:cNvPr>
          <p:cNvSpPr/>
          <p:nvPr/>
        </p:nvSpPr>
        <p:spPr>
          <a:xfrm>
            <a:off x="193638" y="0"/>
            <a:ext cx="2764715" cy="806824"/>
          </a:xfrm>
          <a:prstGeom prst="rect">
            <a:avLst/>
          </a:prstGeom>
          <a:solidFill>
            <a:srgbClr val="8BC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Warm Up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CAD6A69-139A-403C-B505-684E9AF5E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2062" r="14066"/>
          <a:stretch/>
        </p:blipFill>
        <p:spPr>
          <a:xfrm>
            <a:off x="9359153" y="1237129"/>
            <a:ext cx="2832847" cy="56208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AC2ADB4-A672-423B-8FEF-7A993149E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2062" r="14066"/>
          <a:stretch/>
        </p:blipFill>
        <p:spPr>
          <a:xfrm flipH="1">
            <a:off x="-320936" y="1142103"/>
            <a:ext cx="2832847" cy="5620870"/>
          </a:xfrm>
          <a:prstGeom prst="rect">
            <a:avLst/>
          </a:prstGeom>
        </p:spPr>
      </p:pic>
      <p:sp>
        <p:nvSpPr>
          <p:cNvPr id="6" name="فقاعة الكلام: بيضاوية 5">
            <a:extLst>
              <a:ext uri="{FF2B5EF4-FFF2-40B4-BE49-F238E27FC236}">
                <a16:creationId xmlns:a16="http://schemas.microsoft.com/office/drawing/2014/main" id="{4CF31147-9D9B-4447-86A0-D74F257AE2C3}"/>
              </a:ext>
            </a:extLst>
          </p:cNvPr>
          <p:cNvSpPr/>
          <p:nvPr/>
        </p:nvSpPr>
        <p:spPr>
          <a:xfrm>
            <a:off x="4894729" y="1430766"/>
            <a:ext cx="3969572" cy="1998234"/>
          </a:xfrm>
          <a:prstGeom prst="wedgeEllipseCallout">
            <a:avLst>
              <a:gd name="adj1" fmla="val 81335"/>
              <a:gd name="adj2" fmla="val 46384"/>
            </a:avLst>
          </a:prstGeom>
          <a:solidFill>
            <a:srgbClr val="8BC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ever witnessed an accident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been in one</a:t>
            </a:r>
            <a:r>
              <a:rPr lang="en-US" sz="20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ar-SA" sz="20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7" name="فقاعة الكلام: بيضاوية 6">
            <a:extLst>
              <a:ext uri="{FF2B5EF4-FFF2-40B4-BE49-F238E27FC236}">
                <a16:creationId xmlns:a16="http://schemas.microsoft.com/office/drawing/2014/main" id="{ADE2E5D4-C820-4409-8541-235CE3F28E84}"/>
              </a:ext>
            </a:extLst>
          </p:cNvPr>
          <p:cNvSpPr/>
          <p:nvPr/>
        </p:nvSpPr>
        <p:spPr>
          <a:xfrm>
            <a:off x="2958353" y="1613646"/>
            <a:ext cx="3969572" cy="1998234"/>
          </a:xfrm>
          <a:prstGeom prst="wedgeEllipseCallout">
            <a:avLst>
              <a:gd name="adj1" fmla="val -78015"/>
              <a:gd name="adj2" fmla="val 49076"/>
            </a:avLst>
          </a:prstGeom>
          <a:solidFill>
            <a:srgbClr val="8BC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4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why accidents happen?</a:t>
            </a:r>
            <a:endParaRPr lang="ar-SA" sz="2800" b="1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8" name="فقاعة الكلام: بيضاوية 7">
            <a:extLst>
              <a:ext uri="{FF2B5EF4-FFF2-40B4-BE49-F238E27FC236}">
                <a16:creationId xmlns:a16="http://schemas.microsoft.com/office/drawing/2014/main" id="{2C85EAE2-8192-45B3-B122-91B2BA3D19A1}"/>
              </a:ext>
            </a:extLst>
          </p:cNvPr>
          <p:cNvSpPr/>
          <p:nvPr/>
        </p:nvSpPr>
        <p:spPr>
          <a:xfrm>
            <a:off x="4894729" y="1796526"/>
            <a:ext cx="3463962" cy="1998234"/>
          </a:xfrm>
          <a:prstGeom prst="wedgeEllipseCallout">
            <a:avLst>
              <a:gd name="adj1" fmla="val 110603"/>
              <a:gd name="adj2" fmla="val 41001"/>
            </a:avLst>
          </a:prstGeom>
          <a:solidFill>
            <a:srgbClr val="8BC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0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they feel when they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driving ?</a:t>
            </a:r>
          </a:p>
        </p:txBody>
      </p:sp>
    </p:spTree>
    <p:extLst>
      <p:ext uri="{BB962C8B-B14F-4D97-AF65-F5344CB8AC3E}">
        <p14:creationId xmlns:p14="http://schemas.microsoft.com/office/powerpoint/2010/main" val="1433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eenage Talking Stock Illustrations – 1,009 Teenage Talking Stock  Illustrations, Vectors &amp;amp; Clipart - Dreamstime">
            <a:extLst>
              <a:ext uri="{FF2B5EF4-FFF2-40B4-BE49-F238E27FC236}">
                <a16:creationId xmlns:a16="http://schemas.microsoft.com/office/drawing/2014/main" id="{DD49B23F-A81C-4400-B07E-E8597866A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92835" l="10000" r="90000">
                        <a14:foregroundMark x1="78000" y1="44336" x2="78000" y2="44336"/>
                        <a14:foregroundMark x1="67500" y1="44642" x2="67500" y2="44642"/>
                        <a14:foregroundMark x1="57688" y1="42254" x2="57688" y2="42254"/>
                        <a14:foregroundMark x1="49438" y1="39375" x2="49438" y2="39375"/>
                        <a14:foregroundMark x1="49938" y1="39375" x2="50438" y2="39192"/>
                        <a14:foregroundMark x1="52938" y1="38396" x2="52938" y2="38396"/>
                        <a14:foregroundMark x1="68625" y1="35334" x2="69125" y2="54133"/>
                        <a14:foregroundMark x1="69125" y1="54133" x2="69125" y2="54133"/>
                        <a14:foregroundMark x1="70625" y1="38702" x2="73063" y2="47704"/>
                        <a14:foregroundMark x1="74063" y1="88671" x2="65313" y2="88120"/>
                        <a14:foregroundMark x1="65313" y1="88120" x2="64688" y2="87691"/>
                        <a14:foregroundMark x1="62250" y1="89773" x2="69625" y2="90753"/>
                        <a14:foregroundMark x1="60750" y1="43050" x2="57688" y2="45315"/>
                        <a14:foregroundMark x1="53375" y1="38702" x2="56000" y2="41580"/>
                        <a14:foregroundMark x1="48000" y1="39192" x2="48000" y2="39192"/>
                        <a14:foregroundMark x1="47188" y1="38396" x2="47188" y2="38396"/>
                        <a14:foregroundMark x1="33875" y1="35824" x2="37813" y2="65034"/>
                        <a14:foregroundMark x1="27187" y1="14758" x2="35188" y2="20576"/>
                        <a14:foregroundMark x1="29000" y1="31966" x2="33250" y2="48806"/>
                        <a14:foregroundMark x1="21438" y1="50765" x2="34875" y2="55419"/>
                        <a14:foregroundMark x1="49625" y1="47397" x2="42563" y2="56216"/>
                        <a14:foregroundMark x1="37813" y1="90631" x2="36688" y2="82241"/>
                        <a14:foregroundMark x1="28000" y1="85303" x2="33063" y2="89467"/>
                        <a14:foregroundMark x1="32563" y1="83221" x2="31625" y2="88059"/>
                        <a14:foregroundMark x1="40625" y1="92835" x2="40625" y2="92835"/>
                        <a14:foregroundMark x1="32750" y1="65401" x2="34875" y2="82547"/>
                        <a14:foregroundMark x1="42750" y1="91733" x2="34875" y2="92223"/>
                        <a14:foregroundMark x1="34875" y1="92223" x2="37313" y2="92345"/>
                        <a14:foregroundMark x1="38125" y1="34354" x2="39625" y2="37906"/>
                        <a14:foregroundMark x1="46500" y1="44642" x2="46500" y2="44642"/>
                        <a14:foregroundMark x1="42063" y1="17330" x2="42063" y2="17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8193" r="52338" b="4257"/>
          <a:stretch/>
        </p:blipFill>
        <p:spPr bwMode="auto">
          <a:xfrm>
            <a:off x="89970" y="963975"/>
            <a:ext cx="2170323" cy="600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eenage Talking Stock Illustrations – 1,009 Teenage Talking Stock  Illustrations, Vectors &amp;amp; Clipart - Dreamstime">
            <a:extLst>
              <a:ext uri="{FF2B5EF4-FFF2-40B4-BE49-F238E27FC236}">
                <a16:creationId xmlns:a16="http://schemas.microsoft.com/office/drawing/2014/main" id="{3114B338-F03A-4D96-9473-0979BB3BA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92835" l="10000" r="90000">
                        <a14:foregroundMark x1="78000" y1="44336" x2="78000" y2="44336"/>
                        <a14:foregroundMark x1="67500" y1="44642" x2="67500" y2="44642"/>
                        <a14:foregroundMark x1="57688" y1="42254" x2="57688" y2="42254"/>
                        <a14:foregroundMark x1="49438" y1="39375" x2="49438" y2="39375"/>
                        <a14:foregroundMark x1="49938" y1="39375" x2="50438" y2="39192"/>
                        <a14:foregroundMark x1="52938" y1="38396" x2="52938" y2="38396"/>
                        <a14:foregroundMark x1="68625" y1="35334" x2="69125" y2="54133"/>
                        <a14:foregroundMark x1="69125" y1="54133" x2="69125" y2="54133"/>
                        <a14:foregroundMark x1="70625" y1="38702" x2="73063" y2="47704"/>
                        <a14:foregroundMark x1="74063" y1="88671" x2="65313" y2="88120"/>
                        <a14:foregroundMark x1="65313" y1="88120" x2="64688" y2="87691"/>
                        <a14:foregroundMark x1="62250" y1="89773" x2="69625" y2="90753"/>
                        <a14:foregroundMark x1="60750" y1="43050" x2="57688" y2="45315"/>
                        <a14:foregroundMark x1="53375" y1="38702" x2="56000" y2="41580"/>
                        <a14:foregroundMark x1="48000" y1="39192" x2="48000" y2="39192"/>
                        <a14:foregroundMark x1="47188" y1="38396" x2="47188" y2="38396"/>
                        <a14:foregroundMark x1="33875" y1="35824" x2="37813" y2="65034"/>
                        <a14:foregroundMark x1="27187" y1="14758" x2="35188" y2="20576"/>
                        <a14:foregroundMark x1="29000" y1="31966" x2="33250" y2="48806"/>
                        <a14:foregroundMark x1="21438" y1="50765" x2="34875" y2="55419"/>
                        <a14:foregroundMark x1="43269" y1="55334" x2="42563" y2="56216"/>
                        <a14:foregroundMark x1="44445" y1="53865" x2="43787" y2="54687"/>
                        <a14:foregroundMark x1="47197" y1="50429" x2="46656" y2="51104"/>
                        <a14:foregroundMark x1="37813" y1="90631" x2="36688" y2="82241"/>
                        <a14:foregroundMark x1="28000" y1="85303" x2="33063" y2="89467"/>
                        <a14:foregroundMark x1="32563" y1="83221" x2="31625" y2="88059"/>
                        <a14:foregroundMark x1="40625" y1="92835" x2="40625" y2="92835"/>
                        <a14:foregroundMark x1="32750" y1="65401" x2="34875" y2="82547"/>
                        <a14:foregroundMark x1="42750" y1="91733" x2="34875" y2="92223"/>
                        <a14:foregroundMark x1="34875" y1="92223" x2="37313" y2="92345"/>
                        <a14:foregroundMark x1="38125" y1="34354" x2="39625" y2="37906"/>
                        <a14:foregroundMark x1="42063" y1="17330" x2="42063" y2="17330"/>
                        <a14:foregroundMark x1="78000" y1="13105" x2="78090" y2="13618"/>
                        <a14:foregroundMark x1="67813" y1="85058" x2="62250" y2="87814"/>
                        <a14:foregroundMark x1="64375" y1="46173" x2="67188" y2="53092"/>
                        <a14:foregroundMark x1="67188" y1="53092" x2="67688" y2="53092"/>
                        <a14:foregroundMark x1="63375" y1="49908" x2="61625" y2="52786"/>
                        <a14:backgroundMark x1="74563" y1="15370" x2="79063" y2="21555"/>
                        <a14:backgroundMark x1="79063" y1="21555" x2="84000" y2="38151"/>
                        <a14:backgroundMark x1="84000" y1="38151" x2="85688" y2="39927"/>
                        <a14:backgroundMark x1="77500" y1="14697" x2="79438" y2="17269"/>
                        <a14:backgroundMark x1="77688" y1="13717" x2="79813" y2="21862"/>
                        <a14:backgroundMark x1="79813" y1="21862" x2="80125" y2="22229"/>
                        <a14:backgroundMark x1="45063" y1="43601" x2="50438" y2="54685"/>
                        <a14:backgroundMark x1="50438" y1="54685" x2="50438" y2="54685"/>
                        <a14:backgroundMark x1="49438" y1="46356" x2="42250" y2="54378"/>
                        <a14:backgroundMark x1="45875" y1="51010" x2="45375" y2="54991"/>
                        <a14:backgroundMark x1="43063" y1="54868" x2="45063" y2="57440"/>
                        <a14:backgroundMark x1="44063" y1="54562" x2="44875" y2="56154"/>
                        <a14:backgroundMark x1="47188" y1="51317" x2="47188" y2="51317"/>
                        <a14:backgroundMark x1="44375" y1="54868" x2="44375" y2="54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51" t="11004" r="12991" b="7068"/>
          <a:stretch/>
        </p:blipFill>
        <p:spPr bwMode="auto">
          <a:xfrm>
            <a:off x="9369850" y="1239397"/>
            <a:ext cx="2732180" cy="561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FB96D55C-B05B-4B19-9265-95685D44F769}"/>
              </a:ext>
            </a:extLst>
          </p:cNvPr>
          <p:cNvSpPr/>
          <p:nvPr/>
        </p:nvSpPr>
        <p:spPr>
          <a:xfrm>
            <a:off x="5370727" y="963975"/>
            <a:ext cx="3999123" cy="1495955"/>
          </a:xfrm>
          <a:prstGeom prst="wedgeRoundRectCallout">
            <a:avLst>
              <a:gd name="adj1" fmla="val 71434"/>
              <a:gd name="adj2" fmla="val 52523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1. How many people drive in your family? How do you feel about driving?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1C171DC1-0EB7-41AA-9C47-E85E51ADBD04}"/>
              </a:ext>
            </a:extLst>
          </p:cNvPr>
          <p:cNvSpPr/>
          <p:nvPr/>
        </p:nvSpPr>
        <p:spPr>
          <a:xfrm>
            <a:off x="2359447" y="2032948"/>
            <a:ext cx="3455624" cy="1495955"/>
          </a:xfrm>
          <a:prstGeom prst="wedgeRoundRectCallout">
            <a:avLst>
              <a:gd name="adj1" fmla="val 120812"/>
              <a:gd name="adj2" fmla="val -5244"/>
              <a:gd name="adj3" fmla="val 16667"/>
            </a:avLst>
          </a:prstGeom>
          <a:solidFill>
            <a:srgbClr val="E3F7FE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2. What kind of car would you like to drive? Why?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id="{3A1177B8-03C9-480D-AE52-117DAE679808}"/>
              </a:ext>
            </a:extLst>
          </p:cNvPr>
          <p:cNvSpPr/>
          <p:nvPr/>
        </p:nvSpPr>
        <p:spPr>
          <a:xfrm>
            <a:off x="4591484" y="3307682"/>
            <a:ext cx="5354197" cy="1728092"/>
          </a:xfrm>
          <a:prstGeom prst="wedgeRoundRectCallout">
            <a:avLst>
              <a:gd name="adj1" fmla="val 55315"/>
              <a:gd name="adj2" fmla="val -80426"/>
              <a:gd name="adj3" fmla="val 16667"/>
            </a:avLst>
          </a:prstGeom>
          <a:solidFill>
            <a:srgbClr val="8BC5D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3. Which age group causes more accidents: teenagers, people over 25, people over 60? Why</a:t>
            </a:r>
            <a:r>
              <a:rPr lang="en-US" sz="1800" b="1" i="0" u="none" strike="noStrike" baseline="0" dirty="0">
                <a:latin typeface="ProximaNova-Light"/>
              </a:rPr>
              <a:t>?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5399C92-F16C-43A6-8D6D-42AB6AED97A3}"/>
              </a:ext>
            </a:extLst>
          </p:cNvPr>
          <p:cNvSpPr txBox="1"/>
          <p:nvPr/>
        </p:nvSpPr>
        <p:spPr>
          <a:xfrm>
            <a:off x="266610" y="121186"/>
            <a:ext cx="8203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DD661E"/>
                </a:solidFill>
                <a:latin typeface="ProximaNova-Bold"/>
              </a:rPr>
              <a:t>A</a:t>
            </a:r>
            <a:r>
              <a:rPr lang="en-US" sz="2000" i="0" u="none" strike="noStrike" baseline="0" dirty="0">
                <a:solidFill>
                  <a:srgbClr val="DD661E"/>
                </a:solidFill>
                <a:highlight>
                  <a:srgbClr val="E3F7FE"/>
                </a:highlight>
                <a:latin typeface="ProximaNova-Bold"/>
              </a:rPr>
              <a:t>. </a:t>
            </a:r>
            <a:r>
              <a:rPr lang="en-US" sz="200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Consider the following questions and discuss with a partner</a:t>
            </a:r>
            <a:r>
              <a:rPr lang="en-US" sz="2000" i="0" u="none" strike="noStrike" baseline="0" dirty="0">
                <a:solidFill>
                  <a:srgbClr val="000000"/>
                </a:solidFill>
                <a:highlight>
                  <a:srgbClr val="E3F7FE"/>
                </a:highlight>
                <a:latin typeface="ProximaNova-Light"/>
              </a:rPr>
              <a:t>.</a:t>
            </a:r>
            <a:endParaRPr lang="ar-SA" dirty="0">
              <a:highlight>
                <a:srgbClr val="E3F7F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4400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ت (حادث سير كامل) للمونتاج - من تشغيل سيارة الي الاصطدام">
            <a:hlinkClick r:id="" action="ppaction://media"/>
            <a:extLst>
              <a:ext uri="{FF2B5EF4-FFF2-40B4-BE49-F238E27FC236}">
                <a16:creationId xmlns:a16="http://schemas.microsoft.com/office/drawing/2014/main" id="{D2C6AE6C-C2AF-4609-9105-E91E0450C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pic>
        <p:nvPicPr>
          <p:cNvPr id="1026" name="Picture 2" descr="Car Crash Icon | Stock GIFs - VideoPlasty">
            <a:extLst>
              <a:ext uri="{FF2B5EF4-FFF2-40B4-BE49-F238E27FC236}">
                <a16:creationId xmlns:a16="http://schemas.microsoft.com/office/drawing/2014/main" id="{814409D1-0610-412A-BAB1-0EF3EC8EA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16" y="701675"/>
            <a:ext cx="10537461" cy="59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2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C394271-6B46-4821-BCBD-53CFB88557B4}"/>
              </a:ext>
            </a:extLst>
          </p:cNvPr>
          <p:cNvSpPr txBox="1"/>
          <p:nvPr/>
        </p:nvSpPr>
        <p:spPr>
          <a:xfrm>
            <a:off x="4978936" y="1256468"/>
            <a:ext cx="7213064" cy="56015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005597"/>
                </a:solidFill>
                <a:highlight>
                  <a:srgbClr val="E3F7FE"/>
                </a:highlight>
                <a:latin typeface="ProximaNova-Extrabld"/>
              </a:rPr>
              <a:t>THE ACCIDENT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It was morning and my older brother was driving me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to school. Suddenly, a speeding car crashed into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us at an intersection and threw us into a telephone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pole. I was, fortunately, wearing my seatbelt but I still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managed to hit my face on the dashboard.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was unconscious for some time and woke up as I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was taken out of the car and put into an ambulance.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The driver of the car that hit us was also in the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ambulance. I heard him say he was 90 years old.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was 15, scared to death and likely to end up with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a scarred face for life. I started yelling “Please stop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driving! Stop driving!” I could not stop.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don’t know what happened to the man, I never saw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him again.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I was released from hospital two weeks later. Since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then I have always been a cautious driver and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ProximaNova-Light"/>
              </a:rPr>
              <a:t>advised others to be careful.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77CFF8-33B0-4EBF-B0C1-B92E25D23B4B}"/>
              </a:ext>
            </a:extLst>
          </p:cNvPr>
          <p:cNvSpPr txBox="1"/>
          <p:nvPr/>
        </p:nvSpPr>
        <p:spPr>
          <a:xfrm>
            <a:off x="777304" y="369030"/>
            <a:ext cx="106373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DD661E"/>
                </a:solidFill>
                <a:latin typeface="ProximaNova-Bold"/>
              </a:rPr>
              <a:t>B.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Read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 the text and 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highlight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ProximaNova-Light"/>
              </a:rPr>
              <a:t>the words and/or phrases that give information about:</a:t>
            </a:r>
            <a:endParaRPr lang="ar-SA" sz="2400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10FD4326-D0A8-4D71-A44C-F1DDB25350F8}"/>
              </a:ext>
            </a:extLst>
          </p:cNvPr>
          <p:cNvSpPr/>
          <p:nvPr/>
        </p:nvSpPr>
        <p:spPr>
          <a:xfrm rot="5400000">
            <a:off x="1793350" y="1710433"/>
            <a:ext cx="543866" cy="2379714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4E9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Nova-Light"/>
              </a:rPr>
              <a:t>When it happened</a:t>
            </a:r>
            <a:endParaRPr lang="ar-SA" sz="6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0369A4DC-5A95-4902-91D5-711F50645220}"/>
              </a:ext>
            </a:extLst>
          </p:cNvPr>
          <p:cNvSpPr/>
          <p:nvPr/>
        </p:nvSpPr>
        <p:spPr>
          <a:xfrm rot="5400000">
            <a:off x="2521766" y="3624681"/>
            <a:ext cx="543866" cy="2379714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4E9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Nova-Light"/>
              </a:rPr>
              <a:t>Who caused it:</a:t>
            </a:r>
            <a:endParaRPr lang="ar-SA" sz="6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id="{D5D2CF3C-3EFD-41FE-B4EC-D9633A882733}"/>
              </a:ext>
            </a:extLst>
          </p:cNvPr>
          <p:cNvSpPr/>
          <p:nvPr/>
        </p:nvSpPr>
        <p:spPr>
          <a:xfrm rot="5400000">
            <a:off x="3060377" y="3013974"/>
            <a:ext cx="543865" cy="2379714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4E9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Nova-Light"/>
              </a:rPr>
              <a:t>How it happened:</a:t>
            </a:r>
            <a:endParaRPr lang="ar-SA" sz="6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33305F8B-42E3-45E1-A821-8CC177730CF7}"/>
              </a:ext>
            </a:extLst>
          </p:cNvPr>
          <p:cNvSpPr/>
          <p:nvPr/>
        </p:nvSpPr>
        <p:spPr>
          <a:xfrm rot="5400000">
            <a:off x="1466134" y="1011257"/>
            <a:ext cx="543864" cy="2379714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4E9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Nova-Light"/>
              </a:rPr>
              <a:t>What happened</a:t>
            </a:r>
            <a:endParaRPr lang="ar-SA" sz="6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5C64966B-6182-4D25-8858-C83D285B3916}"/>
              </a:ext>
            </a:extLst>
          </p:cNvPr>
          <p:cNvSpPr/>
          <p:nvPr/>
        </p:nvSpPr>
        <p:spPr>
          <a:xfrm rot="5400000">
            <a:off x="2592540" y="2404398"/>
            <a:ext cx="543866" cy="2379714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4E9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Nova-Light"/>
              </a:rPr>
              <a:t>Where it happened</a:t>
            </a:r>
            <a:endParaRPr lang="ar-SA" sz="6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39E1358-6ABE-4E8E-B390-879030A22E40}"/>
              </a:ext>
            </a:extLst>
          </p:cNvPr>
          <p:cNvGrpSpPr/>
          <p:nvPr/>
        </p:nvGrpSpPr>
        <p:grpSpPr>
          <a:xfrm>
            <a:off x="196902" y="970695"/>
            <a:ext cx="2917226" cy="635505"/>
            <a:chOff x="3922351" y="-674757"/>
            <a:chExt cx="3286411" cy="797347"/>
          </a:xfrm>
        </p:grpSpPr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B33ECCAE-6603-422F-991F-42EE7D114E8B}"/>
                </a:ext>
              </a:extLst>
            </p:cNvPr>
            <p:cNvSpPr/>
            <p:nvPr/>
          </p:nvSpPr>
          <p:spPr>
            <a:xfrm rot="5400000">
              <a:off x="5166883" y="-1919289"/>
              <a:ext cx="797347" cy="3286411"/>
            </a:xfrm>
            <a:custGeom>
              <a:avLst/>
              <a:gdLst>
                <a:gd name="connsiteX0" fmla="*/ 0 w 2137833"/>
                <a:gd name="connsiteY0" fmla="*/ 106892 h 1068916"/>
                <a:gd name="connsiteX1" fmla="*/ 106892 w 2137833"/>
                <a:gd name="connsiteY1" fmla="*/ 0 h 1068916"/>
                <a:gd name="connsiteX2" fmla="*/ 2030941 w 2137833"/>
                <a:gd name="connsiteY2" fmla="*/ 0 h 1068916"/>
                <a:gd name="connsiteX3" fmla="*/ 2137833 w 2137833"/>
                <a:gd name="connsiteY3" fmla="*/ 106892 h 1068916"/>
                <a:gd name="connsiteX4" fmla="*/ 2137833 w 2137833"/>
                <a:gd name="connsiteY4" fmla="*/ 962024 h 1068916"/>
                <a:gd name="connsiteX5" fmla="*/ 2030941 w 2137833"/>
                <a:gd name="connsiteY5" fmla="*/ 1068916 h 1068916"/>
                <a:gd name="connsiteX6" fmla="*/ 106892 w 2137833"/>
                <a:gd name="connsiteY6" fmla="*/ 1068916 h 1068916"/>
                <a:gd name="connsiteX7" fmla="*/ 0 w 2137833"/>
                <a:gd name="connsiteY7" fmla="*/ 962024 h 1068916"/>
                <a:gd name="connsiteX8" fmla="*/ 0 w 2137833"/>
                <a:gd name="connsiteY8" fmla="*/ 106892 h 10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33" h="1068916">
                  <a:moveTo>
                    <a:pt x="0" y="106892"/>
                  </a:moveTo>
                  <a:cubicBezTo>
                    <a:pt x="0" y="47857"/>
                    <a:pt x="47857" y="0"/>
                    <a:pt x="106892" y="0"/>
                  </a:cubicBezTo>
                  <a:lnTo>
                    <a:pt x="2030941" y="0"/>
                  </a:lnTo>
                  <a:cubicBezTo>
                    <a:pt x="2089976" y="0"/>
                    <a:pt x="2137833" y="47857"/>
                    <a:pt x="2137833" y="106892"/>
                  </a:cubicBezTo>
                  <a:lnTo>
                    <a:pt x="2137833" y="962024"/>
                  </a:lnTo>
                  <a:cubicBezTo>
                    <a:pt x="2137833" y="1021059"/>
                    <a:pt x="2089976" y="1068916"/>
                    <a:pt x="2030941" y="1068916"/>
                  </a:cubicBezTo>
                  <a:lnTo>
                    <a:pt x="106892" y="1068916"/>
                  </a:lnTo>
                  <a:cubicBezTo>
                    <a:pt x="47857" y="1068916"/>
                    <a:pt x="0" y="1021059"/>
                    <a:pt x="0" y="962024"/>
                  </a:cubicBezTo>
                  <a:lnTo>
                    <a:pt x="0" y="1068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582" tIns="72582" rIns="72582" bIns="72582" numCol="1" spcCol="1270" anchor="ctr" anchorCtr="0">
              <a:noAutofit/>
            </a:bodyPr>
            <a:lstStyle/>
            <a:p>
              <a:pPr marL="0" lvl="0" indent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6500" kern="1200" dirty="0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63A6D607-C840-4784-8729-88B90EF66AC3}"/>
                </a:ext>
              </a:extLst>
            </p:cNvPr>
            <p:cNvSpPr txBox="1"/>
            <p:nvPr/>
          </p:nvSpPr>
          <p:spPr>
            <a:xfrm>
              <a:off x="4122477" y="-537693"/>
              <a:ext cx="27432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latin typeface="ProximaNova-Bold"/>
                </a:rPr>
                <a:t>THE ACCIDENT</a:t>
              </a:r>
              <a:endParaRPr lang="ar-SA" sz="2800" dirty="0"/>
            </a:p>
          </p:txBody>
        </p:sp>
      </p:grp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id="{0BBE330C-3C3B-48C2-B477-AA3FEA618C6E}"/>
              </a:ext>
            </a:extLst>
          </p:cNvPr>
          <p:cNvSpPr/>
          <p:nvPr/>
        </p:nvSpPr>
        <p:spPr>
          <a:xfrm rot="5400000">
            <a:off x="1748577" y="4331245"/>
            <a:ext cx="543866" cy="2379714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4E9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Nova-Light"/>
              </a:rPr>
              <a:t>Who it happened to</a:t>
            </a:r>
            <a:endParaRPr lang="ar-SA" sz="6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3B23E9EF-ECEC-44A4-91CC-23B6C70AA60F}"/>
              </a:ext>
            </a:extLst>
          </p:cNvPr>
          <p:cNvSpPr/>
          <p:nvPr/>
        </p:nvSpPr>
        <p:spPr>
          <a:xfrm rot="5400000">
            <a:off x="1298614" y="5027180"/>
            <a:ext cx="543866" cy="2379714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4E98B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marL="0" lvl="0" indent="0" algn="ctr" defTabSz="2889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ProximaNova-Light"/>
              </a:rPr>
              <a:t>Why it happened</a:t>
            </a:r>
            <a:endParaRPr lang="ar-SA" sz="66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5793989-4322-43AC-8830-906BBEB8D935}"/>
              </a:ext>
            </a:extLst>
          </p:cNvPr>
          <p:cNvSpPr/>
          <p:nvPr/>
        </p:nvSpPr>
        <p:spPr>
          <a:xfrm>
            <a:off x="4690334" y="1256468"/>
            <a:ext cx="6724362" cy="5510092"/>
          </a:xfrm>
          <a:prstGeom prst="rect">
            <a:avLst/>
          </a:prstGeom>
          <a:solidFill>
            <a:srgbClr val="E3F7FE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58244AE4-6801-4016-B6BE-9692CB156799}"/>
              </a:ext>
            </a:extLst>
          </p:cNvPr>
          <p:cNvSpPr/>
          <p:nvPr/>
        </p:nvSpPr>
        <p:spPr>
          <a:xfrm rot="5400000">
            <a:off x="7901662" y="-995306"/>
            <a:ext cx="543864" cy="6251473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8BC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 crashed into us/threw us into telephone pole/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hit my face on dashboard</a:t>
            </a:r>
            <a:endParaRPr lang="ar-SA" sz="7200" kern="1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BA32AE20-1FBA-49B0-BB43-0B6D7E10ABED}"/>
              </a:ext>
            </a:extLst>
          </p:cNvPr>
          <p:cNvSpPr/>
          <p:nvPr/>
        </p:nvSpPr>
        <p:spPr>
          <a:xfrm rot="5400000">
            <a:off x="7918907" y="-297600"/>
            <a:ext cx="543864" cy="6251473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8BC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morning</a:t>
            </a:r>
            <a:endParaRPr lang="ar-SA" sz="7200" kern="1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id="{B9234786-1A72-4D88-9AC6-B8AAA1D85856}"/>
              </a:ext>
            </a:extLst>
          </p:cNvPr>
          <p:cNvSpPr/>
          <p:nvPr/>
        </p:nvSpPr>
        <p:spPr>
          <a:xfrm rot="5400000">
            <a:off x="7918907" y="343701"/>
            <a:ext cx="543864" cy="6251473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8BC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the way to school</a:t>
            </a:r>
            <a:endParaRPr lang="ar-SA" sz="7200" kern="1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id="{81C24991-7C62-44E6-83E0-34F43CE8EADF}"/>
              </a:ext>
            </a:extLst>
          </p:cNvPr>
          <p:cNvSpPr/>
          <p:nvPr/>
        </p:nvSpPr>
        <p:spPr>
          <a:xfrm rot="5400000">
            <a:off x="7918907" y="1012385"/>
            <a:ext cx="543864" cy="6251473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8BC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speeding car didn’t stop at the intersection/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crashed into us</a:t>
            </a:r>
            <a:endParaRPr lang="ar-SA" sz="7200" kern="1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2A131869-1471-4B25-A835-488101674E7B}"/>
              </a:ext>
            </a:extLst>
          </p:cNvPr>
          <p:cNvSpPr/>
          <p:nvPr/>
        </p:nvSpPr>
        <p:spPr>
          <a:xfrm rot="5400000">
            <a:off x="7918907" y="1681069"/>
            <a:ext cx="543864" cy="6251473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8BC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driver of the other car</a:t>
            </a:r>
            <a:endParaRPr lang="ar-SA" sz="7200" kern="1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id="{A493B0CC-627B-4C97-B415-04A50358EBD6}"/>
              </a:ext>
            </a:extLst>
          </p:cNvPr>
          <p:cNvSpPr/>
          <p:nvPr/>
        </p:nvSpPr>
        <p:spPr>
          <a:xfrm rot="5400000">
            <a:off x="7918907" y="2349753"/>
            <a:ext cx="543864" cy="6251473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8BC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writer and his brother</a:t>
            </a:r>
            <a:endParaRPr lang="ar-SA" sz="7200" kern="1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id="{7C96F09F-FAAC-435E-9C29-1D5417ACB457}"/>
              </a:ext>
            </a:extLst>
          </p:cNvPr>
          <p:cNvSpPr/>
          <p:nvPr/>
        </p:nvSpPr>
        <p:spPr>
          <a:xfrm rot="5400000">
            <a:off x="7918907" y="3018437"/>
            <a:ext cx="543864" cy="6251473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rgbClr val="8BC5D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72582" tIns="72582" rIns="72582" bIns="72582" numCol="1" spcCol="1270" anchor="ctr" anchorCtr="0"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other driver was 90 years old</a:t>
            </a:r>
            <a:endParaRPr lang="ar-SA" sz="7200" kern="1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56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750</Words>
  <Application>Microsoft Office PowerPoint</Application>
  <PresentationFormat>شاشة عريضة</PresentationFormat>
  <Paragraphs>111</Paragraphs>
  <Slides>16</Slides>
  <Notes>6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MV Boli</vt:lpstr>
      <vt:lpstr>ProximaNova-Bold</vt:lpstr>
      <vt:lpstr>ProximaNova-Extrabld</vt:lpstr>
      <vt:lpstr>ProximaNova-Light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144</cp:revision>
  <dcterms:created xsi:type="dcterms:W3CDTF">2021-12-15T05:34:51Z</dcterms:created>
  <dcterms:modified xsi:type="dcterms:W3CDTF">2022-12-11T17:40:45Z</dcterms:modified>
</cp:coreProperties>
</file>